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12192000"/>
  <p:notesSz cx="6858000" cy="9144000"/>
  <p:embeddedFontLst>
    <p:embeddedFont>
      <p:font typeface="Red Hat Text Medium"/>
      <p:regular r:id="rId36"/>
      <p:bold r:id="rId37"/>
      <p:italic r:id="rId38"/>
      <p:boldItalic r:id="rId39"/>
    </p:embeddedFont>
    <p:embeddedFont>
      <p:font typeface="Red Hat Display Medium"/>
      <p:regular r:id="rId40"/>
      <p:bold r:id="rId41"/>
      <p:italic r:id="rId42"/>
      <p:boldItalic r:id="rId43"/>
    </p:embeddedFont>
    <p:embeddedFont>
      <p:font typeface="Red Hat Display"/>
      <p:regular r:id="rId44"/>
      <p:bold r:id="rId45"/>
      <p:italic r:id="rId46"/>
      <p:boldItalic r:id="rId47"/>
    </p:embeddedFont>
    <p:embeddedFont>
      <p:font typeface="Red Hat Text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edHatDisplayMedium-regular.fntdata"/><Relationship Id="rId42" Type="http://schemas.openxmlformats.org/officeDocument/2006/relationships/font" Target="fonts/RedHatDisplayMedium-italic.fntdata"/><Relationship Id="rId41" Type="http://schemas.openxmlformats.org/officeDocument/2006/relationships/font" Target="fonts/RedHatDisplayMedium-bold.fntdata"/><Relationship Id="rId44" Type="http://schemas.openxmlformats.org/officeDocument/2006/relationships/font" Target="fonts/RedHatDisplay-regular.fntdata"/><Relationship Id="rId43" Type="http://schemas.openxmlformats.org/officeDocument/2006/relationships/font" Target="fonts/RedHatDisplayMedium-boldItalic.fntdata"/><Relationship Id="rId46" Type="http://schemas.openxmlformats.org/officeDocument/2006/relationships/font" Target="fonts/RedHatDisplay-italic.fntdata"/><Relationship Id="rId45" Type="http://schemas.openxmlformats.org/officeDocument/2006/relationships/font" Target="fonts/RedHatDisplay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edHatText-regular.fntdata"/><Relationship Id="rId47" Type="http://schemas.openxmlformats.org/officeDocument/2006/relationships/font" Target="fonts/RedHatDisplay-boldItalic.fntdata"/><Relationship Id="rId49" Type="http://schemas.openxmlformats.org/officeDocument/2006/relationships/font" Target="fonts/RedHatTex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font" Target="fonts/RedHatTextMedium-bold.fntdata"/><Relationship Id="rId36" Type="http://schemas.openxmlformats.org/officeDocument/2006/relationships/font" Target="fonts/RedHatTextMedium-regular.fntdata"/><Relationship Id="rId39" Type="http://schemas.openxmlformats.org/officeDocument/2006/relationships/font" Target="fonts/RedHatTextMedium-boldItalic.fntdata"/><Relationship Id="rId38" Type="http://schemas.openxmlformats.org/officeDocument/2006/relationships/font" Target="fonts/RedHatTextMedium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edHatText-boldItalic.fntdata"/><Relationship Id="rId50" Type="http://schemas.openxmlformats.org/officeDocument/2006/relationships/font" Target="fonts/RedHatText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63eb69fdaf_0_1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63eb69fdaf_0_1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01e036d79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01e036d79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8781cf0088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8781cf0088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8781cf0088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8781cf0088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8781cf0088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8781cf0088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01e036d79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01e036d79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08b345bb08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08b345bb08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2c06a88a4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2c06a88a4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01e036d79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01e036d79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2c06a88a4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32c06a88a4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8555c90d91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8555c90d91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2e5be22c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2e5be22c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2c06a88a4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2c06a88a4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2c06a88a4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2c06a88a4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32c06a88a4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32c06a88a4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2c06a88a4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2c06a88a4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2c06a88a49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32c06a88a4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2c06a88a4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32c06a88a4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307a58ee9c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307a58ee9c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2c06a88a4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32c06a88a4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07a58ee9c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307a58ee9c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8af4a0d44b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8af4a0d44b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30782f29daa_0_2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30782f29daa_0_2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547716335e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547716335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0782f29daa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0782f29daa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0846daed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0846daed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0782f29da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0782f29da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0782f29daa_0_2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0782f29daa_0_2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0782f29daa_0_2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0782f29daa_0_2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01e036d7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01e036d7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1 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877225" y="5878875"/>
            <a:ext cx="33147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83725" y="3521825"/>
            <a:ext cx="7533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2083875" y="1743625"/>
            <a:ext cx="7533300" cy="160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2" type="subTitle"/>
          </p:nvPr>
        </p:nvSpPr>
        <p:spPr>
          <a:xfrm>
            <a:off x="2083725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3" type="subTitle"/>
          </p:nvPr>
        </p:nvSpPr>
        <p:spPr>
          <a:xfrm>
            <a:off x="4471850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C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/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anchorCtr="0" anchor="t" bIns="91425" lIns="43890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99" name="Google Shape;99;p1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1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102" name="Google Shape;102;p11"/>
          <p:cNvSpPr txBox="1"/>
          <p:nvPr>
            <p:ph idx="2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9pPr>
          </a:lstStyle>
          <a:p/>
        </p:txBody>
      </p:sp>
      <p:pic>
        <p:nvPicPr>
          <p:cNvPr id="103" name="Google Shape;103;p11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>
            <p:ph idx="3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1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call out B">
  <p:cSld name="CUSTOM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/>
          <p:nvPr>
            <p:ph idx="1" type="subTitle"/>
          </p:nvPr>
        </p:nvSpPr>
        <p:spPr>
          <a:xfrm>
            <a:off x="9480050" y="1327204"/>
            <a:ext cx="2124300" cy="420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p12"/>
          <p:cNvSpPr txBox="1"/>
          <p:nvPr>
            <p:ph idx="2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11" name="Google Shape;111;p12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D">
  <p:cSld name="CUSTOM_3"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-50" y="0"/>
            <a:ext cx="882000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5" name="Google Shape;115;p13"/>
          <p:cNvSpPr txBox="1"/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13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18" name="Google Shape;118;p1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13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with Image">
  <p:cSld name="CUSTOM_3_2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/>
        </p:nvSpPr>
        <p:spPr>
          <a:xfrm>
            <a:off x="-50" y="0"/>
            <a:ext cx="882000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23" name="Google Shape;123;p1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14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4"/>
          <p:cNvSpPr txBox="1"/>
          <p:nvPr>
            <p:ph idx="2" type="subTitle"/>
          </p:nvPr>
        </p:nvSpPr>
        <p:spPr>
          <a:xfrm>
            <a:off x="5660525" y="3971650"/>
            <a:ext cx="4446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d Hat Display"/>
              <a:buNone/>
              <a:defRPr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type="title"/>
          </p:nvPr>
        </p:nvSpPr>
        <p:spPr>
          <a:xfrm>
            <a:off x="5660525" y="1709031"/>
            <a:ext cx="5736300" cy="211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129" name="Google Shape;129;p14"/>
          <p:cNvSpPr txBox="1"/>
          <p:nvPr>
            <p:ph idx="3" type="subTitle"/>
          </p:nvPr>
        </p:nvSpPr>
        <p:spPr>
          <a:xfrm>
            <a:off x="5660525" y="5318275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 Medium"/>
              <a:buNone/>
              <a:defRPr sz="14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14"/>
          <p:cNvSpPr/>
          <p:nvPr/>
        </p:nvSpPr>
        <p:spPr>
          <a:xfrm>
            <a:off x="8901850" y="5878875"/>
            <a:ext cx="32901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with Image">
  <p:cSld name="CUSTOM_3_2_1"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-50" y="0"/>
            <a:ext cx="882000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34" name="Google Shape;134;p1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15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36" name="Google Shape;136;p15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914175" y="5878875"/>
            <a:ext cx="32778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>
            <p:ph type="title"/>
          </p:nvPr>
        </p:nvSpPr>
        <p:spPr>
          <a:xfrm>
            <a:off x="5660525" y="568626"/>
            <a:ext cx="5736300" cy="1929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141" name="Google Shape;141;p15"/>
          <p:cNvSpPr txBox="1"/>
          <p:nvPr>
            <p:ph idx="2" type="subTitle"/>
          </p:nvPr>
        </p:nvSpPr>
        <p:spPr>
          <a:xfrm>
            <a:off x="5660525" y="2752400"/>
            <a:ext cx="4446300" cy="15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None/>
              <a:defRPr sz="1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" name="Google Shape;142;p15"/>
          <p:cNvSpPr txBox="1"/>
          <p:nvPr/>
        </p:nvSpPr>
        <p:spPr>
          <a:xfrm>
            <a:off x="5903450" y="46692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linkedin.com/company/red-hat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5903450" y="51743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youtube.com/user/RedHatVideos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8815525" y="46692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facebook.com/redhatinc</a:t>
            </a:r>
            <a:endParaRPr sz="12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8815525" y="51743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twitter.com/RedHat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4">
            <a:alphaModFix/>
          </a:blip>
          <a:srcRect b="0" l="2507" r="2498" t="0"/>
          <a:stretch/>
        </p:blipFill>
        <p:spPr>
          <a:xfrm>
            <a:off x="8586459" y="5174306"/>
            <a:ext cx="229074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5">
            <a:alphaModFix/>
          </a:blip>
          <a:srcRect b="0" l="2507" r="2498" t="0"/>
          <a:stretch/>
        </p:blipFill>
        <p:spPr>
          <a:xfrm>
            <a:off x="8586459" y="4669206"/>
            <a:ext cx="229074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6">
            <a:alphaModFix/>
          </a:blip>
          <a:srcRect b="0" l="2507" r="2498" t="0"/>
          <a:stretch/>
        </p:blipFill>
        <p:spPr>
          <a:xfrm>
            <a:off x="5660534" y="5174306"/>
            <a:ext cx="229075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 rotWithShape="1">
          <a:blip r:embed="rId7">
            <a:alphaModFix/>
          </a:blip>
          <a:srcRect b="0" l="2507" r="2498" t="0"/>
          <a:stretch/>
        </p:blipFill>
        <p:spPr>
          <a:xfrm>
            <a:off x="5660534" y="4669206"/>
            <a:ext cx="229075" cy="2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D2">
  <p:cSld name="CUSTOM_8"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-50" y="0"/>
            <a:ext cx="933000" cy="68580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4" name="Google Shape;154;p16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Display Medium"/>
              <a:buNone/>
              <a:defRPr sz="10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155" name="Google Shape;155;p16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1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7" name="Google Shape;157;p1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1 divider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/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60" name="Google Shape;160;p1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7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1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17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165" name="Google Shape;165;p1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">
  <p:cSld name="CUSTOM_4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168" name="Google Shape;168;p1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1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1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18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174" name="Google Shape;174;p18"/>
          <p:cNvSpPr txBox="1"/>
          <p:nvPr>
            <p:ph idx="3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hree chevrons">
  <p:cSld name="CUSTOM_4_20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177" name="Google Shape;177;p1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1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9" name="Google Shape;179;p1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2" name="Google Shape;182;p19"/>
          <p:cNvSpPr/>
          <p:nvPr/>
        </p:nvSpPr>
        <p:spPr>
          <a:xfrm>
            <a:off x="3901500" y="2473638"/>
            <a:ext cx="43890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7803000" y="2473650"/>
            <a:ext cx="43890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0" y="2473650"/>
            <a:ext cx="43890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"/>
          <p:cNvSpPr/>
          <p:nvPr/>
        </p:nvSpPr>
        <p:spPr>
          <a:xfrm>
            <a:off x="1107150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 txBox="1"/>
          <p:nvPr>
            <p:ph idx="3" type="subTitle"/>
          </p:nvPr>
        </p:nvSpPr>
        <p:spPr>
          <a:xfrm>
            <a:off x="3901500" y="2473650"/>
            <a:ext cx="4389000" cy="2702400"/>
          </a:xfrm>
          <a:prstGeom prst="rect">
            <a:avLst/>
          </a:prstGeom>
        </p:spPr>
        <p:txBody>
          <a:bodyPr anchorCtr="0" anchor="ctr" bIns="0" lIns="1097275" spcFirstLastPara="1" rIns="457200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88" name="Google Shape;188;p19"/>
          <p:cNvSpPr txBox="1"/>
          <p:nvPr>
            <p:ph idx="4" type="subTitle"/>
          </p:nvPr>
        </p:nvSpPr>
        <p:spPr>
          <a:xfrm>
            <a:off x="0" y="2473650"/>
            <a:ext cx="4389000" cy="2702400"/>
          </a:xfrm>
          <a:prstGeom prst="rect">
            <a:avLst/>
          </a:prstGeom>
        </p:spPr>
        <p:txBody>
          <a:bodyPr anchorCtr="0" anchor="ctr" bIns="0" lIns="868675" spcFirstLastPara="1" rIns="7315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89" name="Google Shape;189;p19"/>
          <p:cNvSpPr txBox="1"/>
          <p:nvPr>
            <p:ph idx="5" type="subTitle"/>
          </p:nvPr>
        </p:nvSpPr>
        <p:spPr>
          <a:xfrm>
            <a:off x="7803000" y="2473650"/>
            <a:ext cx="4389000" cy="2702400"/>
          </a:xfrm>
          <a:prstGeom prst="rect">
            <a:avLst/>
          </a:prstGeom>
        </p:spPr>
        <p:txBody>
          <a:bodyPr anchorCtr="0" anchor="ctr" bIns="0" lIns="1097275" spcFirstLastPara="1" rIns="4572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90" name="Google Shape;190;p19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191" name="Google Shape;191;p19"/>
          <p:cNvSpPr txBox="1"/>
          <p:nvPr>
            <p:ph idx="6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wo chevrons">
  <p:cSld name="CUSTOM_4_20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p2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2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6" name="Google Shape;196;p20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8" name="Google Shape;198;p20"/>
          <p:cNvSpPr/>
          <p:nvPr/>
        </p:nvSpPr>
        <p:spPr>
          <a:xfrm>
            <a:off x="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0"/>
          <p:cNvSpPr/>
          <p:nvPr/>
        </p:nvSpPr>
        <p:spPr>
          <a:xfrm>
            <a:off x="1107150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0"/>
          <p:cNvSpPr/>
          <p:nvPr/>
        </p:nvSpPr>
        <p:spPr>
          <a:xfrm>
            <a:off x="5863800" y="2473650"/>
            <a:ext cx="63282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"/>
          <p:cNvSpPr/>
          <p:nvPr/>
        </p:nvSpPr>
        <p:spPr>
          <a:xfrm>
            <a:off x="0" y="2473650"/>
            <a:ext cx="63282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"/>
          <p:cNvSpPr txBox="1"/>
          <p:nvPr>
            <p:ph idx="2" type="subTitle"/>
          </p:nvPr>
        </p:nvSpPr>
        <p:spPr>
          <a:xfrm>
            <a:off x="0" y="2473650"/>
            <a:ext cx="6328200" cy="2702400"/>
          </a:xfrm>
          <a:prstGeom prst="rect">
            <a:avLst/>
          </a:prstGeom>
        </p:spPr>
        <p:txBody>
          <a:bodyPr anchorCtr="0" anchor="ctr" bIns="0" lIns="868675" spcFirstLastPara="1" rIns="9144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203" name="Google Shape;203;p20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04" name="Google Shape;204;p20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05" name="Google Shape;205;p20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06" name="Google Shape;206;p20"/>
          <p:cNvSpPr txBox="1"/>
          <p:nvPr>
            <p:ph idx="5" type="subTitle"/>
          </p:nvPr>
        </p:nvSpPr>
        <p:spPr>
          <a:xfrm>
            <a:off x="6633000" y="2473650"/>
            <a:ext cx="6328200" cy="2702400"/>
          </a:xfrm>
          <a:prstGeom prst="rect">
            <a:avLst/>
          </a:prstGeom>
        </p:spPr>
        <p:txBody>
          <a:bodyPr anchorCtr="0" anchor="ctr" bIns="0" lIns="868675" spcFirstLastPara="1" rIns="9144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1 closing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8914175" y="5878875"/>
            <a:ext cx="32778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2083725" y="3008425"/>
            <a:ext cx="4146300" cy="15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2083875" y="568625"/>
            <a:ext cx="4905000" cy="198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2672" y="3470249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2672" y="2778374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2674" y="2086500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672" y="4162124"/>
            <a:ext cx="282625" cy="2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/>
          <p:nvPr/>
        </p:nvSpPr>
        <p:spPr>
          <a:xfrm>
            <a:off x="7960472" y="19998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linkedin.com/company/red-hat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960472" y="26916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youtube.com/user/RedHatVideos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7960472" y="33835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facebook.com/redhatinc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7960472" y="40753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twitter.com/RedHat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30" name="Google Shape;30;p3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Google Shape;31;p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hree circles">
  <p:cSld name="CUSTOM_4_19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Google Shape;208;p2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2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p2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21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13" name="Google Shape;2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3525" y="2296425"/>
            <a:ext cx="8704948" cy="32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 txBox="1"/>
          <p:nvPr>
            <p:ph idx="2" type="subTitle"/>
          </p:nvPr>
        </p:nvSpPr>
        <p:spPr>
          <a:xfrm>
            <a:off x="2262374" y="2965028"/>
            <a:ext cx="2181600" cy="1910100"/>
          </a:xfrm>
          <a:prstGeom prst="rect">
            <a:avLst/>
          </a:prstGeom>
        </p:spPr>
        <p:txBody>
          <a:bodyPr anchorCtr="0" anchor="ctr" bIns="91425" lIns="274300" spcFirstLastPara="1" rIns="274300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215" name="Google Shape;215;p21"/>
          <p:cNvSpPr txBox="1"/>
          <p:nvPr>
            <p:ph idx="3" type="subTitle"/>
          </p:nvPr>
        </p:nvSpPr>
        <p:spPr>
          <a:xfrm>
            <a:off x="5005265" y="2965023"/>
            <a:ext cx="2181600" cy="1910100"/>
          </a:xfrm>
          <a:prstGeom prst="rect">
            <a:avLst/>
          </a:prstGeom>
        </p:spPr>
        <p:txBody>
          <a:bodyPr anchorCtr="0" anchor="ctr" bIns="91425" lIns="274300" spcFirstLastPara="1" rIns="274300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216" name="Google Shape;216;p21"/>
          <p:cNvSpPr txBox="1"/>
          <p:nvPr>
            <p:ph idx="4" type="subTitle"/>
          </p:nvPr>
        </p:nvSpPr>
        <p:spPr>
          <a:xfrm>
            <a:off x="7748157" y="2965023"/>
            <a:ext cx="2181600" cy="1910100"/>
          </a:xfrm>
          <a:prstGeom prst="rect">
            <a:avLst/>
          </a:prstGeom>
        </p:spPr>
        <p:txBody>
          <a:bodyPr anchorCtr="0" anchor="ctr" bIns="91425" lIns="274300" spcFirstLastPara="1" rIns="274300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217" name="Google Shape;217;p21"/>
          <p:cNvSpPr txBox="1"/>
          <p:nvPr>
            <p:ph idx="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18" name="Google Shape;218;p21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19" name="Google Shape;219;p21"/>
          <p:cNvSpPr txBox="1"/>
          <p:nvPr>
            <p:ph idx="6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blank">
  <p:cSld name="CUSTOM_4_18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222" name="Google Shape;222;p2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p2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p22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, subhead, and body">
  <p:cSld name="CUSTOM_4_17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29" name="Google Shape;229;p2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cxnSp>
        <p:nvCxnSpPr>
          <p:cNvPr id="230" name="Google Shape;230;p2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2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2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 txBox="1"/>
          <p:nvPr>
            <p:ph idx="2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5" name="Google Shape;235;p23"/>
          <p:cNvSpPr txBox="1"/>
          <p:nvPr>
            <p:ph idx="3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6" name="Google Shape;236;p23"/>
          <p:cNvSpPr txBox="1"/>
          <p:nvPr>
            <p:ph idx="4" type="body"/>
          </p:nvPr>
        </p:nvSpPr>
        <p:spPr>
          <a:xfrm>
            <a:off x="2438400" y="2286000"/>
            <a:ext cx="7315200" cy="38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 and body">
  <p:cSld name="CUSTOM_4_17_2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2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2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2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4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3" name="Google Shape;243;p24"/>
          <p:cNvSpPr txBox="1"/>
          <p:nvPr>
            <p:ph idx="2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44" name="Google Shape;244;p24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45" name="Google Shape;245;p24"/>
          <p:cNvSpPr txBox="1"/>
          <p:nvPr>
            <p:ph idx="3" type="body"/>
          </p:nvPr>
        </p:nvSpPr>
        <p:spPr>
          <a:xfrm>
            <a:off x="2438400" y="2286000"/>
            <a:ext cx="7315200" cy="365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body">
  <p:cSld name="CUSTOM_4_17_2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248" name="Google Shape;248;p2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2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p2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25"/>
          <p:cNvSpPr txBox="1"/>
          <p:nvPr>
            <p:ph idx="3" type="body"/>
          </p:nvPr>
        </p:nvSpPr>
        <p:spPr>
          <a:xfrm>
            <a:off x="2438400" y="1600200"/>
            <a:ext cx="7315200" cy="365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 and two column body">
  <p:cSld name="CUSTOM_4_17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2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0" name="Google Shape;260;p26"/>
          <p:cNvSpPr txBox="1"/>
          <p:nvPr>
            <p:ph idx="2" type="body"/>
          </p:nvPr>
        </p:nvSpPr>
        <p:spPr>
          <a:xfrm>
            <a:off x="885125" y="2291177"/>
            <a:ext cx="49377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261" name="Google Shape;261;p26"/>
          <p:cNvSpPr txBox="1"/>
          <p:nvPr>
            <p:ph idx="3" type="body"/>
          </p:nvPr>
        </p:nvSpPr>
        <p:spPr>
          <a:xfrm>
            <a:off x="6369425" y="2291175"/>
            <a:ext cx="49377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262" name="Google Shape;262;p26"/>
          <p:cNvSpPr txBox="1"/>
          <p:nvPr>
            <p:ph idx="4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63" name="Google Shape;263;p26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64" name="Google Shape;264;p26"/>
          <p:cNvSpPr txBox="1"/>
          <p:nvPr>
            <p:ph idx="5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image and column body">
  <p:cSld name="CUSTOM_4_17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2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2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8" name="Google Shape;268;p2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9" name="Google Shape;269;p27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1" name="Google Shape;271;p27"/>
          <p:cNvSpPr txBox="1"/>
          <p:nvPr>
            <p:ph idx="2" type="body"/>
          </p:nvPr>
        </p:nvSpPr>
        <p:spPr>
          <a:xfrm>
            <a:off x="6369425" y="2291175"/>
            <a:ext cx="49377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272" name="Google Shape;272;p27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73" name="Google Shape;273;p27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74" name="Google Shape;274;p27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meline vertical">
  <p:cSld name="CUSTOM_4_16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277" name="Google Shape;277;p2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2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9" name="Google Shape;279;p2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8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282" name="Google Shape;282;p28"/>
          <p:cNvCxnSpPr/>
          <p:nvPr/>
        </p:nvCxnSpPr>
        <p:spPr>
          <a:xfrm>
            <a:off x="4146414" y="-7350"/>
            <a:ext cx="0" cy="6872700"/>
          </a:xfrm>
          <a:prstGeom prst="straightConnector1">
            <a:avLst/>
          </a:prstGeom>
          <a:noFill/>
          <a:ln cap="flat" cmpd="sng" w="28575">
            <a:solidFill>
              <a:srgbClr val="D5D5D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28"/>
          <p:cNvSpPr txBox="1"/>
          <p:nvPr>
            <p:ph idx="3" type="subTitle"/>
          </p:nvPr>
        </p:nvSpPr>
        <p:spPr>
          <a:xfrm>
            <a:off x="4467775" y="1832876"/>
            <a:ext cx="5115600" cy="64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84" name="Google Shape;284;p28"/>
          <p:cNvSpPr txBox="1"/>
          <p:nvPr>
            <p:ph idx="4" type="subTitle"/>
          </p:nvPr>
        </p:nvSpPr>
        <p:spPr>
          <a:xfrm>
            <a:off x="4467775" y="1441300"/>
            <a:ext cx="4538700" cy="298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85" name="Google Shape;285;p28"/>
          <p:cNvSpPr txBox="1"/>
          <p:nvPr>
            <p:ph idx="5" type="subTitle"/>
          </p:nvPr>
        </p:nvSpPr>
        <p:spPr>
          <a:xfrm>
            <a:off x="3362500" y="1832876"/>
            <a:ext cx="690000" cy="23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meline horizontal">
  <p:cSld name="CUSTOM_4_15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7" name="Google Shape;287;p2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9" name="Google Shape;289;p2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2" name="Google Shape;292;p29"/>
          <p:cNvSpPr txBox="1"/>
          <p:nvPr>
            <p:ph idx="2" type="subTitle"/>
          </p:nvPr>
        </p:nvSpPr>
        <p:spPr>
          <a:xfrm>
            <a:off x="2042425" y="2497493"/>
            <a:ext cx="21069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93" name="Google Shape;293;p29"/>
          <p:cNvSpPr txBox="1"/>
          <p:nvPr>
            <p:ph idx="3" type="subTitle"/>
          </p:nvPr>
        </p:nvSpPr>
        <p:spPr>
          <a:xfrm>
            <a:off x="2042425" y="2903475"/>
            <a:ext cx="2106900" cy="67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94" name="Google Shape;294;p29"/>
          <p:cNvSpPr txBox="1"/>
          <p:nvPr>
            <p:ph idx="4" type="subTitle"/>
          </p:nvPr>
        </p:nvSpPr>
        <p:spPr>
          <a:xfrm>
            <a:off x="1596475" y="4403575"/>
            <a:ext cx="975900" cy="23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5" name="Google Shape;295;p29"/>
          <p:cNvSpPr txBox="1"/>
          <p:nvPr>
            <p:ph idx="5" type="subTitle"/>
          </p:nvPr>
        </p:nvSpPr>
        <p:spPr>
          <a:xfrm>
            <a:off x="3278975" y="3892511"/>
            <a:ext cx="975900" cy="23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6" name="Google Shape;296;p29"/>
          <p:cNvSpPr txBox="1"/>
          <p:nvPr>
            <p:ph idx="6" type="subTitle"/>
          </p:nvPr>
        </p:nvSpPr>
        <p:spPr>
          <a:xfrm>
            <a:off x="1713425" y="4752722"/>
            <a:ext cx="21069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97" name="Google Shape;297;p29"/>
          <p:cNvSpPr txBox="1"/>
          <p:nvPr>
            <p:ph idx="7" type="subTitle"/>
          </p:nvPr>
        </p:nvSpPr>
        <p:spPr>
          <a:xfrm>
            <a:off x="1713425" y="5158703"/>
            <a:ext cx="2106900" cy="67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98" name="Google Shape;298;p29"/>
          <p:cNvSpPr txBox="1"/>
          <p:nvPr>
            <p:ph idx="8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99" name="Google Shape;299;p29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00" name="Google Shape;300;p29"/>
          <p:cNvSpPr txBox="1"/>
          <p:nvPr>
            <p:ph idx="9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three callouts">
  <p:cSld name="CUSTOM_4_14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/>
          <p:nvPr>
            <p:ph idx="1" type="subTitle"/>
          </p:nvPr>
        </p:nvSpPr>
        <p:spPr>
          <a:xfrm>
            <a:off x="100890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3" name="Google Shape;303;p30"/>
          <p:cNvSpPr txBox="1"/>
          <p:nvPr>
            <p:ph idx="2" type="subTitle"/>
          </p:nvPr>
        </p:nvSpPr>
        <p:spPr>
          <a:xfrm>
            <a:off x="458865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4" name="Google Shape;304;p30"/>
          <p:cNvSpPr txBox="1"/>
          <p:nvPr>
            <p:ph idx="3" type="subTitle"/>
          </p:nvPr>
        </p:nvSpPr>
        <p:spPr>
          <a:xfrm>
            <a:off x="816835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305" name="Google Shape;305;p3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30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>
            <p:ph idx="4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310" name="Google Shape;310;p30"/>
          <p:cNvCxnSpPr/>
          <p:nvPr/>
        </p:nvCxnSpPr>
        <p:spPr>
          <a:xfrm>
            <a:off x="4306145" y="2661025"/>
            <a:ext cx="0" cy="25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0"/>
          <p:cNvCxnSpPr/>
          <p:nvPr/>
        </p:nvCxnSpPr>
        <p:spPr>
          <a:xfrm>
            <a:off x="7885845" y="2661025"/>
            <a:ext cx="0" cy="25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12" name="Google Shape;312;p30"/>
          <p:cNvSpPr txBox="1"/>
          <p:nvPr>
            <p:ph idx="5" type="subTitle"/>
          </p:nvPr>
        </p:nvSpPr>
        <p:spPr>
          <a:xfrm>
            <a:off x="4468300" y="3677200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3" name="Google Shape;313;p30"/>
          <p:cNvSpPr txBox="1"/>
          <p:nvPr>
            <p:ph idx="6" type="subTitle"/>
          </p:nvPr>
        </p:nvSpPr>
        <p:spPr>
          <a:xfrm>
            <a:off x="4468400" y="4166425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14" name="Google Shape;314;p30"/>
          <p:cNvSpPr txBox="1"/>
          <p:nvPr>
            <p:ph idx="7" type="subTitle"/>
          </p:nvPr>
        </p:nvSpPr>
        <p:spPr>
          <a:xfrm>
            <a:off x="8048000" y="3677200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5" name="Google Shape;315;p30"/>
          <p:cNvSpPr txBox="1"/>
          <p:nvPr>
            <p:ph idx="8" type="subTitle"/>
          </p:nvPr>
        </p:nvSpPr>
        <p:spPr>
          <a:xfrm>
            <a:off x="8048100" y="4166425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16" name="Google Shape;316;p30"/>
          <p:cNvSpPr txBox="1"/>
          <p:nvPr>
            <p:ph idx="9" type="subTitle"/>
          </p:nvPr>
        </p:nvSpPr>
        <p:spPr>
          <a:xfrm>
            <a:off x="888600" y="3677200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7" name="Google Shape;317;p30"/>
          <p:cNvSpPr txBox="1"/>
          <p:nvPr>
            <p:ph idx="13" type="subTitle"/>
          </p:nvPr>
        </p:nvSpPr>
        <p:spPr>
          <a:xfrm>
            <a:off x="888700" y="4166425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18" name="Google Shape;318;p30"/>
          <p:cNvSpPr txBox="1"/>
          <p:nvPr>
            <p:ph idx="14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9" name="Google Shape;319;p30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20" name="Google Shape;320;p30"/>
          <p:cNvSpPr txBox="1"/>
          <p:nvPr>
            <p:ph idx="15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Title">
  <p:cSld name="TITLE_2">
    <p:bg>
      <p:bgPr>
        <a:solidFill>
          <a:srgbClr val="292929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0" y="5842800"/>
            <a:ext cx="12192000" cy="101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2083725" y="3521825"/>
            <a:ext cx="7533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2083875" y="1743625"/>
            <a:ext cx="7533300" cy="160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subTitle"/>
          </p:nvPr>
        </p:nvSpPr>
        <p:spPr>
          <a:xfrm>
            <a:off x="2083725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3" type="subTitle"/>
          </p:nvPr>
        </p:nvSpPr>
        <p:spPr>
          <a:xfrm>
            <a:off x="4471850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pic>
        <p:nvPicPr>
          <p:cNvPr id="40" name="Google Shape;4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Google Shape;41;p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two callouts">
  <p:cSld name="CUSTOM_4_13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 txBox="1"/>
          <p:nvPr>
            <p:ph idx="1" type="subTitle"/>
          </p:nvPr>
        </p:nvSpPr>
        <p:spPr>
          <a:xfrm>
            <a:off x="455555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3" name="Google Shape;323;p31"/>
          <p:cNvSpPr txBox="1"/>
          <p:nvPr>
            <p:ph idx="2" type="subTitle"/>
          </p:nvPr>
        </p:nvSpPr>
        <p:spPr>
          <a:xfrm>
            <a:off x="7972925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324" name="Google Shape;324;p3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7" name="Google Shape;327;p31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1"/>
          <p:cNvSpPr txBox="1"/>
          <p:nvPr>
            <p:ph idx="3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9" name="Google Shape;329;p31"/>
          <p:cNvSpPr txBox="1"/>
          <p:nvPr>
            <p:ph idx="4" type="subTitle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cxnSp>
        <p:nvCxnSpPr>
          <p:cNvPr id="330" name="Google Shape;330;p31"/>
          <p:cNvCxnSpPr/>
          <p:nvPr/>
        </p:nvCxnSpPr>
        <p:spPr>
          <a:xfrm>
            <a:off x="7885850" y="3677350"/>
            <a:ext cx="0" cy="140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1" name="Google Shape;331;p31"/>
          <p:cNvSpPr txBox="1"/>
          <p:nvPr>
            <p:ph idx="5" type="subTitle"/>
          </p:nvPr>
        </p:nvSpPr>
        <p:spPr>
          <a:xfrm>
            <a:off x="4620750" y="3677388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32" name="Google Shape;332;p31"/>
          <p:cNvSpPr txBox="1"/>
          <p:nvPr>
            <p:ph idx="6" type="subTitle"/>
          </p:nvPr>
        </p:nvSpPr>
        <p:spPr>
          <a:xfrm>
            <a:off x="4620750" y="4166613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33" name="Google Shape;333;p31"/>
          <p:cNvSpPr txBox="1"/>
          <p:nvPr>
            <p:ph idx="7" type="subTitle"/>
          </p:nvPr>
        </p:nvSpPr>
        <p:spPr>
          <a:xfrm>
            <a:off x="8051175" y="3677388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34" name="Google Shape;334;p31"/>
          <p:cNvSpPr txBox="1"/>
          <p:nvPr>
            <p:ph idx="8" type="subTitle"/>
          </p:nvPr>
        </p:nvSpPr>
        <p:spPr>
          <a:xfrm>
            <a:off x="8051175" y="4166613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35" name="Google Shape;335;p31"/>
          <p:cNvSpPr txBox="1"/>
          <p:nvPr>
            <p:ph idx="9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36" name="Google Shape;336;p31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37" name="Google Shape;337;p31"/>
          <p:cNvSpPr txBox="1"/>
          <p:nvPr>
            <p:ph idx="13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two pies">
  <p:cSld name="CUSTOM_4_12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9" name="Google Shape;339;p3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3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3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2" name="Google Shape;342;p32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2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344" name="Google Shape;344;p32"/>
          <p:cNvCxnSpPr/>
          <p:nvPr/>
        </p:nvCxnSpPr>
        <p:spPr>
          <a:xfrm>
            <a:off x="7885850" y="4439350"/>
            <a:ext cx="0" cy="140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45" name="Google Shape;345;p32"/>
          <p:cNvSpPr txBox="1"/>
          <p:nvPr>
            <p:ph idx="2" type="subTitle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46" name="Google Shape;346;p32"/>
          <p:cNvSpPr txBox="1"/>
          <p:nvPr>
            <p:ph idx="3" type="subTitle"/>
          </p:nvPr>
        </p:nvSpPr>
        <p:spPr>
          <a:xfrm>
            <a:off x="4620750" y="4439350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47" name="Google Shape;347;p32"/>
          <p:cNvSpPr txBox="1"/>
          <p:nvPr>
            <p:ph idx="4" type="subTitle"/>
          </p:nvPr>
        </p:nvSpPr>
        <p:spPr>
          <a:xfrm>
            <a:off x="4620750" y="4928575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48" name="Google Shape;348;p32"/>
          <p:cNvSpPr txBox="1"/>
          <p:nvPr>
            <p:ph idx="5" type="subTitle"/>
          </p:nvPr>
        </p:nvSpPr>
        <p:spPr>
          <a:xfrm>
            <a:off x="8051175" y="4439350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49" name="Google Shape;349;p32"/>
          <p:cNvSpPr txBox="1"/>
          <p:nvPr>
            <p:ph idx="6" type="subTitle"/>
          </p:nvPr>
        </p:nvSpPr>
        <p:spPr>
          <a:xfrm>
            <a:off x="8051175" y="4928575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50" name="Google Shape;350;p32"/>
          <p:cNvSpPr txBox="1"/>
          <p:nvPr>
            <p:ph idx="7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51" name="Google Shape;351;p32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52" name="Google Shape;352;p32"/>
          <p:cNvSpPr txBox="1"/>
          <p:nvPr>
            <p:ph idx="8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large pie">
  <p:cSld name="CUSTOM_4_1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" name="Google Shape;354;p3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3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3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7" name="Google Shape;357;p3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3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9" name="Google Shape;359;p33"/>
          <p:cNvSpPr txBox="1"/>
          <p:nvPr>
            <p:ph idx="2" type="subTitle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60" name="Google Shape;360;p33"/>
          <p:cNvSpPr txBox="1"/>
          <p:nvPr>
            <p:ph idx="3" type="subTitle"/>
          </p:nvPr>
        </p:nvSpPr>
        <p:spPr>
          <a:xfrm>
            <a:off x="9078238" y="3048425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1" name="Google Shape;361;p33"/>
          <p:cNvSpPr txBox="1"/>
          <p:nvPr>
            <p:ph idx="4" type="subTitle"/>
          </p:nvPr>
        </p:nvSpPr>
        <p:spPr>
          <a:xfrm>
            <a:off x="10284513" y="3048425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2" name="Google Shape;362;p33"/>
          <p:cNvSpPr txBox="1"/>
          <p:nvPr>
            <p:ph idx="5" type="subTitle"/>
          </p:nvPr>
        </p:nvSpPr>
        <p:spPr>
          <a:xfrm>
            <a:off x="9078238" y="38416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3" name="Google Shape;363;p33"/>
          <p:cNvSpPr txBox="1"/>
          <p:nvPr>
            <p:ph idx="6" type="subTitle"/>
          </p:nvPr>
        </p:nvSpPr>
        <p:spPr>
          <a:xfrm>
            <a:off x="10284513" y="38416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4" name="Google Shape;364;p33"/>
          <p:cNvSpPr txBox="1"/>
          <p:nvPr>
            <p:ph idx="7" type="subTitle"/>
          </p:nvPr>
        </p:nvSpPr>
        <p:spPr>
          <a:xfrm>
            <a:off x="9078238" y="46035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5" name="Google Shape;365;p33"/>
          <p:cNvSpPr txBox="1"/>
          <p:nvPr>
            <p:ph idx="8" type="subTitle"/>
          </p:nvPr>
        </p:nvSpPr>
        <p:spPr>
          <a:xfrm>
            <a:off x="10284513" y="46035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6" name="Google Shape;366;p33"/>
          <p:cNvSpPr txBox="1"/>
          <p:nvPr>
            <p:ph idx="9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67" name="Google Shape;367;p3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68" name="Google Shape;368;p33"/>
          <p:cNvSpPr txBox="1"/>
          <p:nvPr>
            <p:ph idx="13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percentage bars">
  <p:cSld name="CUSTOM_4_10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0" name="Google Shape;370;p3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1" name="Google Shape;371;p3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2" name="Google Shape;372;p3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3" name="Google Shape;373;p3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4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" name="Google Shape;375;p34"/>
          <p:cNvSpPr txBox="1"/>
          <p:nvPr>
            <p:ph idx="2" type="subTitle"/>
          </p:nvPr>
        </p:nvSpPr>
        <p:spPr>
          <a:xfrm>
            <a:off x="8048050" y="2898600"/>
            <a:ext cx="3410400" cy="7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76" name="Google Shape;376;p34"/>
          <p:cNvSpPr txBox="1"/>
          <p:nvPr>
            <p:ph idx="3" type="subTitle"/>
          </p:nvPr>
        </p:nvSpPr>
        <p:spPr>
          <a:xfrm>
            <a:off x="8048050" y="2540600"/>
            <a:ext cx="3410400" cy="33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77" name="Google Shape;377;p34"/>
          <p:cNvSpPr txBox="1"/>
          <p:nvPr>
            <p:ph idx="4" type="subTitle"/>
          </p:nvPr>
        </p:nvSpPr>
        <p:spPr>
          <a:xfrm>
            <a:off x="8048050" y="4676800"/>
            <a:ext cx="3410400" cy="7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78" name="Google Shape;378;p34"/>
          <p:cNvSpPr txBox="1"/>
          <p:nvPr>
            <p:ph idx="5" type="subTitle"/>
          </p:nvPr>
        </p:nvSpPr>
        <p:spPr>
          <a:xfrm>
            <a:off x="8048050" y="4318800"/>
            <a:ext cx="3410400" cy="33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79" name="Google Shape;379;p34"/>
          <p:cNvSpPr/>
          <p:nvPr/>
        </p:nvSpPr>
        <p:spPr>
          <a:xfrm>
            <a:off x="8895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4"/>
          <p:cNvSpPr/>
          <p:nvPr/>
        </p:nvSpPr>
        <p:spPr>
          <a:xfrm>
            <a:off x="8895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4"/>
          <p:cNvSpPr/>
          <p:nvPr/>
        </p:nvSpPr>
        <p:spPr>
          <a:xfrm>
            <a:off x="8895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4"/>
          <p:cNvSpPr/>
          <p:nvPr/>
        </p:nvSpPr>
        <p:spPr>
          <a:xfrm>
            <a:off x="8895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4"/>
          <p:cNvSpPr/>
          <p:nvPr/>
        </p:nvSpPr>
        <p:spPr>
          <a:xfrm>
            <a:off x="8895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4"/>
          <p:cNvSpPr/>
          <p:nvPr/>
        </p:nvSpPr>
        <p:spPr>
          <a:xfrm>
            <a:off x="8895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8895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4"/>
          <p:cNvSpPr/>
          <p:nvPr/>
        </p:nvSpPr>
        <p:spPr>
          <a:xfrm>
            <a:off x="8895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4"/>
          <p:cNvSpPr/>
          <p:nvPr/>
        </p:nvSpPr>
        <p:spPr>
          <a:xfrm>
            <a:off x="8895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4"/>
          <p:cNvSpPr/>
          <p:nvPr/>
        </p:nvSpPr>
        <p:spPr>
          <a:xfrm>
            <a:off x="8895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4"/>
          <p:cNvSpPr/>
          <p:nvPr/>
        </p:nvSpPr>
        <p:spPr>
          <a:xfrm>
            <a:off x="15860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4"/>
          <p:cNvSpPr/>
          <p:nvPr/>
        </p:nvSpPr>
        <p:spPr>
          <a:xfrm>
            <a:off x="15860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15860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4"/>
          <p:cNvSpPr/>
          <p:nvPr/>
        </p:nvSpPr>
        <p:spPr>
          <a:xfrm>
            <a:off x="15860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4"/>
          <p:cNvSpPr/>
          <p:nvPr/>
        </p:nvSpPr>
        <p:spPr>
          <a:xfrm>
            <a:off x="15860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4"/>
          <p:cNvSpPr/>
          <p:nvPr/>
        </p:nvSpPr>
        <p:spPr>
          <a:xfrm>
            <a:off x="15860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4"/>
          <p:cNvSpPr/>
          <p:nvPr/>
        </p:nvSpPr>
        <p:spPr>
          <a:xfrm>
            <a:off x="15860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4"/>
          <p:cNvSpPr/>
          <p:nvPr/>
        </p:nvSpPr>
        <p:spPr>
          <a:xfrm>
            <a:off x="15860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4"/>
          <p:cNvSpPr/>
          <p:nvPr/>
        </p:nvSpPr>
        <p:spPr>
          <a:xfrm>
            <a:off x="15860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4"/>
          <p:cNvSpPr/>
          <p:nvPr/>
        </p:nvSpPr>
        <p:spPr>
          <a:xfrm>
            <a:off x="15860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4"/>
          <p:cNvSpPr/>
          <p:nvPr/>
        </p:nvSpPr>
        <p:spPr>
          <a:xfrm>
            <a:off x="228247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4"/>
          <p:cNvSpPr/>
          <p:nvPr/>
        </p:nvSpPr>
        <p:spPr>
          <a:xfrm>
            <a:off x="228247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4"/>
          <p:cNvSpPr/>
          <p:nvPr/>
        </p:nvSpPr>
        <p:spPr>
          <a:xfrm>
            <a:off x="228247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4"/>
          <p:cNvSpPr/>
          <p:nvPr/>
        </p:nvSpPr>
        <p:spPr>
          <a:xfrm>
            <a:off x="228247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4"/>
          <p:cNvSpPr/>
          <p:nvPr/>
        </p:nvSpPr>
        <p:spPr>
          <a:xfrm>
            <a:off x="228247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4"/>
          <p:cNvSpPr/>
          <p:nvPr/>
        </p:nvSpPr>
        <p:spPr>
          <a:xfrm>
            <a:off x="228247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4"/>
          <p:cNvSpPr/>
          <p:nvPr/>
        </p:nvSpPr>
        <p:spPr>
          <a:xfrm>
            <a:off x="228247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4"/>
          <p:cNvSpPr/>
          <p:nvPr/>
        </p:nvSpPr>
        <p:spPr>
          <a:xfrm>
            <a:off x="228247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4"/>
          <p:cNvSpPr/>
          <p:nvPr/>
        </p:nvSpPr>
        <p:spPr>
          <a:xfrm>
            <a:off x="228247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4"/>
          <p:cNvSpPr/>
          <p:nvPr/>
        </p:nvSpPr>
        <p:spPr>
          <a:xfrm>
            <a:off x="228247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4"/>
          <p:cNvSpPr/>
          <p:nvPr/>
        </p:nvSpPr>
        <p:spPr>
          <a:xfrm>
            <a:off x="297895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4"/>
          <p:cNvSpPr/>
          <p:nvPr/>
        </p:nvSpPr>
        <p:spPr>
          <a:xfrm>
            <a:off x="297895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4"/>
          <p:cNvSpPr/>
          <p:nvPr/>
        </p:nvSpPr>
        <p:spPr>
          <a:xfrm>
            <a:off x="297895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4"/>
          <p:cNvSpPr/>
          <p:nvPr/>
        </p:nvSpPr>
        <p:spPr>
          <a:xfrm>
            <a:off x="297895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297895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297895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4"/>
          <p:cNvSpPr/>
          <p:nvPr/>
        </p:nvSpPr>
        <p:spPr>
          <a:xfrm>
            <a:off x="297895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4"/>
          <p:cNvSpPr/>
          <p:nvPr/>
        </p:nvSpPr>
        <p:spPr>
          <a:xfrm>
            <a:off x="297895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297895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4"/>
          <p:cNvSpPr/>
          <p:nvPr/>
        </p:nvSpPr>
        <p:spPr>
          <a:xfrm>
            <a:off x="297895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36754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36754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4"/>
          <p:cNvSpPr/>
          <p:nvPr/>
        </p:nvSpPr>
        <p:spPr>
          <a:xfrm>
            <a:off x="36754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4"/>
          <p:cNvSpPr/>
          <p:nvPr/>
        </p:nvSpPr>
        <p:spPr>
          <a:xfrm>
            <a:off x="36754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36754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4"/>
          <p:cNvSpPr/>
          <p:nvPr/>
        </p:nvSpPr>
        <p:spPr>
          <a:xfrm>
            <a:off x="36754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4"/>
          <p:cNvSpPr/>
          <p:nvPr/>
        </p:nvSpPr>
        <p:spPr>
          <a:xfrm>
            <a:off x="36754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4"/>
          <p:cNvSpPr/>
          <p:nvPr/>
        </p:nvSpPr>
        <p:spPr>
          <a:xfrm>
            <a:off x="36754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4"/>
          <p:cNvSpPr/>
          <p:nvPr/>
        </p:nvSpPr>
        <p:spPr>
          <a:xfrm>
            <a:off x="36754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4"/>
          <p:cNvSpPr/>
          <p:nvPr/>
        </p:nvSpPr>
        <p:spPr>
          <a:xfrm>
            <a:off x="36754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43719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4"/>
          <p:cNvSpPr/>
          <p:nvPr/>
        </p:nvSpPr>
        <p:spPr>
          <a:xfrm>
            <a:off x="43719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4"/>
          <p:cNvSpPr/>
          <p:nvPr/>
        </p:nvSpPr>
        <p:spPr>
          <a:xfrm>
            <a:off x="43719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4"/>
          <p:cNvSpPr/>
          <p:nvPr/>
        </p:nvSpPr>
        <p:spPr>
          <a:xfrm>
            <a:off x="43719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4"/>
          <p:cNvSpPr/>
          <p:nvPr/>
        </p:nvSpPr>
        <p:spPr>
          <a:xfrm>
            <a:off x="43719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4"/>
          <p:cNvSpPr/>
          <p:nvPr/>
        </p:nvSpPr>
        <p:spPr>
          <a:xfrm>
            <a:off x="43719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4"/>
          <p:cNvSpPr/>
          <p:nvPr/>
        </p:nvSpPr>
        <p:spPr>
          <a:xfrm>
            <a:off x="43719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4"/>
          <p:cNvSpPr/>
          <p:nvPr/>
        </p:nvSpPr>
        <p:spPr>
          <a:xfrm>
            <a:off x="43719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4"/>
          <p:cNvSpPr/>
          <p:nvPr/>
        </p:nvSpPr>
        <p:spPr>
          <a:xfrm>
            <a:off x="43719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4"/>
          <p:cNvSpPr/>
          <p:nvPr/>
        </p:nvSpPr>
        <p:spPr>
          <a:xfrm>
            <a:off x="43719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4"/>
          <p:cNvSpPr/>
          <p:nvPr/>
        </p:nvSpPr>
        <p:spPr>
          <a:xfrm>
            <a:off x="506837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4"/>
          <p:cNvSpPr/>
          <p:nvPr/>
        </p:nvSpPr>
        <p:spPr>
          <a:xfrm>
            <a:off x="506837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4"/>
          <p:cNvSpPr/>
          <p:nvPr/>
        </p:nvSpPr>
        <p:spPr>
          <a:xfrm>
            <a:off x="506837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4"/>
          <p:cNvSpPr/>
          <p:nvPr/>
        </p:nvSpPr>
        <p:spPr>
          <a:xfrm>
            <a:off x="506837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4"/>
          <p:cNvSpPr/>
          <p:nvPr/>
        </p:nvSpPr>
        <p:spPr>
          <a:xfrm>
            <a:off x="506837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4"/>
          <p:cNvSpPr/>
          <p:nvPr/>
        </p:nvSpPr>
        <p:spPr>
          <a:xfrm>
            <a:off x="506837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4"/>
          <p:cNvSpPr/>
          <p:nvPr/>
        </p:nvSpPr>
        <p:spPr>
          <a:xfrm>
            <a:off x="506837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4"/>
          <p:cNvSpPr/>
          <p:nvPr/>
        </p:nvSpPr>
        <p:spPr>
          <a:xfrm>
            <a:off x="506837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4"/>
          <p:cNvSpPr/>
          <p:nvPr/>
        </p:nvSpPr>
        <p:spPr>
          <a:xfrm>
            <a:off x="506837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4"/>
          <p:cNvSpPr/>
          <p:nvPr/>
        </p:nvSpPr>
        <p:spPr>
          <a:xfrm>
            <a:off x="506837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4"/>
          <p:cNvSpPr/>
          <p:nvPr/>
        </p:nvSpPr>
        <p:spPr>
          <a:xfrm>
            <a:off x="576485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4"/>
          <p:cNvSpPr/>
          <p:nvPr/>
        </p:nvSpPr>
        <p:spPr>
          <a:xfrm>
            <a:off x="576485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4"/>
          <p:cNvSpPr/>
          <p:nvPr/>
        </p:nvSpPr>
        <p:spPr>
          <a:xfrm>
            <a:off x="576485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4"/>
          <p:cNvSpPr/>
          <p:nvPr/>
        </p:nvSpPr>
        <p:spPr>
          <a:xfrm>
            <a:off x="576485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4"/>
          <p:cNvSpPr/>
          <p:nvPr/>
        </p:nvSpPr>
        <p:spPr>
          <a:xfrm>
            <a:off x="576485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4"/>
          <p:cNvSpPr/>
          <p:nvPr/>
        </p:nvSpPr>
        <p:spPr>
          <a:xfrm>
            <a:off x="576485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4"/>
          <p:cNvSpPr/>
          <p:nvPr/>
        </p:nvSpPr>
        <p:spPr>
          <a:xfrm>
            <a:off x="576485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4"/>
          <p:cNvSpPr/>
          <p:nvPr/>
        </p:nvSpPr>
        <p:spPr>
          <a:xfrm>
            <a:off x="576485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"/>
          <p:cNvSpPr/>
          <p:nvPr/>
        </p:nvSpPr>
        <p:spPr>
          <a:xfrm>
            <a:off x="576485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4"/>
          <p:cNvSpPr/>
          <p:nvPr/>
        </p:nvSpPr>
        <p:spPr>
          <a:xfrm>
            <a:off x="576485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4"/>
          <p:cNvSpPr/>
          <p:nvPr/>
        </p:nvSpPr>
        <p:spPr>
          <a:xfrm>
            <a:off x="64613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4"/>
          <p:cNvSpPr/>
          <p:nvPr/>
        </p:nvSpPr>
        <p:spPr>
          <a:xfrm>
            <a:off x="64613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4"/>
          <p:cNvSpPr/>
          <p:nvPr/>
        </p:nvSpPr>
        <p:spPr>
          <a:xfrm>
            <a:off x="64613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/>
          <p:nvPr/>
        </p:nvSpPr>
        <p:spPr>
          <a:xfrm>
            <a:off x="64613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4"/>
          <p:cNvSpPr/>
          <p:nvPr/>
        </p:nvSpPr>
        <p:spPr>
          <a:xfrm>
            <a:off x="64613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4"/>
          <p:cNvSpPr/>
          <p:nvPr/>
        </p:nvSpPr>
        <p:spPr>
          <a:xfrm>
            <a:off x="64613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4"/>
          <p:cNvSpPr/>
          <p:nvPr/>
        </p:nvSpPr>
        <p:spPr>
          <a:xfrm>
            <a:off x="64613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4"/>
          <p:cNvSpPr/>
          <p:nvPr/>
        </p:nvSpPr>
        <p:spPr>
          <a:xfrm>
            <a:off x="64613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4"/>
          <p:cNvSpPr/>
          <p:nvPr/>
        </p:nvSpPr>
        <p:spPr>
          <a:xfrm>
            <a:off x="64613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4"/>
          <p:cNvSpPr/>
          <p:nvPr/>
        </p:nvSpPr>
        <p:spPr>
          <a:xfrm>
            <a:off x="64613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4"/>
          <p:cNvSpPr/>
          <p:nvPr/>
        </p:nvSpPr>
        <p:spPr>
          <a:xfrm>
            <a:off x="71578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4"/>
          <p:cNvSpPr/>
          <p:nvPr/>
        </p:nvSpPr>
        <p:spPr>
          <a:xfrm>
            <a:off x="71578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4"/>
          <p:cNvSpPr/>
          <p:nvPr/>
        </p:nvSpPr>
        <p:spPr>
          <a:xfrm>
            <a:off x="71578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4"/>
          <p:cNvSpPr/>
          <p:nvPr/>
        </p:nvSpPr>
        <p:spPr>
          <a:xfrm>
            <a:off x="71578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4"/>
          <p:cNvSpPr/>
          <p:nvPr/>
        </p:nvSpPr>
        <p:spPr>
          <a:xfrm>
            <a:off x="71578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4"/>
          <p:cNvSpPr/>
          <p:nvPr/>
        </p:nvSpPr>
        <p:spPr>
          <a:xfrm>
            <a:off x="71578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4"/>
          <p:cNvSpPr/>
          <p:nvPr/>
        </p:nvSpPr>
        <p:spPr>
          <a:xfrm>
            <a:off x="71578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4"/>
          <p:cNvSpPr/>
          <p:nvPr/>
        </p:nvSpPr>
        <p:spPr>
          <a:xfrm>
            <a:off x="71578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4"/>
          <p:cNvSpPr/>
          <p:nvPr/>
        </p:nvSpPr>
        <p:spPr>
          <a:xfrm>
            <a:off x="71578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4"/>
          <p:cNvSpPr/>
          <p:nvPr/>
        </p:nvSpPr>
        <p:spPr>
          <a:xfrm>
            <a:off x="71578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4"/>
          <p:cNvSpPr/>
          <p:nvPr/>
        </p:nvSpPr>
        <p:spPr>
          <a:xfrm>
            <a:off x="8895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"/>
          <p:cNvSpPr/>
          <p:nvPr/>
        </p:nvSpPr>
        <p:spPr>
          <a:xfrm>
            <a:off x="8895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4"/>
          <p:cNvSpPr/>
          <p:nvPr/>
        </p:nvSpPr>
        <p:spPr>
          <a:xfrm>
            <a:off x="8895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4"/>
          <p:cNvSpPr/>
          <p:nvPr/>
        </p:nvSpPr>
        <p:spPr>
          <a:xfrm>
            <a:off x="8895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4"/>
          <p:cNvSpPr/>
          <p:nvPr/>
        </p:nvSpPr>
        <p:spPr>
          <a:xfrm>
            <a:off x="8895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4"/>
          <p:cNvSpPr/>
          <p:nvPr/>
        </p:nvSpPr>
        <p:spPr>
          <a:xfrm>
            <a:off x="8895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4"/>
          <p:cNvSpPr/>
          <p:nvPr/>
        </p:nvSpPr>
        <p:spPr>
          <a:xfrm>
            <a:off x="8895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4"/>
          <p:cNvSpPr/>
          <p:nvPr/>
        </p:nvSpPr>
        <p:spPr>
          <a:xfrm>
            <a:off x="8895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8895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8895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4"/>
          <p:cNvSpPr/>
          <p:nvPr/>
        </p:nvSpPr>
        <p:spPr>
          <a:xfrm>
            <a:off x="15860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4"/>
          <p:cNvSpPr/>
          <p:nvPr/>
        </p:nvSpPr>
        <p:spPr>
          <a:xfrm>
            <a:off x="15860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15860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4"/>
          <p:cNvSpPr/>
          <p:nvPr/>
        </p:nvSpPr>
        <p:spPr>
          <a:xfrm>
            <a:off x="15860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4"/>
          <p:cNvSpPr/>
          <p:nvPr/>
        </p:nvSpPr>
        <p:spPr>
          <a:xfrm>
            <a:off x="15860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4"/>
          <p:cNvSpPr/>
          <p:nvPr/>
        </p:nvSpPr>
        <p:spPr>
          <a:xfrm>
            <a:off x="15860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4"/>
          <p:cNvSpPr/>
          <p:nvPr/>
        </p:nvSpPr>
        <p:spPr>
          <a:xfrm>
            <a:off x="15860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4"/>
          <p:cNvSpPr/>
          <p:nvPr/>
        </p:nvSpPr>
        <p:spPr>
          <a:xfrm>
            <a:off x="15860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4"/>
          <p:cNvSpPr/>
          <p:nvPr/>
        </p:nvSpPr>
        <p:spPr>
          <a:xfrm>
            <a:off x="15860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4"/>
          <p:cNvSpPr/>
          <p:nvPr/>
        </p:nvSpPr>
        <p:spPr>
          <a:xfrm>
            <a:off x="15860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4"/>
          <p:cNvSpPr/>
          <p:nvPr/>
        </p:nvSpPr>
        <p:spPr>
          <a:xfrm>
            <a:off x="228247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4"/>
          <p:cNvSpPr/>
          <p:nvPr/>
        </p:nvSpPr>
        <p:spPr>
          <a:xfrm>
            <a:off x="228247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4"/>
          <p:cNvSpPr/>
          <p:nvPr/>
        </p:nvSpPr>
        <p:spPr>
          <a:xfrm>
            <a:off x="228247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4"/>
          <p:cNvSpPr/>
          <p:nvPr/>
        </p:nvSpPr>
        <p:spPr>
          <a:xfrm>
            <a:off x="228247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4"/>
          <p:cNvSpPr/>
          <p:nvPr/>
        </p:nvSpPr>
        <p:spPr>
          <a:xfrm>
            <a:off x="228247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4"/>
          <p:cNvSpPr/>
          <p:nvPr/>
        </p:nvSpPr>
        <p:spPr>
          <a:xfrm>
            <a:off x="228247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4"/>
          <p:cNvSpPr/>
          <p:nvPr/>
        </p:nvSpPr>
        <p:spPr>
          <a:xfrm>
            <a:off x="228247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4"/>
          <p:cNvSpPr/>
          <p:nvPr/>
        </p:nvSpPr>
        <p:spPr>
          <a:xfrm>
            <a:off x="228247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4"/>
          <p:cNvSpPr/>
          <p:nvPr/>
        </p:nvSpPr>
        <p:spPr>
          <a:xfrm>
            <a:off x="228247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4"/>
          <p:cNvSpPr/>
          <p:nvPr/>
        </p:nvSpPr>
        <p:spPr>
          <a:xfrm>
            <a:off x="228247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4"/>
          <p:cNvSpPr/>
          <p:nvPr/>
        </p:nvSpPr>
        <p:spPr>
          <a:xfrm>
            <a:off x="297895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297895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4"/>
          <p:cNvSpPr/>
          <p:nvPr/>
        </p:nvSpPr>
        <p:spPr>
          <a:xfrm>
            <a:off x="297895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4"/>
          <p:cNvSpPr/>
          <p:nvPr/>
        </p:nvSpPr>
        <p:spPr>
          <a:xfrm>
            <a:off x="297895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4"/>
          <p:cNvSpPr/>
          <p:nvPr/>
        </p:nvSpPr>
        <p:spPr>
          <a:xfrm>
            <a:off x="297895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>
            <a:off x="297895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4"/>
          <p:cNvSpPr/>
          <p:nvPr/>
        </p:nvSpPr>
        <p:spPr>
          <a:xfrm>
            <a:off x="297895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4"/>
          <p:cNvSpPr/>
          <p:nvPr/>
        </p:nvSpPr>
        <p:spPr>
          <a:xfrm>
            <a:off x="297895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4"/>
          <p:cNvSpPr/>
          <p:nvPr/>
        </p:nvSpPr>
        <p:spPr>
          <a:xfrm>
            <a:off x="297895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4"/>
          <p:cNvSpPr/>
          <p:nvPr/>
        </p:nvSpPr>
        <p:spPr>
          <a:xfrm>
            <a:off x="297895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4"/>
          <p:cNvSpPr/>
          <p:nvPr/>
        </p:nvSpPr>
        <p:spPr>
          <a:xfrm>
            <a:off x="36754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4"/>
          <p:cNvSpPr/>
          <p:nvPr/>
        </p:nvSpPr>
        <p:spPr>
          <a:xfrm>
            <a:off x="36754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4"/>
          <p:cNvSpPr/>
          <p:nvPr/>
        </p:nvSpPr>
        <p:spPr>
          <a:xfrm>
            <a:off x="36754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4"/>
          <p:cNvSpPr/>
          <p:nvPr/>
        </p:nvSpPr>
        <p:spPr>
          <a:xfrm>
            <a:off x="36754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4"/>
          <p:cNvSpPr/>
          <p:nvPr/>
        </p:nvSpPr>
        <p:spPr>
          <a:xfrm>
            <a:off x="36754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4"/>
          <p:cNvSpPr/>
          <p:nvPr/>
        </p:nvSpPr>
        <p:spPr>
          <a:xfrm>
            <a:off x="36754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4"/>
          <p:cNvSpPr/>
          <p:nvPr/>
        </p:nvSpPr>
        <p:spPr>
          <a:xfrm>
            <a:off x="36754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4"/>
          <p:cNvSpPr/>
          <p:nvPr/>
        </p:nvSpPr>
        <p:spPr>
          <a:xfrm>
            <a:off x="36754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4"/>
          <p:cNvSpPr/>
          <p:nvPr/>
        </p:nvSpPr>
        <p:spPr>
          <a:xfrm>
            <a:off x="36754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4"/>
          <p:cNvSpPr/>
          <p:nvPr/>
        </p:nvSpPr>
        <p:spPr>
          <a:xfrm>
            <a:off x="36754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4"/>
          <p:cNvSpPr/>
          <p:nvPr/>
        </p:nvSpPr>
        <p:spPr>
          <a:xfrm>
            <a:off x="43719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4"/>
          <p:cNvSpPr/>
          <p:nvPr/>
        </p:nvSpPr>
        <p:spPr>
          <a:xfrm>
            <a:off x="43719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4"/>
          <p:cNvSpPr/>
          <p:nvPr/>
        </p:nvSpPr>
        <p:spPr>
          <a:xfrm>
            <a:off x="43719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4"/>
          <p:cNvSpPr/>
          <p:nvPr/>
        </p:nvSpPr>
        <p:spPr>
          <a:xfrm>
            <a:off x="43719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4"/>
          <p:cNvSpPr/>
          <p:nvPr/>
        </p:nvSpPr>
        <p:spPr>
          <a:xfrm>
            <a:off x="43719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4"/>
          <p:cNvSpPr/>
          <p:nvPr/>
        </p:nvSpPr>
        <p:spPr>
          <a:xfrm>
            <a:off x="43719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43719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4"/>
          <p:cNvSpPr/>
          <p:nvPr/>
        </p:nvSpPr>
        <p:spPr>
          <a:xfrm>
            <a:off x="43719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4"/>
          <p:cNvSpPr/>
          <p:nvPr/>
        </p:nvSpPr>
        <p:spPr>
          <a:xfrm>
            <a:off x="43719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4"/>
          <p:cNvSpPr/>
          <p:nvPr/>
        </p:nvSpPr>
        <p:spPr>
          <a:xfrm>
            <a:off x="43719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4"/>
          <p:cNvSpPr/>
          <p:nvPr/>
        </p:nvSpPr>
        <p:spPr>
          <a:xfrm>
            <a:off x="506837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4"/>
          <p:cNvSpPr/>
          <p:nvPr/>
        </p:nvSpPr>
        <p:spPr>
          <a:xfrm>
            <a:off x="506837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4"/>
          <p:cNvSpPr/>
          <p:nvPr/>
        </p:nvSpPr>
        <p:spPr>
          <a:xfrm>
            <a:off x="506837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4"/>
          <p:cNvSpPr/>
          <p:nvPr/>
        </p:nvSpPr>
        <p:spPr>
          <a:xfrm>
            <a:off x="506837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4"/>
          <p:cNvSpPr/>
          <p:nvPr/>
        </p:nvSpPr>
        <p:spPr>
          <a:xfrm>
            <a:off x="506837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4"/>
          <p:cNvSpPr/>
          <p:nvPr/>
        </p:nvSpPr>
        <p:spPr>
          <a:xfrm>
            <a:off x="506837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4"/>
          <p:cNvSpPr/>
          <p:nvPr/>
        </p:nvSpPr>
        <p:spPr>
          <a:xfrm>
            <a:off x="506837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4"/>
          <p:cNvSpPr/>
          <p:nvPr/>
        </p:nvSpPr>
        <p:spPr>
          <a:xfrm>
            <a:off x="506837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4"/>
          <p:cNvSpPr/>
          <p:nvPr/>
        </p:nvSpPr>
        <p:spPr>
          <a:xfrm>
            <a:off x="506837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4"/>
          <p:cNvSpPr/>
          <p:nvPr/>
        </p:nvSpPr>
        <p:spPr>
          <a:xfrm>
            <a:off x="506837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4"/>
          <p:cNvSpPr/>
          <p:nvPr/>
        </p:nvSpPr>
        <p:spPr>
          <a:xfrm>
            <a:off x="576485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4"/>
          <p:cNvSpPr/>
          <p:nvPr/>
        </p:nvSpPr>
        <p:spPr>
          <a:xfrm>
            <a:off x="576485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4"/>
          <p:cNvSpPr/>
          <p:nvPr/>
        </p:nvSpPr>
        <p:spPr>
          <a:xfrm>
            <a:off x="576485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4"/>
          <p:cNvSpPr/>
          <p:nvPr/>
        </p:nvSpPr>
        <p:spPr>
          <a:xfrm>
            <a:off x="576485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4"/>
          <p:cNvSpPr/>
          <p:nvPr/>
        </p:nvSpPr>
        <p:spPr>
          <a:xfrm>
            <a:off x="576485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4"/>
          <p:cNvSpPr/>
          <p:nvPr/>
        </p:nvSpPr>
        <p:spPr>
          <a:xfrm>
            <a:off x="576485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4"/>
          <p:cNvSpPr/>
          <p:nvPr/>
        </p:nvSpPr>
        <p:spPr>
          <a:xfrm>
            <a:off x="576485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4"/>
          <p:cNvSpPr/>
          <p:nvPr/>
        </p:nvSpPr>
        <p:spPr>
          <a:xfrm>
            <a:off x="576485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4"/>
          <p:cNvSpPr/>
          <p:nvPr/>
        </p:nvSpPr>
        <p:spPr>
          <a:xfrm>
            <a:off x="576485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4"/>
          <p:cNvSpPr/>
          <p:nvPr/>
        </p:nvSpPr>
        <p:spPr>
          <a:xfrm>
            <a:off x="576485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4"/>
          <p:cNvSpPr/>
          <p:nvPr/>
        </p:nvSpPr>
        <p:spPr>
          <a:xfrm>
            <a:off x="64613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4"/>
          <p:cNvSpPr/>
          <p:nvPr/>
        </p:nvSpPr>
        <p:spPr>
          <a:xfrm>
            <a:off x="64613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4"/>
          <p:cNvSpPr/>
          <p:nvPr/>
        </p:nvSpPr>
        <p:spPr>
          <a:xfrm>
            <a:off x="64613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4"/>
          <p:cNvSpPr/>
          <p:nvPr/>
        </p:nvSpPr>
        <p:spPr>
          <a:xfrm>
            <a:off x="64613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4"/>
          <p:cNvSpPr/>
          <p:nvPr/>
        </p:nvSpPr>
        <p:spPr>
          <a:xfrm>
            <a:off x="64613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34"/>
          <p:cNvSpPr/>
          <p:nvPr/>
        </p:nvSpPr>
        <p:spPr>
          <a:xfrm>
            <a:off x="64613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34"/>
          <p:cNvSpPr/>
          <p:nvPr/>
        </p:nvSpPr>
        <p:spPr>
          <a:xfrm>
            <a:off x="64613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64613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4"/>
          <p:cNvSpPr/>
          <p:nvPr/>
        </p:nvSpPr>
        <p:spPr>
          <a:xfrm>
            <a:off x="64613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4"/>
          <p:cNvSpPr/>
          <p:nvPr/>
        </p:nvSpPr>
        <p:spPr>
          <a:xfrm>
            <a:off x="64613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4"/>
          <p:cNvSpPr/>
          <p:nvPr/>
        </p:nvSpPr>
        <p:spPr>
          <a:xfrm>
            <a:off x="71578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4"/>
          <p:cNvSpPr/>
          <p:nvPr/>
        </p:nvSpPr>
        <p:spPr>
          <a:xfrm>
            <a:off x="71578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4"/>
          <p:cNvSpPr/>
          <p:nvPr/>
        </p:nvSpPr>
        <p:spPr>
          <a:xfrm>
            <a:off x="71578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4"/>
          <p:cNvSpPr/>
          <p:nvPr/>
        </p:nvSpPr>
        <p:spPr>
          <a:xfrm>
            <a:off x="71578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4"/>
          <p:cNvSpPr/>
          <p:nvPr/>
        </p:nvSpPr>
        <p:spPr>
          <a:xfrm>
            <a:off x="71578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34"/>
          <p:cNvSpPr/>
          <p:nvPr/>
        </p:nvSpPr>
        <p:spPr>
          <a:xfrm>
            <a:off x="71578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4"/>
          <p:cNvSpPr/>
          <p:nvPr/>
        </p:nvSpPr>
        <p:spPr>
          <a:xfrm>
            <a:off x="71578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4"/>
          <p:cNvSpPr/>
          <p:nvPr/>
        </p:nvSpPr>
        <p:spPr>
          <a:xfrm>
            <a:off x="71578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4"/>
          <p:cNvSpPr/>
          <p:nvPr/>
        </p:nvSpPr>
        <p:spPr>
          <a:xfrm>
            <a:off x="71578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4"/>
          <p:cNvSpPr/>
          <p:nvPr/>
        </p:nvSpPr>
        <p:spPr>
          <a:xfrm>
            <a:off x="71578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4"/>
          <p:cNvSpPr txBox="1"/>
          <p:nvPr>
            <p:ph idx="6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580" name="Google Shape;580;p34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581" name="Google Shape;581;p34"/>
          <p:cNvSpPr txBox="1"/>
          <p:nvPr>
            <p:ph idx="7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quote three column">
  <p:cSld name="CUSTOM_4_9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" name="Google Shape;583;p3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Google Shape;584;p3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5" name="Google Shape;585;p3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6" name="Google Shape;586;p35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5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588" name="Google Shape;588;p35"/>
          <p:cNvCxnSpPr/>
          <p:nvPr/>
        </p:nvCxnSpPr>
        <p:spPr>
          <a:xfrm>
            <a:off x="4307600" y="2776950"/>
            <a:ext cx="0" cy="230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89" name="Google Shape;589;p35"/>
          <p:cNvCxnSpPr/>
          <p:nvPr/>
        </p:nvCxnSpPr>
        <p:spPr>
          <a:xfrm>
            <a:off x="7890550" y="2776950"/>
            <a:ext cx="0" cy="230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90" name="Google Shape;590;p35"/>
          <p:cNvSpPr txBox="1"/>
          <p:nvPr>
            <p:ph idx="2" type="subTitle"/>
          </p:nvPr>
        </p:nvSpPr>
        <p:spPr>
          <a:xfrm>
            <a:off x="1140925" y="4681050"/>
            <a:ext cx="27504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91" name="Google Shape;591;p35"/>
          <p:cNvSpPr txBox="1"/>
          <p:nvPr>
            <p:ph idx="3" type="subTitle"/>
          </p:nvPr>
        </p:nvSpPr>
        <p:spPr>
          <a:xfrm>
            <a:off x="1140925" y="2813710"/>
            <a:ext cx="27504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2" name="Google Shape;592;p35"/>
          <p:cNvSpPr txBox="1"/>
          <p:nvPr>
            <p:ph idx="4" type="subTitle"/>
          </p:nvPr>
        </p:nvSpPr>
        <p:spPr>
          <a:xfrm>
            <a:off x="4723875" y="2813710"/>
            <a:ext cx="27504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3" name="Google Shape;593;p35"/>
          <p:cNvSpPr txBox="1"/>
          <p:nvPr>
            <p:ph idx="5" type="subTitle"/>
          </p:nvPr>
        </p:nvSpPr>
        <p:spPr>
          <a:xfrm>
            <a:off x="8306825" y="2813710"/>
            <a:ext cx="27504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4" name="Google Shape;594;p35"/>
          <p:cNvSpPr txBox="1"/>
          <p:nvPr>
            <p:ph idx="6" type="subTitle"/>
          </p:nvPr>
        </p:nvSpPr>
        <p:spPr>
          <a:xfrm>
            <a:off x="4720800" y="4681050"/>
            <a:ext cx="27504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95" name="Google Shape;595;p35"/>
          <p:cNvSpPr txBox="1"/>
          <p:nvPr>
            <p:ph idx="7" type="subTitle"/>
          </p:nvPr>
        </p:nvSpPr>
        <p:spPr>
          <a:xfrm>
            <a:off x="8306825" y="4681050"/>
            <a:ext cx="27504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pic>
        <p:nvPicPr>
          <p:cNvPr id="596" name="Google Shape;5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805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7759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0712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5"/>
          <p:cNvSpPr txBox="1"/>
          <p:nvPr>
            <p:ph idx="8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00" name="Google Shape;600;p35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01" name="Google Shape;601;p35"/>
          <p:cNvSpPr txBox="1"/>
          <p:nvPr>
            <p:ph idx="9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quote two column">
  <p:cSld name="CUSTOM_4_8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3" name="Google Shape;603;p3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4" name="Google Shape;604;p3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5" name="Google Shape;605;p3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6" name="Google Shape;606;p3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6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08" name="Google Shape;608;p36"/>
          <p:cNvCxnSpPr/>
          <p:nvPr/>
        </p:nvCxnSpPr>
        <p:spPr>
          <a:xfrm>
            <a:off x="6098909" y="2796200"/>
            <a:ext cx="0" cy="292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09" name="Google Shape;609;p36"/>
          <p:cNvSpPr txBox="1"/>
          <p:nvPr>
            <p:ph idx="2" type="subTitle"/>
          </p:nvPr>
        </p:nvSpPr>
        <p:spPr>
          <a:xfrm>
            <a:off x="1343125" y="5036725"/>
            <a:ext cx="43980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610" name="Google Shape;610;p36"/>
          <p:cNvSpPr txBox="1"/>
          <p:nvPr>
            <p:ph idx="3" type="subTitle"/>
          </p:nvPr>
        </p:nvSpPr>
        <p:spPr>
          <a:xfrm>
            <a:off x="1343125" y="2848100"/>
            <a:ext cx="4398000" cy="186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1" name="Google Shape;611;p36"/>
          <p:cNvSpPr txBox="1"/>
          <p:nvPr>
            <p:ph idx="4" type="subTitle"/>
          </p:nvPr>
        </p:nvSpPr>
        <p:spPr>
          <a:xfrm>
            <a:off x="6529325" y="5036725"/>
            <a:ext cx="43980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612" name="Google Shape;612;p36"/>
          <p:cNvSpPr txBox="1"/>
          <p:nvPr>
            <p:ph idx="5" type="subTitle"/>
          </p:nvPr>
        </p:nvSpPr>
        <p:spPr>
          <a:xfrm>
            <a:off x="6529325" y="2848100"/>
            <a:ext cx="4398000" cy="186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613" name="Google Shape;61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082" y="2044890"/>
            <a:ext cx="731700" cy="73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3282" y="2044890"/>
            <a:ext cx="731700" cy="73168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6"/>
          <p:cNvSpPr txBox="1"/>
          <p:nvPr>
            <p:ph idx="6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16" name="Google Shape;616;p36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17" name="Google Shape;617;p36"/>
          <p:cNvSpPr txBox="1"/>
          <p:nvPr>
            <p:ph idx="7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quote large">
  <p:cSld name="CUSTOM_4_7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7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620" name="Google Shape;620;p3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1" name="Google Shape;621;p3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2" name="Google Shape;622;p3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3" name="Google Shape;623;p37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7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5" name="Google Shape;625;p37"/>
          <p:cNvSpPr txBox="1"/>
          <p:nvPr>
            <p:ph type="title"/>
          </p:nvPr>
        </p:nvSpPr>
        <p:spPr>
          <a:xfrm>
            <a:off x="4465550" y="1455375"/>
            <a:ext cx="6724800" cy="320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26" name="Google Shape;626;p37"/>
          <p:cNvSpPr txBox="1"/>
          <p:nvPr>
            <p:ph idx="3" type="subTitle"/>
          </p:nvPr>
        </p:nvSpPr>
        <p:spPr>
          <a:xfrm>
            <a:off x="4465600" y="5036725"/>
            <a:ext cx="40977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pic>
        <p:nvPicPr>
          <p:cNvPr id="627" name="Google Shape;62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450" y="1298452"/>
            <a:ext cx="731700" cy="73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wo by two">
  <p:cSld name="CUSTOM_4_6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9" name="Google Shape;629;p3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0" name="Google Shape;630;p3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1" name="Google Shape;631;p3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2" name="Google Shape;632;p38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8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4" name="Google Shape;634;p38"/>
          <p:cNvSpPr txBox="1"/>
          <p:nvPr>
            <p:ph idx="2" type="subTitle"/>
          </p:nvPr>
        </p:nvSpPr>
        <p:spPr>
          <a:xfrm>
            <a:off x="6855088" y="2788100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35" name="Google Shape;635;p38"/>
          <p:cNvSpPr txBox="1"/>
          <p:nvPr>
            <p:ph idx="3" type="subTitle"/>
          </p:nvPr>
        </p:nvSpPr>
        <p:spPr>
          <a:xfrm>
            <a:off x="6855081" y="2352950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36" name="Google Shape;636;p38"/>
          <p:cNvSpPr txBox="1"/>
          <p:nvPr>
            <p:ph idx="4" type="subTitle"/>
          </p:nvPr>
        </p:nvSpPr>
        <p:spPr>
          <a:xfrm>
            <a:off x="6855088" y="4434375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37" name="Google Shape;637;p38"/>
          <p:cNvSpPr txBox="1"/>
          <p:nvPr>
            <p:ph idx="5" type="subTitle"/>
          </p:nvPr>
        </p:nvSpPr>
        <p:spPr>
          <a:xfrm>
            <a:off x="6855081" y="3999225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38" name="Google Shape;638;p38"/>
          <p:cNvSpPr txBox="1"/>
          <p:nvPr>
            <p:ph idx="6" type="subTitle"/>
          </p:nvPr>
        </p:nvSpPr>
        <p:spPr>
          <a:xfrm>
            <a:off x="2084625" y="2788100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39" name="Google Shape;639;p38"/>
          <p:cNvSpPr txBox="1"/>
          <p:nvPr>
            <p:ph idx="7" type="subTitle"/>
          </p:nvPr>
        </p:nvSpPr>
        <p:spPr>
          <a:xfrm>
            <a:off x="2084600" y="2352950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40" name="Google Shape;640;p38"/>
          <p:cNvSpPr txBox="1"/>
          <p:nvPr>
            <p:ph idx="8" type="subTitle"/>
          </p:nvPr>
        </p:nvSpPr>
        <p:spPr>
          <a:xfrm>
            <a:off x="2084625" y="4434375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41" name="Google Shape;641;p38"/>
          <p:cNvSpPr txBox="1"/>
          <p:nvPr>
            <p:ph idx="9" type="subTitle"/>
          </p:nvPr>
        </p:nvSpPr>
        <p:spPr>
          <a:xfrm>
            <a:off x="2084600" y="3999225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42" name="Google Shape;642;p38"/>
          <p:cNvSpPr txBox="1"/>
          <p:nvPr>
            <p:ph idx="1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43" name="Google Shape;643;p38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44" name="Google Shape;644;p38"/>
          <p:cNvSpPr txBox="1"/>
          <p:nvPr>
            <p:ph idx="1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four column">
  <p:cSld name="CUSTOM_4_5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6" name="Google Shape;646;p3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7" name="Google Shape;647;p3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8" name="Google Shape;648;p3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9" name="Google Shape;649;p39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9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51" name="Google Shape;651;p39"/>
          <p:cNvCxnSpPr/>
          <p:nvPr/>
        </p:nvCxnSpPr>
        <p:spPr>
          <a:xfrm>
            <a:off x="3416583" y="3678000"/>
            <a:ext cx="0" cy="15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52" name="Google Shape;652;p39"/>
          <p:cNvCxnSpPr/>
          <p:nvPr/>
        </p:nvCxnSpPr>
        <p:spPr>
          <a:xfrm>
            <a:off x="6096100" y="3678000"/>
            <a:ext cx="0" cy="15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53" name="Google Shape;653;p39"/>
          <p:cNvCxnSpPr/>
          <p:nvPr/>
        </p:nvCxnSpPr>
        <p:spPr>
          <a:xfrm>
            <a:off x="8775617" y="3678000"/>
            <a:ext cx="0" cy="15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54" name="Google Shape;654;p39"/>
          <p:cNvSpPr txBox="1"/>
          <p:nvPr>
            <p:ph idx="2" type="subTitle"/>
          </p:nvPr>
        </p:nvSpPr>
        <p:spPr>
          <a:xfrm>
            <a:off x="885075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55" name="Google Shape;655;p39"/>
          <p:cNvSpPr txBox="1"/>
          <p:nvPr>
            <p:ph idx="3" type="subTitle"/>
          </p:nvPr>
        </p:nvSpPr>
        <p:spPr>
          <a:xfrm>
            <a:off x="885050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56" name="Google Shape;656;p39"/>
          <p:cNvSpPr txBox="1"/>
          <p:nvPr>
            <p:ph idx="4" type="subTitle"/>
          </p:nvPr>
        </p:nvSpPr>
        <p:spPr>
          <a:xfrm>
            <a:off x="8923625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57" name="Google Shape;657;p39"/>
          <p:cNvSpPr txBox="1"/>
          <p:nvPr>
            <p:ph idx="5" type="subTitle"/>
          </p:nvPr>
        </p:nvSpPr>
        <p:spPr>
          <a:xfrm>
            <a:off x="8923600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58" name="Google Shape;658;p39"/>
          <p:cNvSpPr txBox="1"/>
          <p:nvPr>
            <p:ph idx="6" type="subTitle"/>
          </p:nvPr>
        </p:nvSpPr>
        <p:spPr>
          <a:xfrm>
            <a:off x="6244108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59" name="Google Shape;659;p39"/>
          <p:cNvSpPr txBox="1"/>
          <p:nvPr>
            <p:ph idx="7" type="subTitle"/>
          </p:nvPr>
        </p:nvSpPr>
        <p:spPr>
          <a:xfrm>
            <a:off x="6244083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60" name="Google Shape;660;p39"/>
          <p:cNvSpPr txBox="1"/>
          <p:nvPr>
            <p:ph idx="8" type="subTitle"/>
          </p:nvPr>
        </p:nvSpPr>
        <p:spPr>
          <a:xfrm>
            <a:off x="3564592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61" name="Google Shape;661;p39"/>
          <p:cNvSpPr txBox="1"/>
          <p:nvPr>
            <p:ph idx="9" type="subTitle"/>
          </p:nvPr>
        </p:nvSpPr>
        <p:spPr>
          <a:xfrm>
            <a:off x="3564567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62" name="Google Shape;662;p39"/>
          <p:cNvSpPr txBox="1"/>
          <p:nvPr>
            <p:ph idx="1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63" name="Google Shape;663;p39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64" name="Google Shape;664;p39"/>
          <p:cNvSpPr txBox="1"/>
          <p:nvPr>
            <p:ph idx="1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 left">
  <p:cSld name="CUSTOM_4_4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0"/>
          <p:cNvSpPr txBox="1"/>
          <p:nvPr>
            <p:ph idx="1" type="subTitle"/>
          </p:nvPr>
        </p:nvSpPr>
        <p:spPr>
          <a:xfrm>
            <a:off x="885050" y="3358700"/>
            <a:ext cx="3291900" cy="198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67" name="Google Shape;667;p40"/>
          <p:cNvSpPr txBox="1"/>
          <p:nvPr>
            <p:ph type="title"/>
          </p:nvPr>
        </p:nvSpPr>
        <p:spPr>
          <a:xfrm>
            <a:off x="885050" y="1240700"/>
            <a:ext cx="4114800" cy="198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668" name="Google Shape;668;p40"/>
          <p:cNvSpPr txBox="1"/>
          <p:nvPr>
            <p:ph idx="2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669" name="Google Shape;669;p4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0" name="Google Shape;670;p4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1" name="Google Shape;671;p4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2" name="Google Shape;672;p40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0"/>
          <p:cNvSpPr txBox="1"/>
          <p:nvPr>
            <p:ph idx="3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4" name="Google Shape;674;p40"/>
          <p:cNvSpPr txBox="1"/>
          <p:nvPr>
            <p:ph idx="4" type="subTitle"/>
          </p:nvPr>
        </p:nvSpPr>
        <p:spPr>
          <a:xfrm>
            <a:off x="6857350" y="1644050"/>
            <a:ext cx="4660800" cy="8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75" name="Google Shape;675;p40"/>
          <p:cNvSpPr txBox="1"/>
          <p:nvPr>
            <p:ph idx="5" type="subTitle"/>
          </p:nvPr>
        </p:nvSpPr>
        <p:spPr>
          <a:xfrm>
            <a:off x="6857350" y="1240700"/>
            <a:ext cx="46608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76" name="Google Shape;676;p40"/>
          <p:cNvSpPr txBox="1"/>
          <p:nvPr>
            <p:ph idx="6" type="subTitle"/>
          </p:nvPr>
        </p:nvSpPr>
        <p:spPr>
          <a:xfrm>
            <a:off x="6857350" y="3164125"/>
            <a:ext cx="4660800" cy="8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77" name="Google Shape;677;p40"/>
          <p:cNvSpPr txBox="1"/>
          <p:nvPr>
            <p:ph idx="7" type="subTitle"/>
          </p:nvPr>
        </p:nvSpPr>
        <p:spPr>
          <a:xfrm>
            <a:off x="6857350" y="2760775"/>
            <a:ext cx="46608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78" name="Google Shape;678;p40"/>
          <p:cNvSpPr txBox="1"/>
          <p:nvPr>
            <p:ph idx="8" type="subTitle"/>
          </p:nvPr>
        </p:nvSpPr>
        <p:spPr>
          <a:xfrm>
            <a:off x="6857350" y="4684200"/>
            <a:ext cx="4660800" cy="8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79" name="Google Shape;679;p40"/>
          <p:cNvSpPr txBox="1"/>
          <p:nvPr>
            <p:ph idx="9" type="subTitle"/>
          </p:nvPr>
        </p:nvSpPr>
        <p:spPr>
          <a:xfrm>
            <a:off x="6857350" y="4280850"/>
            <a:ext cx="46608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closing">
  <p:cSld name="TITLE_1_1">
    <p:bg>
      <p:bgPr>
        <a:solidFill>
          <a:srgbClr val="292929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5842800"/>
            <a:ext cx="12192000" cy="101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 txBox="1"/>
          <p:nvPr>
            <p:ph idx="1" type="subTitle"/>
          </p:nvPr>
        </p:nvSpPr>
        <p:spPr>
          <a:xfrm>
            <a:off x="2083725" y="3008425"/>
            <a:ext cx="4146300" cy="15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2083875" y="568625"/>
            <a:ext cx="4905000" cy="198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8" name="Google Shape;4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/>
        </p:nvSpPr>
        <p:spPr>
          <a:xfrm>
            <a:off x="7960472" y="19998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linkedin.com/company/red-hat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0" name="Google Shape;50;p5"/>
          <p:cNvSpPr txBox="1"/>
          <p:nvPr/>
        </p:nvSpPr>
        <p:spPr>
          <a:xfrm>
            <a:off x="7960472" y="26916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youtube.com/user/RedHatVideos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1" name="Google Shape;51;p5"/>
          <p:cNvSpPr txBox="1"/>
          <p:nvPr/>
        </p:nvSpPr>
        <p:spPr>
          <a:xfrm>
            <a:off x="7960472" y="33835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facebook.com/redhatinc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7960472" y="40753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twitter.com/RedHat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53" name="Google Shape;53;p5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2672" y="3470249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2672" y="2778374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2674" y="2086500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2672" y="4162124"/>
            <a:ext cx="282625" cy="2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hree column">
  <p:cSld name="CUSTOM_4_3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1" name="Google Shape;681;p4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2" name="Google Shape;682;p4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3" name="Google Shape;683;p4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4" name="Google Shape;684;p41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1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86" name="Google Shape;686;p41"/>
          <p:cNvCxnSpPr/>
          <p:nvPr/>
        </p:nvCxnSpPr>
        <p:spPr>
          <a:xfrm>
            <a:off x="4306150" y="4229725"/>
            <a:ext cx="0" cy="155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87" name="Google Shape;687;p41"/>
          <p:cNvCxnSpPr/>
          <p:nvPr/>
        </p:nvCxnSpPr>
        <p:spPr>
          <a:xfrm>
            <a:off x="7885850" y="4229725"/>
            <a:ext cx="0" cy="155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88" name="Google Shape;688;p41"/>
          <p:cNvSpPr txBox="1"/>
          <p:nvPr>
            <p:ph idx="2" type="subTitle"/>
          </p:nvPr>
        </p:nvSpPr>
        <p:spPr>
          <a:xfrm>
            <a:off x="4468300" y="4229725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89" name="Google Shape;689;p41"/>
          <p:cNvSpPr txBox="1"/>
          <p:nvPr>
            <p:ph idx="3" type="subTitle"/>
          </p:nvPr>
        </p:nvSpPr>
        <p:spPr>
          <a:xfrm>
            <a:off x="4468400" y="4718950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90" name="Google Shape;690;p41"/>
          <p:cNvSpPr txBox="1"/>
          <p:nvPr>
            <p:ph idx="4" type="subTitle"/>
          </p:nvPr>
        </p:nvSpPr>
        <p:spPr>
          <a:xfrm>
            <a:off x="8048000" y="4229725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91" name="Google Shape;691;p41"/>
          <p:cNvSpPr txBox="1"/>
          <p:nvPr>
            <p:ph idx="5" type="subTitle"/>
          </p:nvPr>
        </p:nvSpPr>
        <p:spPr>
          <a:xfrm>
            <a:off x="8048100" y="4718950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92" name="Google Shape;692;p41"/>
          <p:cNvSpPr txBox="1"/>
          <p:nvPr>
            <p:ph idx="6" type="subTitle"/>
          </p:nvPr>
        </p:nvSpPr>
        <p:spPr>
          <a:xfrm>
            <a:off x="888600" y="4229725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93" name="Google Shape;693;p41"/>
          <p:cNvSpPr txBox="1"/>
          <p:nvPr>
            <p:ph idx="7" type="subTitle"/>
          </p:nvPr>
        </p:nvSpPr>
        <p:spPr>
          <a:xfrm>
            <a:off x="888700" y="4718950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94" name="Google Shape;694;p41"/>
          <p:cNvSpPr txBox="1"/>
          <p:nvPr>
            <p:ph idx="8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95" name="Google Shape;695;p41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96" name="Google Shape;696;p41"/>
          <p:cNvSpPr txBox="1"/>
          <p:nvPr>
            <p:ph idx="9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image left">
  <p:cSld name="CUSTOM_4_2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8" name="Google Shape;698;p4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9" name="Google Shape;699;p4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0" name="Google Shape;700;p4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1" name="Google Shape;701;p42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2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3" name="Google Shape;703;p42"/>
          <p:cNvSpPr txBox="1"/>
          <p:nvPr>
            <p:ph idx="2" type="subTitle"/>
          </p:nvPr>
        </p:nvSpPr>
        <p:spPr>
          <a:xfrm>
            <a:off x="5662075" y="2539250"/>
            <a:ext cx="5486400" cy="316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3000"/>
              </a:lnSpc>
              <a:spcBef>
                <a:spcPts val="2000"/>
              </a:spcBef>
              <a:spcAft>
                <a:spcPts val="2000"/>
              </a:spcAft>
              <a:buNone/>
              <a:defRPr/>
            </a:lvl9pPr>
          </a:lstStyle>
          <a:p/>
        </p:txBody>
      </p:sp>
      <p:sp>
        <p:nvSpPr>
          <p:cNvPr id="704" name="Google Shape;704;p42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705" name="Google Shape;705;p42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706" name="Google Shape;706;p42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large text alt1">
  <p:cSld name="CUSTOM_4_2_2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9" name="Google Shape;709;p4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0" name="Google Shape;710;p4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1" name="Google Shape;711;p4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3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3" name="Google Shape;713;p43"/>
          <p:cNvSpPr txBox="1"/>
          <p:nvPr>
            <p:ph idx="2" type="subTitle"/>
          </p:nvPr>
        </p:nvSpPr>
        <p:spPr>
          <a:xfrm>
            <a:off x="2087850" y="2416425"/>
            <a:ext cx="8044800" cy="130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14" name="Google Shape;714;p43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715" name="Google Shape;715;p4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716" name="Google Shape;716;p43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large text">
  <p:cSld name="CUSTOM_4_2_1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4"/>
          <p:cNvSpPr txBox="1"/>
          <p:nvPr>
            <p:ph type="title"/>
          </p:nvPr>
        </p:nvSpPr>
        <p:spPr>
          <a:xfrm>
            <a:off x="3280375" y="1653075"/>
            <a:ext cx="7431000" cy="393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/>
        </p:txBody>
      </p:sp>
      <p:sp>
        <p:nvSpPr>
          <p:cNvPr id="719" name="Google Shape;719;p44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20" name="Google Shape;720;p4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1" name="Google Shape;721;p4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2" name="Google Shape;722;p4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3" name="Google Shape;723;p4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4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agenda dark">
  <p:cSld name="CUSTOM_4_1">
    <p:bg>
      <p:bgPr>
        <a:solidFill>
          <a:srgbClr val="292929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5"/>
          <p:cNvSpPr txBox="1"/>
          <p:nvPr>
            <p:ph idx="1" type="body"/>
          </p:nvPr>
        </p:nvSpPr>
        <p:spPr>
          <a:xfrm>
            <a:off x="86699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▸"/>
              <a:defRPr>
                <a:solidFill>
                  <a:srgbClr val="FFFFFF"/>
                </a:solidFill>
              </a:defRPr>
            </a:lvl1pPr>
            <a:lvl2pPr indent="-342900" lvl="1" marL="914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7" name="Google Shape;727;p45"/>
          <p:cNvSpPr txBox="1"/>
          <p:nvPr>
            <p:ph idx="2" type="body"/>
          </p:nvPr>
        </p:nvSpPr>
        <p:spPr>
          <a:xfrm>
            <a:off x="57087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▸"/>
              <a:defRPr>
                <a:solidFill>
                  <a:srgbClr val="FFFFFF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8" name="Google Shape;728;p45"/>
          <p:cNvSpPr txBox="1"/>
          <p:nvPr>
            <p:ph type="title"/>
          </p:nvPr>
        </p:nvSpPr>
        <p:spPr>
          <a:xfrm>
            <a:off x="900275" y="1736433"/>
            <a:ext cx="3885900" cy="269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cxnSp>
        <p:nvCxnSpPr>
          <p:cNvPr id="729" name="Google Shape;729;p4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0" name="Google Shape;730;p45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31" name="Google Shape;731;p4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32" name="Google Shape;73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4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4" name="Google Shape;734;p45"/>
          <p:cNvSpPr txBox="1"/>
          <p:nvPr>
            <p:ph idx="4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agenda light">
  <p:cSld name="CUSTOM_4_1_1">
    <p:bg>
      <p:bgPr>
        <a:solidFill>
          <a:schemeClr val="lt1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6" name="Google Shape;736;p4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7" name="Google Shape;737;p46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38" name="Google Shape;738;p4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9" name="Google Shape;739;p4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0" name="Google Shape;740;p4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6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2" name="Google Shape;742;p46"/>
          <p:cNvSpPr txBox="1"/>
          <p:nvPr>
            <p:ph idx="3" type="body"/>
          </p:nvPr>
        </p:nvSpPr>
        <p:spPr>
          <a:xfrm>
            <a:off x="86699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743" name="Google Shape;743;p46"/>
          <p:cNvSpPr txBox="1"/>
          <p:nvPr>
            <p:ph idx="4" type="body"/>
          </p:nvPr>
        </p:nvSpPr>
        <p:spPr>
          <a:xfrm>
            <a:off x="57087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744" name="Google Shape;744;p46"/>
          <p:cNvSpPr txBox="1"/>
          <p:nvPr>
            <p:ph type="title"/>
          </p:nvPr>
        </p:nvSpPr>
        <p:spPr>
          <a:xfrm>
            <a:off x="900275" y="1736433"/>
            <a:ext cx="3885900" cy="269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overview">
  <p:cSld name="CUSTOM_4_1_1_1">
    <p:bg>
      <p:bgPr>
        <a:solidFill>
          <a:schemeClr val="lt1"/>
        </a:solidFill>
      </p:bgPr>
    </p:bg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6" name="Google Shape;746;p4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7" name="Google Shape;747;p47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48" name="Google Shape;748;p4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9" name="Google Shape;749;p4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0" name="Google Shape;750;p47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7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2" name="Google Shape;752;p47"/>
          <p:cNvSpPr txBox="1"/>
          <p:nvPr>
            <p:ph idx="3" type="body"/>
          </p:nvPr>
        </p:nvSpPr>
        <p:spPr>
          <a:xfrm>
            <a:off x="813675" y="1938850"/>
            <a:ext cx="10043400" cy="4301400"/>
          </a:xfrm>
          <a:prstGeom prst="rect">
            <a:avLst/>
          </a:prstGeom>
        </p:spPr>
        <p:txBody>
          <a:bodyPr anchorCtr="0" anchor="t" bIns="91425" lIns="914400" spcFirstLastPara="1" rIns="91425" wrap="square" tIns="91425">
            <a:noAutofit/>
          </a:bodyPr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  <a:defRPr/>
            </a:lvl1pPr>
            <a:lvl2pPr indent="-342900" lvl="1" marL="914400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753" name="Google Shape;753;p47"/>
          <p:cNvSpPr txBox="1"/>
          <p:nvPr>
            <p:ph type="title"/>
          </p:nvPr>
        </p:nvSpPr>
        <p:spPr>
          <a:xfrm>
            <a:off x="900275" y="1190987"/>
            <a:ext cx="3885900" cy="1461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width Image">
  <p:cSld name="TITLE_1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8808450" y="5878875"/>
            <a:ext cx="33837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6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binar title">
  <p:cSld name="TITLE_3">
    <p:bg>
      <p:bgPr>
        <a:solidFill>
          <a:srgbClr val="EBEBEB">
            <a:alpha val="0"/>
          </a:srgbClr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9200" y="762000"/>
            <a:ext cx="2145944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1169325" y="4436225"/>
            <a:ext cx="7533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2800"/>
              <a:buFont typeface="Red Hat Display"/>
              <a:buNone/>
              <a:defRPr sz="28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type="title"/>
          </p:nvPr>
        </p:nvSpPr>
        <p:spPr>
          <a:xfrm>
            <a:off x="1169475" y="2658025"/>
            <a:ext cx="9871800" cy="160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EE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7"/>
          <p:cNvSpPr txBox="1"/>
          <p:nvPr>
            <p:ph idx="2" type="subTitle"/>
          </p:nvPr>
        </p:nvSpPr>
        <p:spPr>
          <a:xfrm>
            <a:off x="1169325" y="5454694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 Medium"/>
              <a:buNone/>
              <a:defRPr sz="14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71" name="Google Shape;71;p7"/>
          <p:cNvSpPr txBox="1"/>
          <p:nvPr>
            <p:ph idx="3" type="subTitle"/>
          </p:nvPr>
        </p:nvSpPr>
        <p:spPr>
          <a:xfrm>
            <a:off x="3557450" y="5454694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 Medium"/>
              <a:buNone/>
              <a:defRPr sz="14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2" name="Google Shape;72;p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/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anchorCtr="0" anchor="t" bIns="91425" lIns="43890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76" name="Google Shape;76;p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" name="Google Shape;78;p8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2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9pPr>
          </a:lstStyle>
          <a:p/>
        </p:txBody>
      </p:sp>
      <p:pic>
        <p:nvPicPr>
          <p:cNvPr id="80" name="Google Shape;80;p8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anchorCtr="0" anchor="t" bIns="91425" lIns="43890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84" name="Google Shape;84;p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" name="Google Shape;86;p9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87" name="Google Shape;87;p9"/>
          <p:cNvSpPr txBox="1"/>
          <p:nvPr>
            <p:ph idx="2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88" name="Google Shape;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call out A">
  <p:cSld name="CUSTOM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1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0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94" name="Google Shape;9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0"/>
          <p:cNvSpPr txBox="1"/>
          <p:nvPr>
            <p:ph idx="2" type="subTitle"/>
          </p:nvPr>
        </p:nvSpPr>
        <p:spPr>
          <a:xfrm>
            <a:off x="9480050" y="1401753"/>
            <a:ext cx="2124300" cy="405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2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ed Hat Display"/>
              <a:buChar char="▸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indent="-342900" lvl="1" marL="9144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indent="-342900" lvl="2" marL="13716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indent="-342900" lvl="3" marL="18288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indent="-342900" lvl="4" marL="22860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indent="-342900" lvl="5" marL="27432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indent="-342900" lvl="6" marL="32004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indent="-342900" lvl="7" marL="36576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indent="-342900" lvl="8" marL="4114800" rtl="0">
              <a:lnSpc>
                <a:spcPct val="140000"/>
              </a:lnSpc>
              <a:spcBef>
                <a:spcPts val="500"/>
              </a:spcBef>
              <a:spcAft>
                <a:spcPts val="50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transition spd="med">
    <p:push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document/d/14P5L2mwaGcfsKKnDkQL5dxi7j1Mc1rzXtbuvilA5xfU/edit?usp=sharing" TargetMode="External"/><Relationship Id="rId4" Type="http://schemas.openxmlformats.org/officeDocument/2006/relationships/hyperlink" Target="https://mail.gnu.org/archive/html/qemu-devel/2025-01/msg05693.html" TargetMode="External"/><Relationship Id="rId9" Type="http://schemas.openxmlformats.org/officeDocument/2006/relationships/image" Target="../media/image31.png"/><Relationship Id="rId5" Type="http://schemas.openxmlformats.org/officeDocument/2006/relationships/hyperlink" Target="https://github.com/systemd/systemd/pull/35091" TargetMode="External"/><Relationship Id="rId6" Type="http://schemas.openxmlformats.org/officeDocument/2006/relationships/hyperlink" Target="https://github.com/uapi-group/specifications/pull/131" TargetMode="External"/><Relationship Id="rId7" Type="http://schemas.openxmlformats.org/officeDocument/2006/relationships/hyperlink" Target="https://github.com/systemd/systemd/pull/35747" TargetMode="External"/><Relationship Id="rId8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retalx.com/kvm-forum-2024/talk/HJSKRQ/" TargetMode="External"/><Relationship Id="rId4" Type="http://schemas.openxmlformats.org/officeDocument/2006/relationships/hyperlink" Target="https://youtu.be/VCMBxU6tAto?feature=shared" TargetMode="External"/><Relationship Id="rId9" Type="http://schemas.openxmlformats.org/officeDocument/2006/relationships/image" Target="../media/image29.png"/><Relationship Id="rId5" Type="http://schemas.openxmlformats.org/officeDocument/2006/relationships/hyperlink" Target="https://people.redhat.com/~anisinha/BYOF-demo.mp4" TargetMode="External"/><Relationship Id="rId6" Type="http://schemas.openxmlformats.org/officeDocument/2006/relationships/hyperlink" Target="https://kvm-forum.qemu.org/2024/BYOF_-_KVM_Forum_2024_iWTioIP.pdf" TargetMode="External"/><Relationship Id="rId7" Type="http://schemas.openxmlformats.org/officeDocument/2006/relationships/hyperlink" Target="https://people.redhat.com/~anisinha/" TargetMode="External"/><Relationship Id="rId8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github.com/uapi-group/specifications/blob/main/specs/unified_kernel_image.md" TargetMode="External"/><Relationship Id="rId4" Type="http://schemas.openxmlformats.org/officeDocument/2006/relationships/hyperlink" Target="https://archive.fosdem.org/2024/events/attachments/fosdem-2024-2024-uki-addons-and-extensions-safely-extending-ukis-kernel-command-line-and-initrd/slides/22125/Uki_addons_O97iYns.pdf" TargetMode="External"/><Relationship Id="rId5" Type="http://schemas.openxmlformats.org/officeDocument/2006/relationships/hyperlink" Target="https://archive.fosdem.org/2024/events/attachments/fosdem-2024-1987-systemd-boot-systemd-stub-ukis/slides/22834/systemd-boot_systemd-stub_UKIs_mNuvmv0.pdf" TargetMode="External"/><Relationship Id="rId6" Type="http://schemas.openxmlformats.org/officeDocument/2006/relationships/hyperlink" Target="https://github.com/rhboot/shim/" TargetMode="External"/><Relationship Id="rId7" Type="http://schemas.openxmlformats.org/officeDocument/2006/relationships/hyperlink" Target="https://github.com/rhboot/shim/blob/main/SBAT.md" TargetMode="External"/><Relationship Id="rId8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learn.microsoft.com/en-us/windows-hardware/drivers/dashboard/using-chids" TargetMode="External"/><Relationship Id="rId4" Type="http://schemas.openxmlformats.org/officeDocument/2006/relationships/hyperlink" Target="https://learn.microsoft.com/en-us/windows/security/operating-system-security/system-security/secure-the-windows-10-boot-process" TargetMode="External"/><Relationship Id="rId9" Type="http://schemas.openxmlformats.org/officeDocument/2006/relationships/hyperlink" Target="https://cdrdv2.intel.com/v1/dl/getContent/690419" TargetMode="External"/><Relationship Id="rId5" Type="http://schemas.openxmlformats.org/officeDocument/2006/relationships/hyperlink" Target="https://www.rodsbooks.com/efi-bootloaders/controlling-sb.html" TargetMode="External"/><Relationship Id="rId6" Type="http://schemas.openxmlformats.org/officeDocument/2006/relationships/hyperlink" Target="https://trustedfirmware-a.readthedocs.io/en/v2.11/design_documents/measured_boot.html" TargetMode="External"/><Relationship Id="rId7" Type="http://schemas.openxmlformats.org/officeDocument/2006/relationships/hyperlink" Target="https://dl.acm.org/doi/pdf/10.1145/3627106.3627112" TargetMode="External"/><Relationship Id="rId8" Type="http://schemas.openxmlformats.org/officeDocument/2006/relationships/hyperlink" Target="https://dl.acm.org/doi/pdf/10.1145/3627106.3627112" TargetMode="External"/><Relationship Id="rId11" Type="http://schemas.openxmlformats.org/officeDocument/2006/relationships/image" Target="../media/image31.png"/><Relationship Id="rId10" Type="http://schemas.openxmlformats.org/officeDocument/2006/relationships/hyperlink" Target="https://www.amd.com/en/developer/sev.html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8"/>
          <p:cNvSpPr txBox="1"/>
          <p:nvPr>
            <p:ph idx="2" type="subTitle"/>
          </p:nvPr>
        </p:nvSpPr>
        <p:spPr>
          <a:xfrm>
            <a:off x="3438800" y="3915700"/>
            <a:ext cx="44847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Red Hat Display"/>
                <a:ea typeface="Red Hat Display"/>
                <a:cs typeface="Red Hat Display"/>
                <a:sym typeface="Red Hat Display"/>
              </a:rPr>
              <a:t>Anirban (Ani) Sinha</a:t>
            </a:r>
            <a:endParaRPr b="1" sz="14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ed Hat Display"/>
                <a:ea typeface="Red Hat Display"/>
                <a:cs typeface="Red Hat Display"/>
                <a:sym typeface="Red Hat Display"/>
              </a:rPr>
              <a:t>Principal Software Engineer, Virtualization, Red Hat.</a:t>
            </a:r>
            <a:endParaRPr b="1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ed Hat Display"/>
                <a:ea typeface="Red Hat Display"/>
                <a:cs typeface="Red Hat Display"/>
                <a:sym typeface="Red Hat Display"/>
              </a:rPr>
              <a:t>anisinha@redhat.com.</a:t>
            </a:r>
            <a:endParaRPr b="1" sz="14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59" name="Google Shape;759;p4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0" name="Google Shape;760;p48"/>
          <p:cNvSpPr txBox="1"/>
          <p:nvPr>
            <p:ph idx="2" type="subTitle"/>
          </p:nvPr>
        </p:nvSpPr>
        <p:spPr>
          <a:xfrm>
            <a:off x="7330550" y="5214225"/>
            <a:ext cx="42408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/>
              <a:t>FOSDEM 2025, Brussels, Belgium Feb 1-2 2025</a:t>
            </a:r>
            <a:endParaRPr i="1" sz="1500"/>
          </a:p>
        </p:txBody>
      </p:sp>
      <p:pic>
        <p:nvPicPr>
          <p:cNvPr id="761" name="Google Shape;7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0012" y="418656"/>
            <a:ext cx="2095500" cy="50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2825" y="3536500"/>
            <a:ext cx="1599352" cy="160020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48"/>
          <p:cNvSpPr txBox="1"/>
          <p:nvPr/>
        </p:nvSpPr>
        <p:spPr>
          <a:xfrm>
            <a:off x="2023475" y="1653038"/>
            <a:ext cx="8857200" cy="1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43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</a:rPr>
              <a:t>Introducing F-UKI, Guest Firmware in a UKI for Confidential Cloud Deployments</a:t>
            </a:r>
            <a:endParaRPr b="1"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mc:AlternateContent>
    <mc:Choice Requires="p14">
      <p:transition spd="slow" p14:dur="1100">
        <p:pu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7"/>
          <p:cNvSpPr txBox="1"/>
          <p:nvPr>
            <p:ph idx="4294967295" type="subTitle"/>
          </p:nvPr>
        </p:nvSpPr>
        <p:spPr>
          <a:xfrm>
            <a:off x="540225" y="70866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What?</a:t>
            </a:r>
            <a:endParaRPr/>
          </a:p>
        </p:txBody>
      </p:sp>
      <p:sp>
        <p:nvSpPr>
          <p:cNvPr id="846" name="Google Shape;846;p5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7" name="Google Shape;847;p57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8" name="Google Shape;848;p57"/>
          <p:cNvSpPr txBox="1"/>
          <p:nvPr>
            <p:ph idx="4294967295" type="body"/>
          </p:nvPr>
        </p:nvSpPr>
        <p:spPr>
          <a:xfrm>
            <a:off x="885125" y="3130800"/>
            <a:ext cx="10765200" cy="22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focus is on the situation when host administrator != guest tenant (e.g. ‘cloud’ use-case).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/>
              <a:t>The mechanism is mostly useful for Confidential VMs but in theory can work with traditional VMs too.</a:t>
            </a:r>
            <a:endParaRPr/>
          </a:p>
        </p:txBody>
      </p:sp>
      <p:sp>
        <p:nvSpPr>
          <p:cNvPr id="849" name="Google Shape;849;p57"/>
          <p:cNvSpPr txBox="1"/>
          <p:nvPr>
            <p:ph idx="4294967295"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 talk is focused on in-guest firmware update mechanism</a:t>
            </a:r>
            <a:endParaRPr sz="2800"/>
          </a:p>
        </p:txBody>
      </p:sp>
      <p:sp>
        <p:nvSpPr>
          <p:cNvPr id="850" name="Google Shape;850;p57"/>
          <p:cNvSpPr txBox="1"/>
          <p:nvPr>
            <p:ph idx="4294967295" type="subTitle"/>
          </p:nvPr>
        </p:nvSpPr>
        <p:spPr>
          <a:xfrm rot="1187507">
            <a:off x="8865944" y="696571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6" name="Google Shape;856;p58"/>
          <p:cNvSpPr txBox="1"/>
          <p:nvPr/>
        </p:nvSpPr>
        <p:spPr>
          <a:xfrm>
            <a:off x="2743200" y="2005100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57" name="Google Shape;857;p58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858" name="Google Shape;858;p58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54046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9"/>
          <p:cNvSpPr txBox="1"/>
          <p:nvPr>
            <p:ph idx="4294967295" type="subTitle"/>
          </p:nvPr>
        </p:nvSpPr>
        <p:spPr>
          <a:xfrm>
            <a:off x="524825" y="770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864" name="Google Shape;864;p5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5" name="Google Shape;865;p59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66" name="Google Shape;866;p59"/>
          <p:cNvSpPr txBox="1"/>
          <p:nvPr>
            <p:ph idx="4294967295" type="body"/>
          </p:nvPr>
        </p:nvSpPr>
        <p:spPr>
          <a:xfrm>
            <a:off x="885050" y="2586050"/>
            <a:ext cx="107652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Getting predictable, pre-calculated launch measurements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Implementing exclusive per-guest features and configurations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Bring-your-own SecureBoot everything (and </a:t>
            </a:r>
            <a:r>
              <a:rPr b="1" lang="en"/>
              <a:t>trust </a:t>
            </a:r>
            <a:r>
              <a:rPr lang="en"/>
              <a:t>it!)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A stateful vTPM implementation with runtime attestations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…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/>
              <a:t>a</a:t>
            </a:r>
            <a:r>
              <a:rPr lang="en"/>
              <a:t>nd this is updateable during guest’s lifecycle, not only upon creation.</a:t>
            </a:r>
            <a:endParaRPr/>
          </a:p>
        </p:txBody>
      </p:sp>
      <p:sp>
        <p:nvSpPr>
          <p:cNvPr id="867" name="Google Shape;867;p59"/>
          <p:cNvSpPr txBox="1"/>
          <p:nvPr>
            <p:ph idx="4294967295"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Why guest tenants are interested in supplying </a:t>
            </a:r>
            <a:br>
              <a:rPr lang="en" sz="2800"/>
            </a:br>
            <a:r>
              <a:rPr lang="en" sz="2800"/>
              <a:t>their own firmware?</a:t>
            </a:r>
            <a:endParaRPr sz="2800"/>
          </a:p>
        </p:txBody>
      </p:sp>
      <p:sp>
        <p:nvSpPr>
          <p:cNvPr id="868" name="Google Shape;868;p59"/>
          <p:cNvSpPr txBox="1"/>
          <p:nvPr>
            <p:ph idx="4294967295" type="subTitle"/>
          </p:nvPr>
        </p:nvSpPr>
        <p:spPr>
          <a:xfrm rot="1187507">
            <a:off x="8865944" y="696571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0"/>
          <p:cNvSpPr txBox="1"/>
          <p:nvPr>
            <p:ph idx="4294967295" type="subTitle"/>
          </p:nvPr>
        </p:nvSpPr>
        <p:spPr>
          <a:xfrm>
            <a:off x="586475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874" name="Google Shape;874;p6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5" name="Google Shape;875;p60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76" name="Google Shape;876;p60"/>
          <p:cNvSpPr txBox="1"/>
          <p:nvPr>
            <p:ph idx="4294967295" type="body"/>
          </p:nvPr>
        </p:nvSpPr>
        <p:spPr>
          <a:xfrm>
            <a:off x="885125" y="2442350"/>
            <a:ext cx="107652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For Confidential VMs, updating firmware can’t go unnoticed by the guest tenant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Getting rid of the responsibility for non-trivial software which runs </a:t>
            </a:r>
            <a:r>
              <a:rPr b="1" lang="en"/>
              <a:t>inside </a:t>
            </a:r>
            <a:r>
              <a:rPr lang="en"/>
              <a:t>the confidential guest.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Guests may break because of new, unexpected launch measurements.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500"/>
              </a:spcAft>
              <a:buSzPts val="1800"/>
              <a:buChar char="･"/>
            </a:pPr>
            <a:r>
              <a:rPr lang="en"/>
              <a:t>Tenants may be interested in what changed and in case of e.g. embargoed CVEs the information cannot be shared.</a:t>
            </a:r>
            <a:endParaRPr/>
          </a:p>
        </p:txBody>
      </p:sp>
      <p:sp>
        <p:nvSpPr>
          <p:cNvPr id="877" name="Google Shape;877;p60"/>
          <p:cNvSpPr txBox="1"/>
          <p:nvPr>
            <p:ph idx="4294967295" type="title"/>
          </p:nvPr>
        </p:nvSpPr>
        <p:spPr>
          <a:xfrm>
            <a:off x="885050" y="1100350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Why host owners are interested in providing the option to do in-guest firmware update?</a:t>
            </a:r>
            <a:endParaRPr sz="2800"/>
          </a:p>
        </p:txBody>
      </p:sp>
      <p:sp>
        <p:nvSpPr>
          <p:cNvPr id="878" name="Google Shape;878;p60"/>
          <p:cNvSpPr txBox="1"/>
          <p:nvPr>
            <p:ph idx="4294967295" type="subTitle"/>
          </p:nvPr>
        </p:nvSpPr>
        <p:spPr>
          <a:xfrm rot="1187507">
            <a:off x="8865944" y="696571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1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884" name="Google Shape;884;p6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5" name="Google Shape;885;p61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86" name="Google Shape;886;p61"/>
          <p:cNvSpPr txBox="1"/>
          <p:nvPr>
            <p:ph idx="4294967295" type="body"/>
          </p:nvPr>
        </p:nvSpPr>
        <p:spPr>
          <a:xfrm>
            <a:off x="885050" y="2727375"/>
            <a:ext cx="107652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firmware will require a storage if supplied separately and this external storage will have to be linked to the VM’s lifecycle.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Storing the firmware as part of guest image (e.g. a file on ESP, separate partition,...) can be </a:t>
            </a:r>
            <a:r>
              <a:rPr lang="en"/>
              <a:t>problematic: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The host may not have access to guest storage at all (e.g. NVME passthrough with acceleration card).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61"/>
          <p:cNvSpPr txBox="1"/>
          <p:nvPr>
            <p:ph idx="4294967295" type="title"/>
          </p:nvPr>
        </p:nvSpPr>
        <p:spPr>
          <a:xfrm>
            <a:off x="885050" y="1100350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But why not just supply the firmware externally, as part of guest </a:t>
            </a:r>
            <a:br>
              <a:rPr lang="en" sz="2800"/>
            </a:br>
            <a:r>
              <a:rPr lang="en" sz="2800"/>
              <a:t>VM image or separately</a:t>
            </a:r>
            <a:r>
              <a:rPr lang="en" sz="2800"/>
              <a:t>?</a:t>
            </a:r>
            <a:endParaRPr sz="2800"/>
          </a:p>
        </p:txBody>
      </p:sp>
      <p:sp>
        <p:nvSpPr>
          <p:cNvPr id="888" name="Google Shape;888;p61"/>
          <p:cNvSpPr txBox="1"/>
          <p:nvPr>
            <p:ph idx="4294967295" type="subTitle"/>
          </p:nvPr>
        </p:nvSpPr>
        <p:spPr>
          <a:xfrm rot="1187507">
            <a:off x="8950769" y="644996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4" name="Google Shape;894;p62"/>
          <p:cNvSpPr txBox="1"/>
          <p:nvPr/>
        </p:nvSpPr>
        <p:spPr>
          <a:xfrm>
            <a:off x="2743200" y="2019000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95" name="Google Shape;895;p62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896" name="Google Shape;896;p62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262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2" name="Google Shape;902;p63"/>
          <p:cNvSpPr txBox="1"/>
          <p:nvPr>
            <p:ph idx="4294967295" type="subTitle"/>
          </p:nvPr>
        </p:nvSpPr>
        <p:spPr>
          <a:xfrm>
            <a:off x="540250" y="101666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How?</a:t>
            </a:r>
            <a:endParaRPr/>
          </a:p>
        </p:txBody>
      </p:sp>
      <p:sp>
        <p:nvSpPr>
          <p:cNvPr id="903" name="Google Shape;903;p63"/>
          <p:cNvSpPr txBox="1"/>
          <p:nvPr>
            <p:ph idx="4294967295" type="title"/>
          </p:nvPr>
        </p:nvSpPr>
        <p:spPr>
          <a:xfrm>
            <a:off x="1154425" y="621500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Firmware update mechanism using UKI … (1)</a:t>
            </a:r>
            <a:endParaRPr sz="2800"/>
          </a:p>
        </p:txBody>
      </p:sp>
      <p:sp>
        <p:nvSpPr>
          <p:cNvPr id="904" name="Google Shape;904;p63"/>
          <p:cNvSpPr/>
          <p:nvPr/>
        </p:nvSpPr>
        <p:spPr>
          <a:xfrm>
            <a:off x="1672300" y="2546825"/>
            <a:ext cx="1948500" cy="31299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5" name="Google Shape;905;p63"/>
          <p:cNvSpPr/>
          <p:nvPr/>
        </p:nvSpPr>
        <p:spPr>
          <a:xfrm>
            <a:off x="1733675" y="3452000"/>
            <a:ext cx="1810500" cy="21633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6" name="Google Shape;906;p63"/>
          <p:cNvSpPr/>
          <p:nvPr/>
        </p:nvSpPr>
        <p:spPr>
          <a:xfrm>
            <a:off x="1703050" y="3973625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7" name="Google Shape;907;p63"/>
          <p:cNvSpPr txBox="1"/>
          <p:nvPr/>
        </p:nvSpPr>
        <p:spPr>
          <a:xfrm>
            <a:off x="2040550" y="3973625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firmware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8" name="Google Shape;908;p63"/>
          <p:cNvSpPr/>
          <p:nvPr/>
        </p:nvSpPr>
        <p:spPr>
          <a:xfrm>
            <a:off x="1695425" y="4461800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9" name="Google Shape;909;p63"/>
          <p:cNvSpPr/>
          <p:nvPr/>
        </p:nvSpPr>
        <p:spPr>
          <a:xfrm>
            <a:off x="1695425" y="4949975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0" name="Google Shape;910;p63"/>
          <p:cNvSpPr txBox="1"/>
          <p:nvPr/>
        </p:nvSpPr>
        <p:spPr>
          <a:xfrm>
            <a:off x="2032925" y="4949975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initrd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1" name="Google Shape;911;p63"/>
          <p:cNvSpPr txBox="1"/>
          <p:nvPr/>
        </p:nvSpPr>
        <p:spPr>
          <a:xfrm>
            <a:off x="1909175" y="4461800"/>
            <a:ext cx="1496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Kernel image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12" name="Google Shape;912;p63"/>
          <p:cNvCxnSpPr/>
          <p:nvPr/>
        </p:nvCxnSpPr>
        <p:spPr>
          <a:xfrm flipH="1">
            <a:off x="3206475" y="3518550"/>
            <a:ext cx="933600" cy="179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3" name="Google Shape;913;p63"/>
          <p:cNvSpPr txBox="1"/>
          <p:nvPr/>
        </p:nvSpPr>
        <p:spPr>
          <a:xfrm>
            <a:off x="3973875" y="3176625"/>
            <a:ext cx="1496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Shared memory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14" name="Google Shape;914;p63"/>
          <p:cNvCxnSpPr/>
          <p:nvPr/>
        </p:nvCxnSpPr>
        <p:spPr>
          <a:xfrm flipH="1">
            <a:off x="3245175" y="2738975"/>
            <a:ext cx="526200" cy="58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5" name="Google Shape;915;p63"/>
          <p:cNvSpPr txBox="1"/>
          <p:nvPr/>
        </p:nvSpPr>
        <p:spPr>
          <a:xfrm>
            <a:off x="3802450" y="2263525"/>
            <a:ext cx="181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Guest private memory (encrypted)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6" name="Google Shape;916;p63"/>
          <p:cNvSpPr/>
          <p:nvPr/>
        </p:nvSpPr>
        <p:spPr>
          <a:xfrm>
            <a:off x="6979700" y="2569938"/>
            <a:ext cx="1948500" cy="31299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7" name="Google Shape;917;p63"/>
          <p:cNvSpPr/>
          <p:nvPr/>
        </p:nvSpPr>
        <p:spPr>
          <a:xfrm>
            <a:off x="7041075" y="3475113"/>
            <a:ext cx="1810500" cy="21633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18" name="Google Shape;918;p63"/>
          <p:cNvCxnSpPr/>
          <p:nvPr/>
        </p:nvCxnSpPr>
        <p:spPr>
          <a:xfrm flipH="1">
            <a:off x="8513825" y="3613213"/>
            <a:ext cx="936000" cy="10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9" name="Google Shape;919;p63"/>
          <p:cNvSpPr txBox="1"/>
          <p:nvPr/>
        </p:nvSpPr>
        <p:spPr>
          <a:xfrm>
            <a:off x="9649275" y="3291013"/>
            <a:ext cx="1496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Shared memory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20" name="Google Shape;920;p63"/>
          <p:cNvCxnSpPr/>
          <p:nvPr/>
        </p:nvCxnSpPr>
        <p:spPr>
          <a:xfrm flipH="1">
            <a:off x="8513825" y="2569938"/>
            <a:ext cx="936000" cy="10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1" name="Google Shape;921;p63"/>
          <p:cNvSpPr txBox="1"/>
          <p:nvPr/>
        </p:nvSpPr>
        <p:spPr>
          <a:xfrm>
            <a:off x="9449825" y="2272175"/>
            <a:ext cx="23115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Guest private memory (encrypted)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2" name="Google Shape;922;p63"/>
          <p:cNvSpPr/>
          <p:nvPr/>
        </p:nvSpPr>
        <p:spPr>
          <a:xfrm>
            <a:off x="7010450" y="2797600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3" name="Google Shape;923;p63"/>
          <p:cNvSpPr txBox="1"/>
          <p:nvPr/>
        </p:nvSpPr>
        <p:spPr>
          <a:xfrm>
            <a:off x="7340325" y="2820713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firmware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4" name="Google Shape;924;p63"/>
          <p:cNvSpPr/>
          <p:nvPr/>
        </p:nvSpPr>
        <p:spPr>
          <a:xfrm>
            <a:off x="7002825" y="4449300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5" name="Google Shape;925;p63"/>
          <p:cNvSpPr/>
          <p:nvPr/>
        </p:nvSpPr>
        <p:spPr>
          <a:xfrm>
            <a:off x="7002825" y="4937475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6" name="Google Shape;926;p63"/>
          <p:cNvSpPr txBox="1"/>
          <p:nvPr/>
        </p:nvSpPr>
        <p:spPr>
          <a:xfrm>
            <a:off x="7340325" y="4937475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initrd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7" name="Google Shape;927;p63"/>
          <p:cNvSpPr txBox="1"/>
          <p:nvPr/>
        </p:nvSpPr>
        <p:spPr>
          <a:xfrm>
            <a:off x="7197975" y="4449300"/>
            <a:ext cx="1496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Kernel image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8" name="Google Shape;928;p63"/>
          <p:cNvSpPr txBox="1"/>
          <p:nvPr/>
        </p:nvSpPr>
        <p:spPr>
          <a:xfrm>
            <a:off x="1189700" y="1749025"/>
            <a:ext cx="328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ed Hat Display"/>
                <a:ea typeface="Red Hat Display"/>
                <a:cs typeface="Red Hat Display"/>
                <a:sym typeface="Red Hat Display"/>
              </a:rPr>
              <a:t>Untrusted VM with standard cloud provider firmware</a:t>
            </a:r>
            <a:endParaRPr b="1"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9" name="Google Shape;929;p63"/>
          <p:cNvSpPr txBox="1"/>
          <p:nvPr/>
        </p:nvSpPr>
        <p:spPr>
          <a:xfrm>
            <a:off x="6578475" y="1811125"/>
            <a:ext cx="307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ed Hat Display"/>
                <a:ea typeface="Red Hat Display"/>
                <a:cs typeface="Red Hat Display"/>
                <a:sym typeface="Red Hat Display"/>
              </a:rPr>
              <a:t>Trusted</a:t>
            </a:r>
            <a:r>
              <a:rPr b="1" lang="en" sz="1800">
                <a:latin typeface="Red Hat Display"/>
                <a:ea typeface="Red Hat Display"/>
                <a:cs typeface="Red Hat Display"/>
                <a:sym typeface="Red Hat Display"/>
              </a:rPr>
              <a:t> VM with firmware supplied by guest UKI</a:t>
            </a:r>
            <a:endParaRPr b="1"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0" name="Google Shape;930;p63"/>
          <p:cNvSpPr/>
          <p:nvPr/>
        </p:nvSpPr>
        <p:spPr>
          <a:xfrm>
            <a:off x="3858401" y="4737800"/>
            <a:ext cx="2991300" cy="52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1" name="Google Shape;931;p63"/>
          <p:cNvSpPr txBox="1"/>
          <p:nvPr/>
        </p:nvSpPr>
        <p:spPr>
          <a:xfrm>
            <a:off x="5034550" y="5093675"/>
            <a:ext cx="172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initiates  VM reset/kexec using default cpu reset vectors</a:t>
            </a:r>
            <a:endParaRPr b="1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32" name="Google Shape;932;p63"/>
          <p:cNvCxnSpPr>
            <a:stCxn id="906" idx="3"/>
            <a:endCxn id="922" idx="1"/>
          </p:cNvCxnSpPr>
          <p:nvPr/>
        </p:nvCxnSpPr>
        <p:spPr>
          <a:xfrm flipH="1" rot="10800000">
            <a:off x="3590050" y="3012425"/>
            <a:ext cx="3420300" cy="11760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lgDash"/>
            <a:round/>
            <a:headEnd len="med" w="med" type="none"/>
            <a:tailEnd len="med" w="med" type="triangle"/>
          </a:ln>
        </p:spPr>
      </p:cxnSp>
      <p:sp>
        <p:nvSpPr>
          <p:cNvPr id="933" name="Google Shape;933;p63"/>
          <p:cNvSpPr txBox="1"/>
          <p:nvPr/>
        </p:nvSpPr>
        <p:spPr>
          <a:xfrm>
            <a:off x="5129313" y="3552900"/>
            <a:ext cx="17205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Hypervisor copies fw to a fixed target address in guest </a:t>
            </a:r>
            <a:r>
              <a:rPr lang="en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private</a:t>
            </a:r>
            <a:r>
              <a:rPr lang="en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memory and resets VM.</a:t>
            </a:r>
            <a:endParaRPr>
              <a:solidFill>
                <a:schemeClr val="l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4" name="Google Shape;934;p63"/>
          <p:cNvSpPr/>
          <p:nvPr/>
        </p:nvSpPr>
        <p:spPr>
          <a:xfrm>
            <a:off x="1933125" y="2792300"/>
            <a:ext cx="1158600" cy="32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5" name="Google Shape;935;p63"/>
          <p:cNvSpPr txBox="1"/>
          <p:nvPr/>
        </p:nvSpPr>
        <p:spPr>
          <a:xfrm>
            <a:off x="2178600" y="2710600"/>
            <a:ext cx="731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f-UKI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6" name="Google Shape;936;p63"/>
          <p:cNvSpPr/>
          <p:nvPr/>
        </p:nvSpPr>
        <p:spPr>
          <a:xfrm>
            <a:off x="138100" y="2786725"/>
            <a:ext cx="1641600" cy="21633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7" name="Google Shape;937;p63"/>
          <p:cNvSpPr txBox="1"/>
          <p:nvPr/>
        </p:nvSpPr>
        <p:spPr>
          <a:xfrm>
            <a:off x="291525" y="3573350"/>
            <a:ext cx="1641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ed Hat Display"/>
                <a:ea typeface="Red Hat Display"/>
                <a:cs typeface="Red Hat Display"/>
                <a:sym typeface="Red Hat Display"/>
              </a:rPr>
              <a:t>UKI puts in shared memory</a:t>
            </a:r>
            <a:endParaRPr b="1"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8" name="Google Shape;938;p63"/>
          <p:cNvSpPr/>
          <p:nvPr/>
        </p:nvSpPr>
        <p:spPr>
          <a:xfrm>
            <a:off x="9055049" y="4499663"/>
            <a:ext cx="467400" cy="816300"/>
          </a:xfrm>
          <a:prstGeom prst="rightBrace">
            <a:avLst>
              <a:gd fmla="val 50000" name="adj1"/>
              <a:gd fmla="val 46535" name="adj2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9" name="Google Shape;939;p63"/>
          <p:cNvSpPr txBox="1"/>
          <p:nvPr/>
        </p:nvSpPr>
        <p:spPr>
          <a:xfrm>
            <a:off x="9649275" y="4348750"/>
            <a:ext cx="22410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These remain in guest shared memory and are validated by guest provided firmware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40" name="Google Shape;940;p63"/>
          <p:cNvCxnSpPr/>
          <p:nvPr/>
        </p:nvCxnSpPr>
        <p:spPr>
          <a:xfrm flipH="1" rot="10800000">
            <a:off x="799725" y="5852400"/>
            <a:ext cx="3126000" cy="12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41" name="Google Shape;941;p63"/>
          <p:cNvSpPr/>
          <p:nvPr/>
        </p:nvSpPr>
        <p:spPr>
          <a:xfrm>
            <a:off x="926925" y="6040075"/>
            <a:ext cx="2871600" cy="523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57238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42" name="Google Shape;942;p63"/>
          <p:cNvSpPr txBox="1"/>
          <p:nvPr/>
        </p:nvSpPr>
        <p:spPr>
          <a:xfrm>
            <a:off x="926926" y="6094650"/>
            <a:ext cx="28716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Hypervisor</a:t>
            </a:r>
            <a:endParaRPr b="1"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43" name="Google Shape;943;p63"/>
          <p:cNvCxnSpPr>
            <a:stCxn id="935" idx="2"/>
          </p:cNvCxnSpPr>
          <p:nvPr/>
        </p:nvCxnSpPr>
        <p:spPr>
          <a:xfrm>
            <a:off x="2544450" y="3032800"/>
            <a:ext cx="933300" cy="3291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med" w="med" type="none"/>
            <a:tailEnd len="med" w="med" type="triangle"/>
          </a:ln>
        </p:spPr>
      </p:cxnSp>
      <p:sp>
        <p:nvSpPr>
          <p:cNvPr id="944" name="Google Shape;944;p63"/>
          <p:cNvSpPr txBox="1"/>
          <p:nvPr/>
        </p:nvSpPr>
        <p:spPr>
          <a:xfrm>
            <a:off x="3872950" y="5099950"/>
            <a:ext cx="1385700" cy="1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tells hypervisor the memory addresses of boot </a:t>
            </a:r>
            <a:r>
              <a:rPr b="1" lang="en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components</a:t>
            </a:r>
            <a:endParaRPr b="1">
              <a:solidFill>
                <a:schemeClr val="accent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45" name="Google Shape;945;p63"/>
          <p:cNvCxnSpPr/>
          <p:nvPr/>
        </p:nvCxnSpPr>
        <p:spPr>
          <a:xfrm flipH="1" rot="10800000">
            <a:off x="6550875" y="5880182"/>
            <a:ext cx="3126000" cy="12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46" name="Google Shape;946;p63"/>
          <p:cNvSpPr/>
          <p:nvPr/>
        </p:nvSpPr>
        <p:spPr>
          <a:xfrm>
            <a:off x="6755050" y="6072507"/>
            <a:ext cx="2871600" cy="523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57238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47" name="Google Shape;947;p63"/>
          <p:cNvSpPr txBox="1"/>
          <p:nvPr/>
        </p:nvSpPr>
        <p:spPr>
          <a:xfrm>
            <a:off x="6786676" y="6099650"/>
            <a:ext cx="27321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Hypervisor</a:t>
            </a:r>
            <a:endParaRPr b="1"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4"/>
          <p:cNvSpPr/>
          <p:nvPr/>
        </p:nvSpPr>
        <p:spPr>
          <a:xfrm>
            <a:off x="3380450" y="2253690"/>
            <a:ext cx="4858800" cy="28554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3" name="Google Shape;953;p64"/>
          <p:cNvSpPr/>
          <p:nvPr/>
        </p:nvSpPr>
        <p:spPr>
          <a:xfrm>
            <a:off x="3422900" y="3016588"/>
            <a:ext cx="4773900" cy="1938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4" name="Google Shape;954;p6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5" name="Google Shape;955;p64"/>
          <p:cNvSpPr txBox="1"/>
          <p:nvPr/>
        </p:nvSpPr>
        <p:spPr>
          <a:xfrm>
            <a:off x="3328475" y="1420925"/>
            <a:ext cx="46464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ed Hat Display"/>
                <a:ea typeface="Red Hat Display"/>
                <a:cs typeface="Red Hat Display"/>
                <a:sym typeface="Red Hat Display"/>
              </a:rPr>
              <a:t>SEV-SNP/TDX </a:t>
            </a:r>
            <a:r>
              <a:rPr lang="en" sz="1700">
                <a:latin typeface="Red Hat Display"/>
                <a:ea typeface="Red Hat Display"/>
                <a:cs typeface="Red Hat Display"/>
                <a:sym typeface="Red Hat Display"/>
              </a:rPr>
              <a:t>Guest memory after VM reset (trusted state with UKI provided firmware)</a:t>
            </a:r>
            <a:endParaRPr sz="17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6" name="Google Shape;956;p64"/>
          <p:cNvSpPr/>
          <p:nvPr/>
        </p:nvSpPr>
        <p:spPr>
          <a:xfrm>
            <a:off x="8365075" y="2328102"/>
            <a:ext cx="249300" cy="634500"/>
          </a:xfrm>
          <a:prstGeom prst="rightBrace">
            <a:avLst>
              <a:gd fmla="val 50000" name="adj1"/>
              <a:gd fmla="val 48589" name="adj2"/>
            </a:avLst>
          </a:prstGeom>
          <a:noFill/>
          <a:ln cap="flat" cmpd="sng" w="28575">
            <a:solidFill>
              <a:srgbClr val="5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7" name="Google Shape;957;p64"/>
          <p:cNvSpPr txBox="1"/>
          <p:nvPr/>
        </p:nvSpPr>
        <p:spPr>
          <a:xfrm>
            <a:off x="8695713" y="2456528"/>
            <a:ext cx="2416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Guest private memory (encrypted)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8" name="Google Shape;958;p64"/>
          <p:cNvSpPr/>
          <p:nvPr/>
        </p:nvSpPr>
        <p:spPr>
          <a:xfrm>
            <a:off x="8365075" y="3105374"/>
            <a:ext cx="249300" cy="1938600"/>
          </a:xfrm>
          <a:prstGeom prst="rightBrace">
            <a:avLst>
              <a:gd fmla="val 50000" name="adj1"/>
              <a:gd fmla="val 48665" name="adj2"/>
            </a:avLst>
          </a:prstGeom>
          <a:noFill/>
          <a:ln cap="flat" cmpd="sng" w="28575">
            <a:solidFill>
              <a:srgbClr val="5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9" name="Google Shape;959;p64"/>
          <p:cNvSpPr txBox="1"/>
          <p:nvPr/>
        </p:nvSpPr>
        <p:spPr>
          <a:xfrm>
            <a:off x="8844600" y="3249065"/>
            <a:ext cx="17883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Guest shared memory (unencrypted, left as is as loaded by UKI between reboots)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0" name="Google Shape;960;p64"/>
          <p:cNvSpPr/>
          <p:nvPr/>
        </p:nvSpPr>
        <p:spPr>
          <a:xfrm>
            <a:off x="3681166" y="2964103"/>
            <a:ext cx="1458000" cy="1223700"/>
          </a:xfrm>
          <a:prstGeom prst="ellipse">
            <a:avLst/>
          </a:prstGeom>
          <a:noFill/>
          <a:ln cap="flat" cmpd="sng" w="19050">
            <a:solidFill>
              <a:srgbClr val="15151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61" name="Google Shape;961;p64"/>
          <p:cNvCxnSpPr/>
          <p:nvPr/>
        </p:nvCxnSpPr>
        <p:spPr>
          <a:xfrm flipH="1" rot="10800000">
            <a:off x="4228700" y="4215900"/>
            <a:ext cx="141600" cy="1115400"/>
          </a:xfrm>
          <a:prstGeom prst="straightConnector1">
            <a:avLst/>
          </a:prstGeom>
          <a:noFill/>
          <a:ln cap="flat" cmpd="sng" w="28575">
            <a:solidFill>
              <a:srgbClr val="5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2" name="Google Shape;962;p64"/>
          <p:cNvSpPr txBox="1"/>
          <p:nvPr/>
        </p:nvSpPr>
        <p:spPr>
          <a:xfrm>
            <a:off x="2396875" y="5279850"/>
            <a:ext cx="49836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Addresses chosen by the UKI strategically to load boot components. It is then conveyed to the next stage firmware (packaged within UKI) using hypervisor interface.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3" name="Google Shape;963;p64"/>
          <p:cNvSpPr txBox="1"/>
          <p:nvPr/>
        </p:nvSpPr>
        <p:spPr>
          <a:xfrm>
            <a:off x="1196525" y="1960000"/>
            <a:ext cx="20484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Can be standard firmware load address as per machine/arch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4" name="Google Shape;964;p64"/>
          <p:cNvSpPr/>
          <p:nvPr/>
        </p:nvSpPr>
        <p:spPr>
          <a:xfrm>
            <a:off x="3380450" y="2301515"/>
            <a:ext cx="4773900" cy="63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5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5" name="Google Shape;965;p64"/>
          <p:cNvSpPr/>
          <p:nvPr/>
        </p:nvSpPr>
        <p:spPr>
          <a:xfrm>
            <a:off x="4652775" y="2350625"/>
            <a:ext cx="2227500" cy="470100"/>
          </a:xfrm>
          <a:prstGeom prst="rect">
            <a:avLst/>
          </a:prstGeom>
          <a:solidFill>
            <a:srgbClr val="D5D5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6" name="Google Shape;966;p64"/>
          <p:cNvSpPr txBox="1"/>
          <p:nvPr/>
        </p:nvSpPr>
        <p:spPr>
          <a:xfrm>
            <a:off x="4901599" y="2292899"/>
            <a:ext cx="20484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Trusted </a:t>
            </a:r>
            <a:r>
              <a:rPr lang="en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Firmware </a:t>
            </a:r>
            <a:endParaRPr>
              <a:solidFill>
                <a:srgbClr val="15151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(loaded by UKI) </a:t>
            </a:r>
            <a:endParaRPr>
              <a:solidFill>
                <a:srgbClr val="15151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7" name="Google Shape;967;p64"/>
          <p:cNvSpPr txBox="1"/>
          <p:nvPr/>
        </p:nvSpPr>
        <p:spPr>
          <a:xfrm>
            <a:off x="3681181" y="2442061"/>
            <a:ext cx="1363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0xffffffff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8" name="Google Shape;968;p64"/>
          <p:cNvSpPr txBox="1"/>
          <p:nvPr/>
        </p:nvSpPr>
        <p:spPr>
          <a:xfrm>
            <a:off x="3855899" y="3139571"/>
            <a:ext cx="1279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0xffffffffab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9" name="Google Shape;969;p64"/>
          <p:cNvSpPr txBox="1"/>
          <p:nvPr/>
        </p:nvSpPr>
        <p:spPr>
          <a:xfrm>
            <a:off x="3855900" y="3592996"/>
            <a:ext cx="1279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0xffffffffcd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0" name="Google Shape;970;p64"/>
          <p:cNvSpPr txBox="1"/>
          <p:nvPr>
            <p:ph idx="4294967295" type="subTitle"/>
          </p:nvPr>
        </p:nvSpPr>
        <p:spPr>
          <a:xfrm>
            <a:off x="540250" y="101666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How?</a:t>
            </a:r>
            <a:endParaRPr/>
          </a:p>
        </p:txBody>
      </p:sp>
      <p:cxnSp>
        <p:nvCxnSpPr>
          <p:cNvPr id="971" name="Google Shape;971;p64"/>
          <p:cNvCxnSpPr>
            <a:endCxn id="967" idx="1"/>
          </p:cNvCxnSpPr>
          <p:nvPr/>
        </p:nvCxnSpPr>
        <p:spPr>
          <a:xfrm>
            <a:off x="2745781" y="2310511"/>
            <a:ext cx="935400" cy="256500"/>
          </a:xfrm>
          <a:prstGeom prst="straightConnector1">
            <a:avLst/>
          </a:prstGeom>
          <a:noFill/>
          <a:ln cap="flat" cmpd="sng" w="28575">
            <a:solidFill>
              <a:srgbClr val="5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2" name="Google Shape;972;p64"/>
          <p:cNvSpPr txBox="1"/>
          <p:nvPr>
            <p:ph idx="4294967295" type="title"/>
          </p:nvPr>
        </p:nvSpPr>
        <p:spPr>
          <a:xfrm>
            <a:off x="1306825" y="684545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Firmware update mechanism using UKI … (2)</a:t>
            </a:r>
            <a:endParaRPr sz="2800"/>
          </a:p>
        </p:txBody>
      </p:sp>
      <p:sp>
        <p:nvSpPr>
          <p:cNvPr id="973" name="Google Shape;973;p64"/>
          <p:cNvSpPr txBox="1"/>
          <p:nvPr/>
        </p:nvSpPr>
        <p:spPr>
          <a:xfrm>
            <a:off x="5139325" y="3049291"/>
            <a:ext cx="1656300" cy="366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ed Hat Display"/>
                <a:ea typeface="Red Hat Display"/>
                <a:cs typeface="Red Hat Display"/>
                <a:sym typeface="Red Hat Display"/>
              </a:rPr>
              <a:t>Kernel image</a:t>
            </a:r>
            <a:endParaRPr sz="17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4" name="Google Shape;974;p64"/>
          <p:cNvSpPr txBox="1"/>
          <p:nvPr/>
        </p:nvSpPr>
        <p:spPr>
          <a:xfrm>
            <a:off x="5163548" y="3509650"/>
            <a:ext cx="1279800" cy="366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initrd</a:t>
            </a:r>
            <a:endParaRPr sz="1800">
              <a:highlight>
                <a:srgbClr val="FCE5CD"/>
              </a:highlight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5" name="Google Shape;975;p64"/>
          <p:cNvSpPr/>
          <p:nvPr/>
        </p:nvSpPr>
        <p:spPr>
          <a:xfrm>
            <a:off x="6795625" y="2456525"/>
            <a:ext cx="653700" cy="9330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6" name="Google Shape;976;p64"/>
          <p:cNvSpPr/>
          <p:nvPr/>
        </p:nvSpPr>
        <p:spPr>
          <a:xfrm>
            <a:off x="6588863" y="2571850"/>
            <a:ext cx="653700" cy="1321500"/>
          </a:xfrm>
          <a:prstGeom prst="curvedLeftArrow">
            <a:avLst>
              <a:gd fmla="val 25000" name="adj1"/>
              <a:gd fmla="val 50000" name="adj2"/>
              <a:gd fmla="val 29440" name="adj3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7" name="Google Shape;977;p64"/>
          <p:cNvSpPr txBox="1"/>
          <p:nvPr/>
        </p:nvSpPr>
        <p:spPr>
          <a:xfrm>
            <a:off x="7091227" y="3249075"/>
            <a:ext cx="11055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ed Hat Display"/>
                <a:ea typeface="Red Hat Display"/>
                <a:cs typeface="Red Hat Display"/>
                <a:sym typeface="Red Hat Display"/>
              </a:rPr>
              <a:t>Firmware validates kernel and initrd using its built-in hashes.</a:t>
            </a:r>
            <a:endParaRPr sz="12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3" name="Google Shape;983;p65"/>
          <p:cNvSpPr txBox="1"/>
          <p:nvPr/>
        </p:nvSpPr>
        <p:spPr>
          <a:xfrm>
            <a:off x="2731100" y="1524025"/>
            <a:ext cx="60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84" name="Google Shape;984;p65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985" name="Google Shape;985;p65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875" y="17097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6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1" name="Google Shape;991;p66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Using UKI to bring in firmware</a:t>
            </a:r>
            <a:endParaRPr/>
          </a:p>
        </p:txBody>
      </p:sp>
      <p:sp>
        <p:nvSpPr>
          <p:cNvPr id="992" name="Google Shape;992;p66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But why UKI for firmware? Or Why f-UKI?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93" name="Google Shape;993;p66"/>
          <p:cNvSpPr txBox="1"/>
          <p:nvPr>
            <p:ph idx="4294967295" type="body"/>
          </p:nvPr>
        </p:nvSpPr>
        <p:spPr>
          <a:xfrm>
            <a:off x="848175" y="2355350"/>
            <a:ext cx="107652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Portable executable that can be executed by UEFI bios in a guest agnostic manner.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Its already widely used in various distributions to load kernel, initrd etc.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 UKI add-on allows customizations - for example separate initrd or kernel command line for separate systems based on use-case.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UKIs can be signed and UEFI bios can only load signed UKIs and UKI add-ons from trusted vendors.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UKIs can be obsoleted/revoked using SBAT mechanism.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UKIs containing updated kernel/initrd etc can be installed using standard package management tools.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/>
              <a:t>All of the above nicely applies for updating firmware images.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9"/>
          <p:cNvSpPr txBox="1"/>
          <p:nvPr>
            <p:ph idx="1" type="subTitle"/>
          </p:nvPr>
        </p:nvSpPr>
        <p:spPr>
          <a:xfrm>
            <a:off x="468950" y="39409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People who are involved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769" name="Google Shape;769;p4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0" name="Google Shape;770;p49"/>
          <p:cNvSpPr txBox="1"/>
          <p:nvPr>
            <p:ph idx="3" type="body"/>
          </p:nvPr>
        </p:nvSpPr>
        <p:spPr>
          <a:xfrm>
            <a:off x="1002750" y="1557410"/>
            <a:ext cx="11315100" cy="3063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reflection blurRad="0" dir="5400000" dist="38100" endA="0" fadeDir="5400012" kx="0" rotWithShape="0" algn="bl" stA="0" stPos="0" sy="-100000" ky="0"/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Ani Sinha 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(Red Hat).</a:t>
            </a: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</a:t>
            </a:r>
            <a:endParaRPr sz="25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Vitaly Kuznetsov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(Red Hat).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Alex Graf 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(AWS) (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original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idea).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Paolo Bonzini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(Red Hat).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Gerd Hoffman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(Red Hat).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Harald Hoyer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(Matter Labs).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Huge thanks           to </a:t>
            </a:r>
            <a:r>
              <a:rPr b="1" lang="en">
                <a:solidFill>
                  <a:schemeClr val="accent6"/>
                </a:solidFill>
              </a:rPr>
              <a:t>Lennart Poettering</a:t>
            </a:r>
            <a:r>
              <a:rPr lang="en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(speaking here at </a:t>
            </a:r>
            <a:r>
              <a:rPr b="1" lang="en">
                <a:solidFill>
                  <a:schemeClr val="accent6"/>
                </a:solidFill>
              </a:rPr>
              <a:t>FOSDEM</a:t>
            </a:r>
            <a:r>
              <a:rPr lang="en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) for helping us with UKI parts! </a:t>
            </a:r>
            <a:endParaRPr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Alex and Vitaly are also speaking at </a:t>
            </a:r>
            <a:r>
              <a:rPr b="1" i="1" lang="en">
                <a:solidFill>
                  <a:schemeClr val="accent6"/>
                </a:solidFill>
              </a:rPr>
              <a:t>FOSDEM</a:t>
            </a:r>
            <a:r>
              <a:rPr lang="en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this year! Please find them around!</a:t>
            </a:r>
            <a:endParaRPr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771" name="Google Shape;771;p49"/>
          <p:cNvSpPr txBox="1"/>
          <p:nvPr/>
        </p:nvSpPr>
        <p:spPr>
          <a:xfrm>
            <a:off x="1256000" y="6169550"/>
            <a:ext cx="5913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ed Hat Display"/>
                <a:ea typeface="Red Hat Display"/>
                <a:cs typeface="Red Hat Display"/>
                <a:sym typeface="Red Hat Display"/>
              </a:rPr>
              <a:t>*F-UKI : UKI with Firmware, termed coined by Alex :-) </a:t>
            </a:r>
            <a:endParaRPr sz="13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descr="File:Symbol thumbs up.svg - Wikimedia Commons" id="772" name="Google Shape;7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5394" y="4736575"/>
            <a:ext cx="420941" cy="5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9" name="Google Shape;999;p67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Using UKI to bring in firmware</a:t>
            </a:r>
            <a:endParaRPr/>
          </a:p>
        </p:txBody>
      </p:sp>
      <p:sp>
        <p:nvSpPr>
          <p:cNvPr id="1000" name="Google Shape;1000;p67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So lets build a </a:t>
            </a:r>
            <a:r>
              <a:rPr b="1" lang="en" sz="3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f-UKI …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1" name="Google Shape;1001;p67"/>
          <p:cNvSpPr txBox="1"/>
          <p:nvPr>
            <p:ph idx="4294967295" type="body"/>
          </p:nvPr>
        </p:nvSpPr>
        <p:spPr>
          <a:xfrm>
            <a:off x="491925" y="2396125"/>
            <a:ext cx="11072100" cy="133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$ ukify.py --help | grep efifw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--</a:t>
            </a:r>
            <a:r>
              <a:rPr b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efifw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DIR           Directory with efi firmware binary file [.</a:t>
            </a:r>
            <a:r>
              <a:rPr b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efifw section]</a:t>
            </a:r>
            <a:endParaRPr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ukify.py build --efifw=</a:t>
            </a:r>
            <a:r>
              <a:rPr b="1" lang="en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/home/anisinha/</a:t>
            </a:r>
            <a:r>
              <a:rPr b="1" lang="en" sz="1700">
                <a:solidFill>
                  <a:schemeClr val="accent6"/>
                </a:solidFill>
                <a:latin typeface="Courier New"/>
                <a:ea typeface="Courier New"/>
                <a:cs typeface="Courier New"/>
                <a:sym typeface="Courier New"/>
              </a:rPr>
              <a:t>ovmf-x86-smm-secure</a:t>
            </a:r>
            <a:r>
              <a:rPr lang="en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--output=/tmp/test.uki</a:t>
            </a:r>
            <a:endParaRPr sz="17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02" name="Google Shape;1002;p67"/>
          <p:cNvSpPr/>
          <p:nvPr/>
        </p:nvSpPr>
        <p:spPr>
          <a:xfrm rot="5400000">
            <a:off x="5599975" y="2214529"/>
            <a:ext cx="815400" cy="4349401"/>
          </a:xfrm>
          <a:prstGeom prst="rightBrace">
            <a:avLst>
              <a:gd fmla="val 50000" name="adj1"/>
              <a:gd fmla="val 49519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3" name="Google Shape;1003;p67"/>
          <p:cNvSpPr txBox="1"/>
          <p:nvPr/>
        </p:nvSpPr>
        <p:spPr>
          <a:xfrm>
            <a:off x="3683275" y="4805950"/>
            <a:ext cx="53010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Directory 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containing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a single ovmf firmware image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4" name="Google Shape;1004;p67"/>
          <p:cNvSpPr/>
          <p:nvPr/>
        </p:nvSpPr>
        <p:spPr>
          <a:xfrm rot="5400000">
            <a:off x="6747275" y="2533245"/>
            <a:ext cx="281700" cy="2398200"/>
          </a:xfrm>
          <a:prstGeom prst="rightBrace">
            <a:avLst>
              <a:gd fmla="val 50000" name="adj1"/>
              <a:gd fmla="val 48665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5" name="Google Shape;1005;p67"/>
          <p:cNvSpPr txBox="1"/>
          <p:nvPr/>
        </p:nvSpPr>
        <p:spPr>
          <a:xfrm>
            <a:off x="4308750" y="3745975"/>
            <a:ext cx="37650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The name of the directory is used as an unique 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identifier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for the firmware image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6" name="Google Shape;1006;p67"/>
          <p:cNvSpPr txBox="1"/>
          <p:nvPr/>
        </p:nvSpPr>
        <p:spPr>
          <a:xfrm>
            <a:off x="434950" y="5260100"/>
            <a:ext cx="11879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$ ukify.py build </a:t>
            </a:r>
            <a:r>
              <a:rPr b="1"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--efifw=/home/anisinha/ovmf-x86</a:t>
            </a: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--efifw=/workspace/firmware/ovmf-aarch64-smm</a:t>
            </a: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--output=/tmp/test.uki</a:t>
            </a:r>
            <a:endParaRPr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07" name="Google Shape;1007;p67"/>
          <p:cNvPicPr preferRelativeResize="0"/>
          <p:nvPr/>
        </p:nvPicPr>
        <p:blipFill rotWithShape="1">
          <a:blip r:embed="rId3">
            <a:alphaModFix/>
          </a:blip>
          <a:srcRect b="-212270" l="-50410" r="50410" t="212270"/>
          <a:stretch/>
        </p:blipFill>
        <p:spPr>
          <a:xfrm>
            <a:off x="6572500" y="5049425"/>
            <a:ext cx="28575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9150" y="300249"/>
            <a:ext cx="2631550" cy="207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6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4" name="Google Shape;1014;p68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Using UKI to bring in firmware</a:t>
            </a:r>
            <a:endParaRPr/>
          </a:p>
        </p:txBody>
      </p:sp>
      <p:sp>
        <p:nvSpPr>
          <p:cNvPr id="1015" name="Google Shape;1015;p68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</a:t>
            </a: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bits  … (1)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16" name="Google Shape;1016;p68"/>
          <p:cNvSpPr txBox="1"/>
          <p:nvPr>
            <p:ph idx="4294967295" type="body"/>
          </p:nvPr>
        </p:nvSpPr>
        <p:spPr>
          <a:xfrm>
            <a:off x="568850" y="2372763"/>
            <a:ext cx="79686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Multiple firmware images can be bundled in the same UKI.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UKI has a mechanism to load the correct one that is compatible with the current hardware.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Calculates the “</a:t>
            </a:r>
            <a:r>
              <a:rPr i="1" lang="en">
                <a:solidFill>
                  <a:schemeClr val="accent6"/>
                </a:solidFill>
              </a:rPr>
              <a:t>computer hardware IDs</a:t>
            </a:r>
            <a:r>
              <a:rPr lang="en"/>
              <a:t>” (CHID) for the present hardware and matches a particular firmware (or say devicetree) with it.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selected firmware can then load </a:t>
            </a:r>
            <a:r>
              <a:rPr b="1" lang="en"/>
              <a:t>trusted</a:t>
            </a:r>
            <a:r>
              <a:rPr lang="en"/>
              <a:t> kernel/initrd and command line whose hashes are known to the firmware as trustworthy.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When building the UKI, </a:t>
            </a:r>
            <a:r>
              <a:rPr i="1" lang="en">
                <a:solidFill>
                  <a:schemeClr val="lt2"/>
                </a:solidFill>
              </a:rPr>
              <a:t>ukify</a:t>
            </a:r>
            <a:r>
              <a:rPr lang="en">
                <a:solidFill>
                  <a:schemeClr val="lt2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must install the hashes in the firmware or they may be installed by a different tool and packaged together later using </a:t>
            </a:r>
            <a:r>
              <a:rPr i="1" lang="en">
                <a:solidFill>
                  <a:schemeClr val="dk2"/>
                </a:solidFill>
              </a:rPr>
              <a:t>ukify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34290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68"/>
          <p:cNvSpPr/>
          <p:nvPr/>
        </p:nvSpPr>
        <p:spPr>
          <a:xfrm>
            <a:off x="8707275" y="884900"/>
            <a:ext cx="2012100" cy="990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18" name="Google Shape;1018;p68"/>
          <p:cNvSpPr/>
          <p:nvPr/>
        </p:nvSpPr>
        <p:spPr>
          <a:xfrm>
            <a:off x="8654625" y="2796988"/>
            <a:ext cx="2012100" cy="1241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19" name="Google Shape;1019;p68"/>
          <p:cNvSpPr/>
          <p:nvPr/>
        </p:nvSpPr>
        <p:spPr>
          <a:xfrm>
            <a:off x="8652825" y="5012063"/>
            <a:ext cx="2012100" cy="864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0" name="Google Shape;1020;p68"/>
          <p:cNvSpPr txBox="1"/>
          <p:nvPr/>
        </p:nvSpPr>
        <p:spPr>
          <a:xfrm>
            <a:off x="8759925" y="981938"/>
            <a:ext cx="19068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UKI calculates CHID values for a specific virtualized hardware 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1" name="Google Shape;1021;p68"/>
          <p:cNvSpPr txBox="1"/>
          <p:nvPr/>
        </p:nvSpPr>
        <p:spPr>
          <a:xfrm>
            <a:off x="8705475" y="2918213"/>
            <a:ext cx="19068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UKI .</a:t>
            </a:r>
            <a:r>
              <a:rPr b="1" lang="en" sz="15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hwids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section has entries mapping CHIDs to </a:t>
            </a:r>
            <a:r>
              <a:rPr b="1" lang="en" sz="1500">
                <a:latin typeface="Red Hat Display"/>
                <a:ea typeface="Red Hat Display"/>
                <a:cs typeface="Red Hat Display"/>
                <a:sym typeface="Red Hat Display"/>
              </a:rPr>
              <a:t>fwid 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for efifirmware devices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2" name="Google Shape;1022;p68"/>
          <p:cNvSpPr txBox="1"/>
          <p:nvPr/>
        </p:nvSpPr>
        <p:spPr>
          <a:xfrm>
            <a:off x="9802900" y="1923688"/>
            <a:ext cx="1113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m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aps CHID to a hwid entry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023" name="Google Shape;1023;p68"/>
          <p:cNvCxnSpPr/>
          <p:nvPr/>
        </p:nvCxnSpPr>
        <p:spPr>
          <a:xfrm>
            <a:off x="9352975" y="4038688"/>
            <a:ext cx="0" cy="96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4" name="Google Shape;1024;p68"/>
          <p:cNvSpPr txBox="1"/>
          <p:nvPr/>
        </p:nvSpPr>
        <p:spPr>
          <a:xfrm>
            <a:off x="8654625" y="5012063"/>
            <a:ext cx="1801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UKI has multiple .</a:t>
            </a:r>
            <a:r>
              <a:rPr b="1" lang="en" sz="15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efifw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entries, each with a specific </a:t>
            </a:r>
            <a:r>
              <a:rPr b="1" lang="en" sz="1500">
                <a:latin typeface="Red Hat Display"/>
                <a:ea typeface="Red Hat Display"/>
                <a:cs typeface="Red Hat Display"/>
                <a:sym typeface="Red Hat Display"/>
              </a:rPr>
              <a:t>fwid</a:t>
            </a:r>
            <a:endParaRPr b="1"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5" name="Google Shape;1025;p68"/>
          <p:cNvSpPr txBox="1"/>
          <p:nvPr/>
        </p:nvSpPr>
        <p:spPr>
          <a:xfrm>
            <a:off x="9442925" y="4166738"/>
            <a:ext cx="1680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m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aps to a 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specific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firmware with </a:t>
            </a:r>
            <a:r>
              <a:rPr b="1" lang="en" sz="1500">
                <a:latin typeface="Red Hat Display"/>
                <a:ea typeface="Red Hat Display"/>
                <a:cs typeface="Red Hat Display"/>
                <a:sym typeface="Red Hat Display"/>
              </a:rPr>
              <a:t>fwid</a:t>
            </a:r>
            <a:endParaRPr b="1"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026" name="Google Shape;1026;p68"/>
          <p:cNvCxnSpPr/>
          <p:nvPr/>
        </p:nvCxnSpPr>
        <p:spPr>
          <a:xfrm flipH="1">
            <a:off x="9657075" y="1923688"/>
            <a:ext cx="3600" cy="87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7" name="Google Shape;1027;p68"/>
          <p:cNvCxnSpPr/>
          <p:nvPr/>
        </p:nvCxnSpPr>
        <p:spPr>
          <a:xfrm>
            <a:off x="8530513" y="884900"/>
            <a:ext cx="10500" cy="5456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28" name="Google Shape;1028;p68"/>
          <p:cNvSpPr/>
          <p:nvPr/>
        </p:nvSpPr>
        <p:spPr>
          <a:xfrm rot="10800000">
            <a:off x="10780458" y="1259550"/>
            <a:ext cx="980100" cy="43512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6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4" name="Google Shape;1034;p69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UKI to bring in firmware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69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f-UKI bits … (2)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36" name="Google Shape;1036;p69"/>
          <p:cNvSpPr txBox="1"/>
          <p:nvPr>
            <p:ph idx="4294967295" type="body"/>
          </p:nvPr>
        </p:nvSpPr>
        <p:spPr>
          <a:xfrm>
            <a:off x="848175" y="1828700"/>
            <a:ext cx="78549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Through a well known hypervisor interface (see green line in diagram), the UKI then convey the hypervisor the memory locations where these boot components (firmware, kernel, initrd, command line etc) are loaded.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 initiates reset of the guest to activate the packaged </a:t>
            </a:r>
            <a:r>
              <a:rPr lang="en"/>
              <a:t>firmware</a:t>
            </a:r>
            <a:r>
              <a:rPr lang="en"/>
              <a:t> and other boot </a:t>
            </a:r>
            <a:r>
              <a:rPr lang="en"/>
              <a:t>components</a:t>
            </a:r>
            <a:r>
              <a:rPr lang="en"/>
              <a:t>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structure of the “</a:t>
            </a:r>
            <a:r>
              <a:rPr i="1" lang="en">
                <a:solidFill>
                  <a:schemeClr val="dk2"/>
                </a:solidFill>
              </a:rPr>
              <a:t>opaque blob</a:t>
            </a:r>
            <a:r>
              <a:rPr lang="en"/>
              <a:t>” in the hypervisor interface is known to UKI and packaged </a:t>
            </a:r>
            <a:r>
              <a:rPr lang="en"/>
              <a:t>firmware</a:t>
            </a:r>
            <a:r>
              <a:rPr lang="en"/>
              <a:t>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The UKI conveys information on where it loaded the boot bits into memory for the packaged </a:t>
            </a:r>
            <a:r>
              <a:rPr lang="en"/>
              <a:t>firmware</a:t>
            </a:r>
            <a:r>
              <a:rPr lang="en"/>
              <a:t> to consume after reset.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cxnSp>
        <p:nvCxnSpPr>
          <p:cNvPr id="1037" name="Google Shape;1037;p69"/>
          <p:cNvCxnSpPr/>
          <p:nvPr/>
        </p:nvCxnSpPr>
        <p:spPr>
          <a:xfrm>
            <a:off x="8703075" y="1187875"/>
            <a:ext cx="12600" cy="505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038" name="Google Shape;10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450" y="1773475"/>
            <a:ext cx="3171526" cy="3371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7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4" name="Google Shape;1044;p70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UKI to bring in firmware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70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</a:t>
            </a: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bits … (3)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46" name="Google Shape;1046;p70"/>
          <p:cNvSpPr txBox="1"/>
          <p:nvPr>
            <p:ph idx="4294967295" type="body"/>
          </p:nvPr>
        </p:nvSpPr>
        <p:spPr>
          <a:xfrm>
            <a:off x="848175" y="2144725"/>
            <a:ext cx="107652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How to build the support for hypervisor interface into UKI in a hypervisor agnostic manner? 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We prototyped and built patches only for QEMU/edk.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The demo was a prototype work - patches are rough work.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･"/>
            </a:pPr>
            <a:r>
              <a:rPr lang="en">
                <a:solidFill>
                  <a:schemeClr val="accent6"/>
                </a:solidFill>
              </a:rPr>
              <a:t>We are requesting inputs from the community to help us in this effort.</a:t>
            </a:r>
            <a:endParaRPr>
              <a:solidFill>
                <a:schemeClr val="accent6"/>
              </a:solidFill>
            </a:endParaRPr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QEMU uses fw-cfg. We need to build support/write a driver for fw-cfg in UKI. How to design that? 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>
                <a:solidFill>
                  <a:schemeClr val="accent6"/>
                </a:solidFill>
              </a:rPr>
              <a:t>Open question</a:t>
            </a:r>
            <a:r>
              <a:rPr lang="en"/>
              <a:t>: What happens when there multiple initrd and kernel command lines are in UKI? </a:t>
            </a:r>
            <a:endParaRPr/>
          </a:p>
        </p:txBody>
      </p:sp>
      <p:sp>
        <p:nvSpPr>
          <p:cNvPr id="1047" name="Google Shape;1047;p70"/>
          <p:cNvSpPr txBox="1"/>
          <p:nvPr/>
        </p:nvSpPr>
        <p:spPr>
          <a:xfrm>
            <a:off x="1256000" y="6169550"/>
            <a:ext cx="5913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7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3" name="Google Shape;1053;p71"/>
          <p:cNvSpPr txBox="1"/>
          <p:nvPr/>
        </p:nvSpPr>
        <p:spPr>
          <a:xfrm>
            <a:off x="2731100" y="1524025"/>
            <a:ext cx="60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54" name="Google Shape;1054;p71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1055" name="Google Shape;1055;p71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325" y="2280596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7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1" name="Google Shape;1061;p72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Status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72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Progress so far …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63" name="Google Shape;1063;p72"/>
          <p:cNvSpPr txBox="1"/>
          <p:nvPr/>
        </p:nvSpPr>
        <p:spPr>
          <a:xfrm>
            <a:off x="2369075" y="5416650"/>
            <a:ext cx="67491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We need your interest and help in getting all the bits of work into upstream.</a:t>
            </a:r>
            <a:endParaRPr b="1" sz="18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64" name="Google Shape;106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8425" y="3461400"/>
            <a:ext cx="2207725" cy="2179501"/>
          </a:xfrm>
          <a:prstGeom prst="rect">
            <a:avLst/>
          </a:prstGeom>
          <a:noFill/>
          <a:ln>
            <a:noFill/>
          </a:ln>
          <a:effectLst>
            <a:outerShdw rotWithShape="0" algn="bl" dir="2460000" dist="19050">
              <a:srgbClr val="000000">
                <a:alpha val="0"/>
              </a:srgbClr>
            </a:outerShdw>
          </a:effectLst>
        </p:spPr>
      </p:pic>
      <p:sp>
        <p:nvSpPr>
          <p:cNvPr id="1065" name="Google Shape;1065;p72"/>
          <p:cNvSpPr txBox="1"/>
          <p:nvPr/>
        </p:nvSpPr>
        <p:spPr>
          <a:xfrm>
            <a:off x="1078925" y="2065350"/>
            <a:ext cx="89976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QEMU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: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Some code reorgs needed 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towards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enabling reset in CoCo 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!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QEMU hypervisor interface design proposal patch posted.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Link to google doc where we had elaborate discussions </a:t>
            </a:r>
            <a:r>
              <a:rPr b="1" lang="en" sz="2000">
                <a:latin typeface="Red Hat Display"/>
                <a:ea typeface="Red Hat Display"/>
                <a:cs typeface="Red Hat Display"/>
                <a:sym typeface="Red Hat Display"/>
              </a:rPr>
              <a:t>later in references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See @</a:t>
            </a:r>
            <a:r>
              <a:rPr i="1" lang="en" sz="2000">
                <a:latin typeface="Red Hat Text Medium"/>
                <a:ea typeface="Red Hat Text Medium"/>
                <a:cs typeface="Red Hat Text Medium"/>
                <a:sym typeface="Red Hat Text Medium"/>
              </a:rPr>
              <a:t>qemu-devel 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link </a:t>
            </a:r>
            <a:r>
              <a:rPr b="1" lang="en" sz="2000">
                <a:latin typeface="Red Hat Display"/>
                <a:ea typeface="Red Hat Display"/>
                <a:cs typeface="Red Hat Display"/>
                <a:sym typeface="Red Hat Display"/>
              </a:rPr>
              <a:t>later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b="1" lang="en" sz="2000">
                <a:latin typeface="Red Hat Display"/>
                <a:ea typeface="Red Hat Display"/>
                <a:cs typeface="Red Hat Display"/>
                <a:sym typeface="Red Hat Display"/>
              </a:rPr>
              <a:t>in references 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for the latest patch.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Systemd:</a:t>
            </a:r>
            <a:endParaRPr b="1" sz="22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●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Changes towards matching a firmware to a specific hardware 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!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●"/>
            </a:pPr>
            <a:r>
              <a:rPr lang="en" sz="2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WIP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: adding a “</a:t>
            </a:r>
            <a:r>
              <a:rPr i="1" lang="en" sz="2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rPr>
              <a:t>efifw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” UKI section to 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contain the UEFI firmware.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○"/>
            </a:pPr>
            <a:r>
              <a:rPr lang="en" sz="2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WIP</a:t>
            </a:r>
            <a:r>
              <a:rPr b="1"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: 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update related documentations.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descr="File:Eo circle green checkmark.svg - Wikimedia Commons" id="1066" name="Google Shape;106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1800" y="2834925"/>
            <a:ext cx="295350" cy="295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Eo circle green checkmark.svg - Wikimedia Commons" id="1067" name="Google Shape;106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150" y="5061250"/>
            <a:ext cx="295350" cy="2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7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3" name="Google Shape;1073;p73"/>
          <p:cNvSpPr txBox="1"/>
          <p:nvPr/>
        </p:nvSpPr>
        <p:spPr>
          <a:xfrm>
            <a:off x="2743200" y="2032925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74" name="Google Shape;1074;p73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1075" name="Google Shape;1075;p73" title="Look it up vector illustration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1947374"/>
            <a:ext cx="1970576" cy="197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74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81" name="Google Shape;1081;p7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2" name="Google Shape;1082;p74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Upstream (QEMU, Systemd) activities</a:t>
            </a:r>
            <a:endParaRPr sz="2300"/>
          </a:p>
        </p:txBody>
      </p:sp>
      <p:sp>
        <p:nvSpPr>
          <p:cNvPr id="1083" name="Google Shape;1083;p74"/>
          <p:cNvSpPr txBox="1"/>
          <p:nvPr/>
        </p:nvSpPr>
        <p:spPr>
          <a:xfrm>
            <a:off x="701975" y="1994425"/>
            <a:ext cx="93624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Hypervisor interface design doc: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https://docs.google.com/document/d/14P5L2mwaGcfsKKnDkQL5dxi7j1Mc1rzXtbuvilA5xfU/edit?usp=sharing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QEMU hypervisor interface patch on </a:t>
            </a:r>
            <a:r>
              <a:rPr i="1" lang="en" sz="2000">
                <a:latin typeface="Red Hat Display"/>
                <a:ea typeface="Red Hat Display"/>
                <a:cs typeface="Red Hat Display"/>
                <a:sym typeface="Red Hat Display"/>
              </a:rPr>
              <a:t>@qemu-devel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https://mail.gnu.org/archive/html/qemu-devel/2025-01/msg05693.html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Systemd PRs: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https://github.com/systemd/systemd/pull/35091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(</a:t>
            </a:r>
            <a:r>
              <a:rPr lang="en" sz="2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WIP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)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Doc update: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https://github.com/uapi-group/specifications/pull/131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(</a:t>
            </a:r>
            <a:r>
              <a:rPr lang="en" sz="2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WIP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) 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https://github.com/systemd/systemd/pull/35747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(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!)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84" name="Google Shape;1084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51150" y="3425300"/>
            <a:ext cx="2112125" cy="2112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6AA84F">
                <a:alpha val="15000"/>
              </a:srgbClr>
            </a:outerShdw>
          </a:effectLst>
        </p:spPr>
      </p:pic>
      <p:pic>
        <p:nvPicPr>
          <p:cNvPr id="1085" name="Google Shape;1085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28325" y="236925"/>
            <a:ext cx="1822825" cy="18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5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91" name="Google Shape;1091;p7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2" name="Google Shape;1092;p75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KVM Forum 2024</a:t>
            </a:r>
            <a:br>
              <a:rPr lang="en" sz="2800"/>
            </a:br>
            <a:r>
              <a:rPr lang="en" sz="2300"/>
              <a:t>https://kvm-forum.qemu.org/2024/</a:t>
            </a:r>
            <a:endParaRPr sz="2300"/>
          </a:p>
        </p:txBody>
      </p:sp>
      <p:sp>
        <p:nvSpPr>
          <p:cNvPr id="1093" name="Google Shape;1093;p75"/>
          <p:cNvSpPr txBox="1"/>
          <p:nvPr/>
        </p:nvSpPr>
        <p:spPr>
          <a:xfrm>
            <a:off x="717550" y="1974375"/>
            <a:ext cx="94485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Talk page: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https://pretalx.com/kvm-forum-2024/talk/HJSKRQ/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Talk recording: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https://youtu.be/VCMBxU6tAto?feature=shared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Demo: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https://people.redhat.com/~anisinha/BYOF-demo.mp4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PDF slides: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https://kvm-forum.qemu.org/2024/BYOF_-_KVM_Forum_2024_iWTioIP.pdf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Red Hat Display"/>
                <a:ea typeface="Red Hat Display"/>
                <a:cs typeface="Red Hat Display"/>
                <a:sym typeface="Red Hat Display"/>
              </a:rPr>
              <a:t>Can also access these from my </a:t>
            </a:r>
            <a:r>
              <a:rPr lang="en" sz="22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Red Hat</a:t>
            </a:r>
            <a:r>
              <a:rPr lang="en" sz="2200">
                <a:latin typeface="Red Hat Display"/>
                <a:ea typeface="Red Hat Display"/>
                <a:cs typeface="Red Hat Display"/>
                <a:sym typeface="Red Hat Display"/>
              </a:rPr>
              <a:t> page: </a:t>
            </a:r>
            <a:r>
              <a:rPr lang="en" sz="22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https://people.redhat.com/~anisinha/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94" name="Google Shape;1094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95075" y="4572213"/>
            <a:ext cx="1741025" cy="17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72925" y="483975"/>
            <a:ext cx="2870100" cy="2152500"/>
          </a:xfrm>
          <a:prstGeom prst="rect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040000" dist="190500">
              <a:schemeClr val="accent5">
                <a:alpha val="40000"/>
              </a:schemeClr>
            </a:outerShdw>
          </a:effectLst>
        </p:spPr>
      </p:pic>
      <p:sp>
        <p:nvSpPr>
          <p:cNvPr id="1096" name="Google Shape;1096;p75"/>
          <p:cNvSpPr txBox="1"/>
          <p:nvPr/>
        </p:nvSpPr>
        <p:spPr>
          <a:xfrm>
            <a:off x="1256000" y="6169550"/>
            <a:ext cx="5913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ed Hat Display"/>
                <a:ea typeface="Red Hat Display"/>
                <a:cs typeface="Red Hat Display"/>
                <a:sym typeface="Red Hat Display"/>
              </a:rPr>
              <a:t>Photo credit: Anthony Davis, Red Hat.</a:t>
            </a:r>
            <a:endParaRPr sz="13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76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02" name="Google Shape;1102;p7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3" name="Google Shape;1103;p76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Links to talks, specs and documentations …</a:t>
            </a:r>
            <a:endParaRPr sz="2800"/>
          </a:p>
        </p:txBody>
      </p:sp>
      <p:sp>
        <p:nvSpPr>
          <p:cNvPr id="1104" name="Google Shape;1104;p76"/>
          <p:cNvSpPr txBox="1"/>
          <p:nvPr/>
        </p:nvSpPr>
        <p:spPr>
          <a:xfrm>
            <a:off x="1130525" y="1910900"/>
            <a:ext cx="104925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i="1"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UKI spec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https://github.com/uapi-group/specifications/blob/main/specs/unified_kernel_image.md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Emanuele’s FOSDEM 2024 talk on UKI/secure boot work </a:t>
            </a:r>
            <a:r>
              <a:rPr lang="en" sz="18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Red Hat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is doing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https://archive.fosdem.org/2024/events/attachments/fosdem-2024-2024-uki-addons-and-extensions-safely-extending-ukis-kernel-command-line-and-initrd/slides/22125/Uki_addons_O97iYns.pdf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Lennart’s FOSDEM 2024 talk on systemd-boot and UKI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https://archive.fosdem.org/2024/events/attachments/fosdem-2024-1987-systemd-boot-systemd-stub-ukis/slides/22834/systemd-boot_systemd-stub_UKIs_mNuvmv0.pdf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SHIM source: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https://github.com/rhboot/shim/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SBAT details: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https://github.com/rhboot/shim/blob/main/SBAT.md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105" name="Google Shape;1105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28325" y="236925"/>
            <a:ext cx="1822825" cy="18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0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778" name="Google Shape;778;p5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79" name="Google Shape;779;p50"/>
          <p:cNvSpPr txBox="1"/>
          <p:nvPr/>
        </p:nvSpPr>
        <p:spPr>
          <a:xfrm>
            <a:off x="900275" y="1736433"/>
            <a:ext cx="3885900" cy="26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Focus of the talk</a:t>
            </a:r>
            <a:endParaRPr sz="48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80" name="Google Shape;780;p50"/>
          <p:cNvSpPr txBox="1"/>
          <p:nvPr/>
        </p:nvSpPr>
        <p:spPr>
          <a:xfrm>
            <a:off x="5942950" y="1849475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77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11" name="Google Shape;1111;p7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2" name="Google Shape;1112;p77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Links to talks, specs and documentations …</a:t>
            </a:r>
            <a:endParaRPr sz="2800"/>
          </a:p>
        </p:txBody>
      </p:sp>
      <p:sp>
        <p:nvSpPr>
          <p:cNvPr id="1113" name="Google Shape;1113;p77"/>
          <p:cNvSpPr txBox="1"/>
          <p:nvPr/>
        </p:nvSpPr>
        <p:spPr>
          <a:xfrm>
            <a:off x="1130550" y="1812725"/>
            <a:ext cx="104925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Computer </a:t>
            </a:r>
            <a:r>
              <a:rPr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hardware IDS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(CHID):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https://learn.microsoft.com/en-us/windows-hardware/drivers/dashboard/using-chids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Secure boot and measured boot Microsoft page: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https://learn.microsoft.com/en-us/windows/security/operating-system-security/system-security/secure-the-windows-10-boot-process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Controlling secure boot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https://www.rodsbooks.com/efi-bootloaders/controlling-sb.html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Measured boot design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https://trustedfirmware-a.readthedocs.io/en/v2.11/design_documents/measured_boot.html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Remote attestation using ephemeral TPM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https://dl.acm.org/doi/pdf/10.1145/3627106.362711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8"/>
              </a:rPr>
              <a:t>2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i="1"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Intel TDX whitepaper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9"/>
              </a:rPr>
              <a:t>https://cdrdv2.intel.com/v1/dl/getContent/690419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i="1"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AMD Secure Encrypted Virtualization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10"/>
              </a:rPr>
              <a:t>https://www.amd.com/en/developer/sev.html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114" name="Google Shape;1114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28325" y="236925"/>
            <a:ext cx="1822825" cy="18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7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0" name="Google Shape;1120;p78"/>
          <p:cNvSpPr txBox="1"/>
          <p:nvPr>
            <p:ph idx="1" type="subTitle"/>
          </p:nvPr>
        </p:nvSpPr>
        <p:spPr>
          <a:xfrm>
            <a:off x="2083725" y="3313225"/>
            <a:ext cx="4047900" cy="103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Red Hat is the world’s leading provider of enterprise open source software solutions. Award-winning support, training, and consulting services make </a:t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Red Hat a trusted adviser to the Fortune 500. </a:t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21" name="Google Shape;1121;p78"/>
          <p:cNvSpPr txBox="1"/>
          <p:nvPr>
            <p:ph type="title"/>
          </p:nvPr>
        </p:nvSpPr>
        <p:spPr>
          <a:xfrm>
            <a:off x="2083875" y="1860300"/>
            <a:ext cx="4905000" cy="84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Thank you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6" name="Google Shape;786;p51"/>
          <p:cNvSpPr txBox="1"/>
          <p:nvPr/>
        </p:nvSpPr>
        <p:spPr>
          <a:xfrm>
            <a:off x="2743200" y="2032925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87" name="Google Shape;787;p51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788" name="Google Shape;788;p51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401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2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4" name="Google Shape;794;p5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5" name="Google Shape;7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788" y="1882150"/>
            <a:ext cx="4128576" cy="4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52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 what is a Confidential VM?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97" name="Google Shape;797;p52"/>
          <p:cNvSpPr txBox="1"/>
          <p:nvPr>
            <p:ph idx="1" type="subTitle"/>
          </p:nvPr>
        </p:nvSpPr>
        <p:spPr>
          <a:xfrm rot="1187566">
            <a:off x="8499137" y="793731"/>
            <a:ext cx="3495077" cy="816190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Taken from Nicolas Saenz Julienne’s 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798" name="Google Shape;79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75" y="1882150"/>
            <a:ext cx="4128576" cy="4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52"/>
          <p:cNvSpPr/>
          <p:nvPr/>
        </p:nvSpPr>
        <p:spPr>
          <a:xfrm>
            <a:off x="9225550" y="3763875"/>
            <a:ext cx="633600" cy="678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00" name="Google Shape;800;p52"/>
          <p:cNvSpPr/>
          <p:nvPr/>
        </p:nvSpPr>
        <p:spPr>
          <a:xfrm>
            <a:off x="5535325" y="3936075"/>
            <a:ext cx="731700" cy="33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3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6" name="Google Shape;806;p5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7" name="Google Shape;807;p53"/>
          <p:cNvSpPr txBox="1"/>
          <p:nvPr>
            <p:ph idx="4" type="body"/>
          </p:nvPr>
        </p:nvSpPr>
        <p:spPr>
          <a:xfrm>
            <a:off x="2438400" y="2286000"/>
            <a:ext cx="7315200" cy="38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Confidential VM </a:t>
            </a:r>
            <a:r>
              <a:rPr lang="en">
                <a:solidFill>
                  <a:srgbClr val="00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provides protection from the host it runs on</a:t>
            </a:r>
            <a:r>
              <a:rPr lang="en">
                <a:solidFill>
                  <a:srgbClr val="00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:</a:t>
            </a:r>
            <a:endParaRPr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“Protection” means strong security boundary for all </a:t>
            </a:r>
            <a:r>
              <a:rPr b="1" lang="en">
                <a:solidFill>
                  <a:srgbClr val="000000"/>
                </a:solidFill>
              </a:rPr>
              <a:t>data</a:t>
            </a:r>
            <a:r>
              <a:rPr lang="en">
                <a:solidFill>
                  <a:srgbClr val="000000"/>
                </a:solidFill>
              </a:rPr>
              <a:t> in the VM. Malicious hypervisor or an actor </a:t>
            </a:r>
            <a:r>
              <a:rPr lang="en">
                <a:solidFill>
                  <a:srgbClr val="000000"/>
                </a:solidFill>
              </a:rPr>
              <a:t>having access</a:t>
            </a:r>
            <a:r>
              <a:rPr lang="en">
                <a:solidFill>
                  <a:srgbClr val="000000"/>
                </a:solidFill>
              </a:rPr>
              <a:t> (even privileged!) to the host should not be able to get access to the data.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The host is still able to disrupt execution of the VM, e.g. it can stop it.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Hardware (AMD SEV-SNP, Intel TDX) is responsible for encrypting memory and CPU state.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Storage encryption is necessary for security and must be done by the guest OS.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8" name="Google Shape;808;p5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 what is a Confidential VM?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9" name="Google Shape;809;p53"/>
          <p:cNvSpPr/>
          <p:nvPr/>
        </p:nvSpPr>
        <p:spPr>
          <a:xfrm>
            <a:off x="9879625" y="6313250"/>
            <a:ext cx="648300" cy="185100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10" name="Google Shape;810;p53"/>
          <p:cNvSpPr/>
          <p:nvPr/>
        </p:nvSpPr>
        <p:spPr>
          <a:xfrm>
            <a:off x="10598900" y="171875"/>
            <a:ext cx="1293600" cy="46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11" name="Google Shape;811;p53"/>
          <p:cNvSpPr/>
          <p:nvPr/>
        </p:nvSpPr>
        <p:spPr>
          <a:xfrm>
            <a:off x="9879625" y="6313250"/>
            <a:ext cx="648300" cy="18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812" name="Google Shape;81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1991" y="6175400"/>
            <a:ext cx="1295084" cy="4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4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Confidential VMs in the Cloud</a:t>
            </a:r>
            <a:endParaRPr/>
          </a:p>
        </p:txBody>
      </p:sp>
      <p:sp>
        <p:nvSpPr>
          <p:cNvPr id="818" name="Google Shape;818;p5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9" name="Google Shape;819;p54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20" name="Google Shape;820;p54"/>
          <p:cNvSpPr txBox="1"/>
          <p:nvPr>
            <p:ph idx="3" type="body"/>
          </p:nvPr>
        </p:nvSpPr>
        <p:spPr>
          <a:xfrm>
            <a:off x="760200" y="2650400"/>
            <a:ext cx="10671600" cy="3156600"/>
          </a:xfrm>
          <a:prstGeom prst="rect">
            <a:avLst/>
          </a:prstGeom>
        </p:spPr>
        <p:txBody>
          <a:bodyPr anchorCtr="0" anchor="t" bIns="91425" lIns="914400" spcFirstLastPara="1" rIns="91425" wrap="square" tIns="91425">
            <a:noAutofit/>
          </a:bodyPr>
          <a:lstStyle/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It is the process of computing and securely recording hashes of code and critical data at each stage in the boot chain before the code/data is used.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No validation. Simply a record of what code/critical-data was present on the system during boot.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Platform Configuration Registers in TPM store the incremental hashes/measurements securely (can not be modified once the </a:t>
            </a:r>
            <a:r>
              <a:rPr b="1" i="1" lang="en" sz="1700">
                <a:solidFill>
                  <a:srgbClr val="404040"/>
                </a:solidFill>
                <a:highlight>
                  <a:srgbClr val="FCFCFC"/>
                </a:highlight>
              </a:rPr>
              <a:t>update</a:t>
            </a: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 operation has completed on the newly </a:t>
            </a:r>
            <a:r>
              <a:rPr b="1" i="1" lang="en" sz="1700">
                <a:solidFill>
                  <a:srgbClr val="404040"/>
                </a:solidFill>
                <a:highlight>
                  <a:srgbClr val="FCFCFC"/>
                </a:highlight>
              </a:rPr>
              <a:t>extended</a:t>
            </a: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 measured hash) that become part of the final launch digest.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Intel TDX module provides measurement capability in HW (no need for TPM registers).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The measurements can also be stored securely in memory.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0" lvl="0" marL="0" rtl="0" algn="just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</p:txBody>
      </p:sp>
      <p:sp>
        <p:nvSpPr>
          <p:cNvPr id="821" name="Google Shape;821;p54"/>
          <p:cNvSpPr txBox="1"/>
          <p:nvPr/>
        </p:nvSpPr>
        <p:spPr>
          <a:xfrm>
            <a:off x="1089275" y="2056288"/>
            <a:ext cx="32013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Measured Boot: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22" name="Google Shape;822;p54"/>
          <p:cNvSpPr txBox="1"/>
          <p:nvPr>
            <p:ph type="title"/>
          </p:nvPr>
        </p:nvSpPr>
        <p:spPr>
          <a:xfrm>
            <a:off x="813675" y="1072375"/>
            <a:ext cx="10194600" cy="78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</a:rPr>
              <a:t>Verifying integrity at start - measured boot … (1)</a:t>
            </a:r>
            <a:endParaRPr sz="3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5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Confidential VMs in the Cloud</a:t>
            </a:r>
            <a:endParaRPr/>
          </a:p>
        </p:txBody>
      </p:sp>
      <p:sp>
        <p:nvSpPr>
          <p:cNvPr id="828" name="Google Shape;828;p5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9" name="Google Shape;829;p55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30" name="Google Shape;830;p55"/>
          <p:cNvSpPr txBox="1"/>
          <p:nvPr>
            <p:ph idx="3" type="body"/>
          </p:nvPr>
        </p:nvSpPr>
        <p:spPr>
          <a:xfrm>
            <a:off x="1195800" y="2734300"/>
            <a:ext cx="9800400" cy="3156600"/>
          </a:xfrm>
          <a:prstGeom prst="rect">
            <a:avLst/>
          </a:prstGeom>
        </p:spPr>
        <p:txBody>
          <a:bodyPr anchorCtr="0" anchor="t" bIns="91425" lIns="914400" spcFirstLastPara="1" rIns="91425" wrap="square" tIns="91425">
            <a:noAutofit/>
          </a:bodyPr>
          <a:lstStyle/>
          <a:p>
            <a:pPr indent="-34290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Char char="●"/>
            </a:pPr>
            <a:r>
              <a:rPr b="1" lang="en">
                <a:solidFill>
                  <a:srgbClr val="404040"/>
                </a:solidFill>
                <a:highlight>
                  <a:srgbClr val="FCFCFC"/>
                </a:highlight>
              </a:rPr>
              <a:t>Firmware images must be measured.</a:t>
            </a:r>
            <a:endParaRPr b="1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34290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Char char="●"/>
            </a:pPr>
            <a:r>
              <a:rPr lang="en">
                <a:solidFill>
                  <a:srgbClr val="404040"/>
                </a:solidFill>
                <a:highlight>
                  <a:srgbClr val="FCFCFC"/>
                </a:highlight>
              </a:rPr>
              <a:t>Final launch digest is then sent to a remote attestation server that validates the digest and send keys to unlock secrets within the guest OS.</a:t>
            </a:r>
            <a:endParaRPr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34290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Char char="●"/>
            </a:pPr>
            <a:r>
              <a:rPr lang="en">
                <a:solidFill>
                  <a:srgbClr val="404040"/>
                </a:solidFill>
                <a:highlight>
                  <a:srgbClr val="FCFCFC"/>
                </a:highlight>
              </a:rPr>
              <a:t>The guest OS can then decrypt the disk with the secrets.</a:t>
            </a:r>
            <a:endParaRPr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857250" lvl="0" marL="0" rtl="0" algn="just"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highlight>
                  <a:srgbClr val="FCFCFC"/>
                </a:highlight>
              </a:rPr>
              <a:t>Our work focuses mostly on measured boot. </a:t>
            </a:r>
            <a:endParaRPr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831" name="Google Shape;831;p55"/>
          <p:cNvSpPr txBox="1"/>
          <p:nvPr/>
        </p:nvSpPr>
        <p:spPr>
          <a:xfrm>
            <a:off x="1100375" y="2056300"/>
            <a:ext cx="32013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Measured Boot: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2" name="Google Shape;832;p55"/>
          <p:cNvSpPr txBox="1"/>
          <p:nvPr>
            <p:ph type="title"/>
          </p:nvPr>
        </p:nvSpPr>
        <p:spPr>
          <a:xfrm>
            <a:off x="813675" y="1072375"/>
            <a:ext cx="10194600" cy="78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</a:rPr>
              <a:t>Verifying integrity at start - measured boot … (2)</a:t>
            </a:r>
            <a:endParaRPr sz="3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8" name="Google Shape;838;p56"/>
          <p:cNvSpPr txBox="1"/>
          <p:nvPr/>
        </p:nvSpPr>
        <p:spPr>
          <a:xfrm>
            <a:off x="2732075" y="1999600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9" name="Google Shape;839;p56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840" name="Google Shape;840;p56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401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d Hat - Light">
  <a:themeElements>
    <a:clrScheme name="Simple Light">
      <a:dk1>
        <a:srgbClr val="151515"/>
      </a:dk1>
      <a:lt1>
        <a:srgbClr val="FFFFFF"/>
      </a:lt1>
      <a:dk2>
        <a:srgbClr val="5F0000"/>
      </a:dk2>
      <a:lt2>
        <a:srgbClr val="A60000"/>
      </a:lt2>
      <a:accent1>
        <a:srgbClr val="EE0000"/>
      </a:accent1>
      <a:accent2>
        <a:srgbClr val="F56E6E"/>
      </a:accent2>
      <a:accent3>
        <a:srgbClr val="F9A8A8"/>
      </a:accent3>
      <a:accent4>
        <a:srgbClr val="F2F2F2"/>
      </a:accent4>
      <a:accent5>
        <a:srgbClr val="63993D"/>
      </a:accent5>
      <a:accent6>
        <a:srgbClr val="F0561D"/>
      </a:accent6>
      <a:hlink>
        <a:srgbClr val="0066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