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71" r:id="rId3"/>
    <p:sldMasterId id="214748377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Lst>
  <p:sldSz cy="5143500" cx="9144000"/>
  <p:notesSz cx="6858000" cy="9144000"/>
  <p:embeddedFontLst>
    <p:embeddedFont>
      <p:font typeface="Proxima Nova"/>
      <p:regular r:id="rId45"/>
      <p:bold r:id="rId46"/>
      <p:italic r:id="rId47"/>
      <p:boldItalic r:id="rId48"/>
    </p:embeddedFont>
    <p:embeddedFont>
      <p:font typeface="Overpass"/>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font" Target="fonts/ProximaNova-bold.fntdata"/><Relationship Id="rId45" Type="http://schemas.openxmlformats.org/officeDocument/2006/relationships/font" Target="fonts/ProximaNova-regular.fntdata"/><Relationship Id="rId48" Type="http://schemas.openxmlformats.org/officeDocument/2006/relationships/font" Target="fonts/ProximaNova-boldItalic.fntdata"/><Relationship Id="rId47" Type="http://schemas.openxmlformats.org/officeDocument/2006/relationships/font" Target="fonts/ProximaNova-italic.fntdata"/><Relationship Id="rId49" Type="http://schemas.openxmlformats.org/officeDocument/2006/relationships/font" Target="fonts/Overpass-regular.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51" Type="http://schemas.openxmlformats.org/officeDocument/2006/relationships/font" Target="fonts/Overpass-italic.fntdata"/><Relationship Id="rId50" Type="http://schemas.openxmlformats.org/officeDocument/2006/relationships/font" Target="fonts/Overpass-bold.fntdata"/><Relationship Id="rId52" Type="http://schemas.openxmlformats.org/officeDocument/2006/relationships/font" Target="fonts/Overpass-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ap.com/datahub"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3" name="Shape 573"/>
        <p:cNvGrpSpPr/>
        <p:nvPr/>
      </p:nvGrpSpPr>
      <p:grpSpPr>
        <a:xfrm>
          <a:off x="0" y="0"/>
          <a:ext cx="0" cy="0"/>
          <a:chOff x="0" y="0"/>
          <a:chExt cx="0" cy="0"/>
        </a:xfrm>
      </p:grpSpPr>
      <p:sp>
        <p:nvSpPr>
          <p:cNvPr id="574" name="Shape 574"/>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575" name="Shape 57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2" name="Shape 852"/>
        <p:cNvGrpSpPr/>
        <p:nvPr/>
      </p:nvGrpSpPr>
      <p:grpSpPr>
        <a:xfrm>
          <a:off x="0" y="0"/>
          <a:ext cx="0" cy="0"/>
          <a:chOff x="0" y="0"/>
          <a:chExt cx="0" cy="0"/>
        </a:xfrm>
      </p:grpSpPr>
      <p:sp>
        <p:nvSpPr>
          <p:cNvPr id="853" name="Shape 85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54" name="Shape 85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de"/>
              <a:t>A key functional element in a kubernetes cluster is the networking</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4" name="Shape 894"/>
        <p:cNvGrpSpPr/>
        <p:nvPr/>
      </p:nvGrpSpPr>
      <p:grpSpPr>
        <a:xfrm>
          <a:off x="0" y="0"/>
          <a:ext cx="0" cy="0"/>
          <a:chOff x="0" y="0"/>
          <a:chExt cx="0" cy="0"/>
        </a:xfrm>
      </p:grpSpPr>
      <p:sp>
        <p:nvSpPr>
          <p:cNvPr id="895" name="Shape 895"/>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896" name="Shape 89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spcBef>
                <a:spcPts val="0"/>
              </a:spcBef>
              <a:spcAft>
                <a:spcPts val="0"/>
              </a:spcAft>
              <a:buSzPts val="1100"/>
              <a:buChar char="●"/>
            </a:pPr>
            <a:r>
              <a:rPr lang="de"/>
              <a:t>For more details refer to OpenShift Third-Party SDN Statement of Support and FAQ [INTERNAL]</a:t>
            </a:r>
            <a:br>
              <a:rPr lang="de"/>
            </a:br>
            <a:r>
              <a:rPr lang="de"/>
              <a:t>https://pnt.redhat.com/pnt/p-7489293/OpenShift_Thi...-Oct-2017.pdf</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5" name="Shape 925"/>
        <p:cNvGrpSpPr/>
        <p:nvPr/>
      </p:nvGrpSpPr>
      <p:grpSpPr>
        <a:xfrm>
          <a:off x="0" y="0"/>
          <a:ext cx="0" cy="0"/>
          <a:chOff x="0" y="0"/>
          <a:chExt cx="0" cy="0"/>
        </a:xfrm>
      </p:grpSpPr>
      <p:sp>
        <p:nvSpPr>
          <p:cNvPr id="926" name="Shape 926"/>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927" name="Shape 92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9" name="Shape 939"/>
        <p:cNvGrpSpPr/>
        <p:nvPr/>
      </p:nvGrpSpPr>
      <p:grpSpPr>
        <a:xfrm>
          <a:off x="0" y="0"/>
          <a:ext cx="0" cy="0"/>
          <a:chOff x="0" y="0"/>
          <a:chExt cx="0" cy="0"/>
        </a:xfrm>
      </p:grpSpPr>
      <p:sp>
        <p:nvSpPr>
          <p:cNvPr id="940" name="Shape 94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41" name="Shape 94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de"/>
              <a:t>To be able to run, SAP Vora requires a kubernetes distribution that contains the blue components.</a:t>
            </a:r>
            <a:endParaRPr/>
          </a:p>
          <a:p>
            <a:pPr indent="0" lvl="0" marL="0" rtl="0">
              <a:spcBef>
                <a:spcPts val="0"/>
              </a:spcBef>
              <a:spcAft>
                <a:spcPts val="0"/>
              </a:spcAft>
              <a:buNone/>
            </a:pPr>
            <a:r>
              <a:rPr lang="de"/>
              <a:t>A complete container management stack not only requires the kubernetes runtime, it also needs a couple of additional functionality such as management components for Lifecycle, automation, security mangement etc. (gray boxes), but first have look at enterprise grade networking</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1" name="Shape 981"/>
        <p:cNvGrpSpPr/>
        <p:nvPr/>
      </p:nvGrpSpPr>
      <p:grpSpPr>
        <a:xfrm>
          <a:off x="0" y="0"/>
          <a:ext cx="0" cy="0"/>
          <a:chOff x="0" y="0"/>
          <a:chExt cx="0" cy="0"/>
        </a:xfrm>
      </p:grpSpPr>
      <p:sp>
        <p:nvSpPr>
          <p:cNvPr id="982" name="Shape 982"/>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983" name="Shape 98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spcBef>
                <a:spcPts val="0"/>
              </a:spcBef>
              <a:spcAft>
                <a:spcPts val="0"/>
              </a:spcAft>
              <a:buSzPts val="1100"/>
              <a:buChar char="●"/>
            </a:pPr>
            <a:r>
              <a:rPr lang="de"/>
              <a:t>OpenShift Container Platform leverages the Kubernetes persistent volume (PV) framework to allow administrators to provision persistent storage for a cluster. Using persistent volume claims (PVCs), developers can request PV resources without having specific knowledge of the underlying storage infrastructure.</a:t>
            </a:r>
            <a:endParaRPr/>
          </a:p>
          <a:p>
            <a:pPr indent="-298450" lvl="0" marL="457200" rtl="0">
              <a:spcBef>
                <a:spcPts val="0"/>
              </a:spcBef>
              <a:spcAft>
                <a:spcPts val="0"/>
              </a:spcAft>
              <a:buSzPts val="1100"/>
              <a:buChar char="●"/>
            </a:pPr>
            <a:r>
              <a:rPr lang="de"/>
              <a:t>OpenShift Container Platform supports a growing list of storage plugins for using various storage solutions.</a:t>
            </a:r>
            <a:endParaRPr/>
          </a:p>
          <a:p>
            <a:pPr indent="-298450" lvl="0" marL="457200" rtl="0">
              <a:spcBef>
                <a:spcPts val="0"/>
              </a:spcBef>
              <a:spcAft>
                <a:spcPts val="0"/>
              </a:spcAft>
              <a:buSzPts val="1100"/>
              <a:buChar char="●"/>
            </a:pPr>
            <a:r>
              <a:rPr lang="de"/>
              <a:t>Note that high-availability of storage in the infrastructure is left to the underlying storage provider.</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0" name="Shape 1000"/>
        <p:cNvGrpSpPr/>
        <p:nvPr/>
      </p:nvGrpSpPr>
      <p:grpSpPr>
        <a:xfrm>
          <a:off x="0" y="0"/>
          <a:ext cx="0" cy="0"/>
          <a:chOff x="0" y="0"/>
          <a:chExt cx="0" cy="0"/>
        </a:xfrm>
      </p:grpSpPr>
      <p:sp>
        <p:nvSpPr>
          <p:cNvPr id="1001" name="Shape 100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02" name="Shape 100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de"/>
              <a:t>To be able to run, SAP Vora requires a kubernetes distribution that contains the blue components.</a:t>
            </a:r>
            <a:endParaRPr/>
          </a:p>
          <a:p>
            <a:pPr indent="0" lvl="0" marL="0" rtl="0">
              <a:spcBef>
                <a:spcPts val="0"/>
              </a:spcBef>
              <a:spcAft>
                <a:spcPts val="0"/>
              </a:spcAft>
              <a:buNone/>
            </a:pPr>
            <a:r>
              <a:rPr lang="de"/>
              <a:t>A complete container management stack not only requires the kubernetes runtime, it also needs a couple of additional functionality such as management components for Lifecycle, automation, security mangement etc. (gray boxes), but first have look at enterprise grade networking</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4" name="Shape 1044"/>
        <p:cNvGrpSpPr/>
        <p:nvPr/>
      </p:nvGrpSpPr>
      <p:grpSpPr>
        <a:xfrm>
          <a:off x="0" y="0"/>
          <a:ext cx="0" cy="0"/>
          <a:chOff x="0" y="0"/>
          <a:chExt cx="0" cy="0"/>
        </a:xfrm>
      </p:grpSpPr>
      <p:sp>
        <p:nvSpPr>
          <p:cNvPr id="1045" name="Shape 1045"/>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046" name="Shape 104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spcBef>
                <a:spcPts val="0"/>
              </a:spcBef>
              <a:spcAft>
                <a:spcPts val="0"/>
              </a:spcAft>
              <a:buClr>
                <a:schemeClr val="dk1"/>
              </a:buClr>
              <a:buSzPts val="1100"/>
              <a:buChar char="●"/>
            </a:pPr>
            <a:r>
              <a:rPr lang="de">
                <a:solidFill>
                  <a:schemeClr val="dk1"/>
                </a:solidFill>
              </a:rPr>
              <a:t>Services from multiple service brokers can be published in the service catalog</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OpenShift will be shipped with OpenShift Template Broker and OpenShift Ansible Brokers</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OpenShift Template Broker is responsible for provisioning OpenShift templates on the cluster</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OpenShift Ansible Broker allows leveraging existing investment in Ansible roles/playbooks and deploys a lightweight application definition called Ansible Playbooks Bundles (APB). APB uses named playbooks to provision, bind and unprovision services. </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OpenShift Template Broker and OpenShift Ansible Broker will be by default included in OCP 3.6</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Service Catalog is Tech Preview in OCP 3.6. Note that enabling the Service Catalog would render the entire OpenShift cluster as Tech Preview.</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AWS Service Broker is available in OCP 3.7</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6" name="Shape 1116"/>
        <p:cNvGrpSpPr/>
        <p:nvPr/>
      </p:nvGrpSpPr>
      <p:grpSpPr>
        <a:xfrm>
          <a:off x="0" y="0"/>
          <a:ext cx="0" cy="0"/>
          <a:chOff x="0" y="0"/>
          <a:chExt cx="0" cy="0"/>
        </a:xfrm>
      </p:grpSpPr>
      <p:sp>
        <p:nvSpPr>
          <p:cNvPr id="1117" name="Shape 1117"/>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118" name="Shape 111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9" name="Shape 1129"/>
        <p:cNvGrpSpPr/>
        <p:nvPr/>
      </p:nvGrpSpPr>
      <p:grpSpPr>
        <a:xfrm>
          <a:off x="0" y="0"/>
          <a:ext cx="0" cy="0"/>
          <a:chOff x="0" y="0"/>
          <a:chExt cx="0" cy="0"/>
        </a:xfrm>
      </p:grpSpPr>
      <p:sp>
        <p:nvSpPr>
          <p:cNvPr id="1130" name="Shape 113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31" name="Shape 113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de"/>
              <a:t>To be able to run, SAP Vora requires a kubernetes distribution that contains the blue components.</a:t>
            </a:r>
            <a:endParaRPr/>
          </a:p>
          <a:p>
            <a:pPr indent="0" lvl="0" marL="0" rtl="0">
              <a:spcBef>
                <a:spcPts val="0"/>
              </a:spcBef>
              <a:spcAft>
                <a:spcPts val="0"/>
              </a:spcAft>
              <a:buNone/>
            </a:pPr>
            <a:r>
              <a:rPr lang="de"/>
              <a:t>A complete container management stack not only requires the kubernetes runtime, it also needs a couple of additional functionality such as management components for Lifecycle, automation, security mangement etc. (gray boxes), but first have look at enterprise grade networking</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6" name="Shape 1176"/>
        <p:cNvGrpSpPr/>
        <p:nvPr/>
      </p:nvGrpSpPr>
      <p:grpSpPr>
        <a:xfrm>
          <a:off x="0" y="0"/>
          <a:ext cx="0" cy="0"/>
          <a:chOff x="0" y="0"/>
          <a:chExt cx="0" cy="0"/>
        </a:xfrm>
      </p:grpSpPr>
      <p:sp>
        <p:nvSpPr>
          <p:cNvPr id="1177" name="Shape 1177"/>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178" name="Shape 117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9" name="Shape 579"/>
        <p:cNvGrpSpPr/>
        <p:nvPr/>
      </p:nvGrpSpPr>
      <p:grpSpPr>
        <a:xfrm>
          <a:off x="0" y="0"/>
          <a:ext cx="0" cy="0"/>
          <a:chOff x="0" y="0"/>
          <a:chExt cx="0" cy="0"/>
        </a:xfrm>
      </p:grpSpPr>
      <p:sp>
        <p:nvSpPr>
          <p:cNvPr id="580" name="Shape 58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81" name="Shape 58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4" name="Shape 1194"/>
        <p:cNvGrpSpPr/>
        <p:nvPr/>
      </p:nvGrpSpPr>
      <p:grpSpPr>
        <a:xfrm>
          <a:off x="0" y="0"/>
          <a:ext cx="0" cy="0"/>
          <a:chOff x="0" y="0"/>
          <a:chExt cx="0" cy="0"/>
        </a:xfrm>
      </p:grpSpPr>
      <p:sp>
        <p:nvSpPr>
          <p:cNvPr id="1195" name="Shape 1195"/>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196" name="Shape 119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spcBef>
                <a:spcPts val="0"/>
              </a:spcBef>
              <a:spcAft>
                <a:spcPts val="0"/>
              </a:spcAft>
              <a:buClr>
                <a:schemeClr val="dk1"/>
              </a:buClr>
              <a:buSzPts val="1100"/>
              <a:buChar char="●"/>
            </a:pPr>
            <a:r>
              <a:rPr lang="de">
                <a:solidFill>
                  <a:schemeClr val="dk1"/>
                </a:solidFill>
              </a:rPr>
              <a:t>CloudForms helps IT Ops to efficiently manage the container infrastructure by answering commons questions like</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How many nodes do I actually have across all my deployments?</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Where are my containers deployed and how are they connected to hosts, storage and other infrastucture components?</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How can I troubleshoot issues across the infrastructure stack?</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How can I automate common tasks?</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With CloudForms, you have complete operational visibility and control over the entire lifecycle of the virtual instances that are deployed. You can see the resources that each virtual instance is consuming, so you can determine current and future capacity demands. You also can optimize your resources and track problems down to the root cause. In all, CloudForms helps you see and manage all of your virtual instances so that you can deliver the best experience to your users now, and in the future.</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CloudForms continuously monitors systems in the environment in order to track resource utilization. Thanks to its continuous discovery capability, this applies to existing systems in the environment as well as new instances added to the environment. It can use this historical information to help see trends and project future resource usage. CloudForms can also help optimize environments, suggesting to right-size instances so that resources are utilized most efficiently.</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CloudForms also discovers inventory and relationships, and one way it displays those is via our topology view. Here you can see a topology that shows OpenShift nodes and pods. But, interestingly, it also shows a Virtual Machine that is running the node. Note that this information comes from a different source. CloudForms learned about the nodes and pods via the OpenShift Kubernetes API, but got the information about the VM via the virtualization or cloud API. It then cross-linked the information together.</a:t>
            </a:r>
            <a:endParaRPr>
              <a:solidFill>
                <a:schemeClr val="dk1"/>
              </a:solidFill>
            </a:endParaRPr>
          </a:p>
          <a:p>
            <a:pPr indent="0" lvl="0" marL="0" rtl="0">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3" name="Shape 1203"/>
        <p:cNvGrpSpPr/>
        <p:nvPr/>
      </p:nvGrpSpPr>
      <p:grpSpPr>
        <a:xfrm>
          <a:off x="0" y="0"/>
          <a:ext cx="0" cy="0"/>
          <a:chOff x="0" y="0"/>
          <a:chExt cx="0" cy="0"/>
        </a:xfrm>
      </p:grpSpPr>
      <p:sp>
        <p:nvSpPr>
          <p:cNvPr id="1204" name="Shape 1204"/>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205" name="Shape 120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spcBef>
                <a:spcPts val="0"/>
              </a:spcBef>
              <a:spcAft>
                <a:spcPts val="0"/>
              </a:spcAft>
              <a:buSzPts val="1100"/>
              <a:buChar char="●"/>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3" name="Shape 1213"/>
        <p:cNvGrpSpPr/>
        <p:nvPr/>
      </p:nvGrpSpPr>
      <p:grpSpPr>
        <a:xfrm>
          <a:off x="0" y="0"/>
          <a:ext cx="0" cy="0"/>
          <a:chOff x="0" y="0"/>
          <a:chExt cx="0" cy="0"/>
        </a:xfrm>
      </p:grpSpPr>
      <p:sp>
        <p:nvSpPr>
          <p:cNvPr id="1214" name="Shape 1214"/>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215" name="Shape 121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spcBef>
                <a:spcPts val="0"/>
              </a:spcBef>
              <a:spcAft>
                <a:spcPts val="0"/>
              </a:spcAft>
              <a:buClr>
                <a:schemeClr val="dk1"/>
              </a:buClr>
              <a:buSzPts val="1100"/>
              <a:buChar char="●"/>
            </a:pPr>
            <a:r>
              <a:rPr lang="de">
                <a:solidFill>
                  <a:schemeClr val="dk1"/>
                </a:solidFill>
              </a:rPr>
              <a:t>A second area of concern identified by our customers is service health. They need to be able to answer question like</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Do I have enough spare capacity? When will I run out?</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How I can get notified of issues?</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Are my resources sized correctly?</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Are my configurations correct and not drifting?</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Our customers need to operate a well managed container service with good performance, reliability and high enough utilization ratios. But container environments have unique challenges here. For example, container environments are dynamic and can grow quickly. Therefore it is very important to keep an eye on your capacity and get notified when you run out, so that you can prevent unexpected service degradations. Another challenge is how to get notified of issues, be it performance or otherwise, at any layer in the stack. Also you want to make sure that your infrastructure is sized correctly, to prevent either performance issues, or over-provisioning leading to high costs. And finally, in order to guarantee a reliable service, you want to make sure that your configurations are correct and don’t change.</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None of these issues are new or even unique to containers. But containers give a unique twist to them, and what we need is a single solution that can address these.</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CloudForms can help customers improve and maintain the health of their container environment. It can monitor resource consumption at the different layers of the stack, between virtual machines, storage, networks and the containers themselves. CloudForms can also discover trends, and tell you when you need to add extra capacity. Secondly it can alert based on performance thresholds or other events, or based on combination of events at different layers in the stack. CloudForms offers right-sizing recommendations based on automatically determined normal operating ranges, to make sure that you have enough infrastructure to cover your current needs and projected growth, but not more. This allows high utilization ratios and an efficient use of the infrastructure. And finally it can automatically detect configurations at all the layers of the stack. CloudForms can even  discover file contents and other settings, without the use of an agent. This configuration data can be compared to a master image or tracked over time, and CloudForms can alert if settings are changed.  Ensuring proper configuration over time helps a lot in delivering a robust and reliable service.</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2" name="Shape 1222"/>
        <p:cNvGrpSpPr/>
        <p:nvPr/>
      </p:nvGrpSpPr>
      <p:grpSpPr>
        <a:xfrm>
          <a:off x="0" y="0"/>
          <a:ext cx="0" cy="0"/>
          <a:chOff x="0" y="0"/>
          <a:chExt cx="0" cy="0"/>
        </a:xfrm>
      </p:grpSpPr>
      <p:sp>
        <p:nvSpPr>
          <p:cNvPr id="1223" name="Shape 1223"/>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224" name="Shape 122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1" name="Shape 1231"/>
        <p:cNvGrpSpPr/>
        <p:nvPr/>
      </p:nvGrpSpPr>
      <p:grpSpPr>
        <a:xfrm>
          <a:off x="0" y="0"/>
          <a:ext cx="0" cy="0"/>
          <a:chOff x="0" y="0"/>
          <a:chExt cx="0" cy="0"/>
        </a:xfrm>
      </p:grpSpPr>
      <p:sp>
        <p:nvSpPr>
          <p:cNvPr id="1232" name="Shape 1232"/>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233" name="Shape 123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spcBef>
                <a:spcPts val="0"/>
              </a:spcBef>
              <a:spcAft>
                <a:spcPts val="0"/>
              </a:spcAft>
              <a:buClr>
                <a:schemeClr val="dk1"/>
              </a:buClr>
              <a:buSzPts val="1100"/>
              <a:buChar char="●"/>
            </a:pPr>
            <a:r>
              <a:rPr lang="de">
                <a:solidFill>
                  <a:schemeClr val="dk1"/>
                </a:solidFill>
              </a:rPr>
              <a:t>One of the challenges of running containers in production is ensuring security and compliance. In a container based infrastructure, the software you run is often built directly by developers, usually via continuous integration. So once it comes to deploying these in production, it is very important to have a way to validate these containers and make sure they follow your security and compliance policies. Another challenge is the source of those containers. Developers could base their builds off any base image they can find on the Internet. But for enterprise IT it is important that they only build based on trusted sources that have been approved.</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Customers need to answer questions like</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Do my nodes and containers comply with my enterprise policy?</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Are my developers using untrusted registries?</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Are all my images patched properly?</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Do I have containers running from unpatched images?</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CloudForms has specific capabilities for managing security and compliance for container based infrastructures. It can enforce policies for container hosts, and mark nodes that are not compliant. Policies can take into account information about the container host itself, as well as any resources that are connected. If needed, it can trigger an action to start automatic remediation. CloudForms also provides reporting for container provenance. It can identify containers that come from, or are based on images from untrusted registries. Finally it can scan the contents of container images using OpenSCAP, which is an open framework for standardized security checks. When an image is identified as non-compliant, all running containers instantiated from this image can be flagged automatically.</a:t>
            </a: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0" name="Shape 1240"/>
        <p:cNvGrpSpPr/>
        <p:nvPr/>
      </p:nvGrpSpPr>
      <p:grpSpPr>
        <a:xfrm>
          <a:off x="0" y="0"/>
          <a:ext cx="0" cy="0"/>
          <a:chOff x="0" y="0"/>
          <a:chExt cx="0" cy="0"/>
        </a:xfrm>
      </p:grpSpPr>
      <p:sp>
        <p:nvSpPr>
          <p:cNvPr id="1241" name="Shape 1241"/>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242" name="Shape 12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1" name="Shape 1251"/>
        <p:cNvGrpSpPr/>
        <p:nvPr/>
      </p:nvGrpSpPr>
      <p:grpSpPr>
        <a:xfrm>
          <a:off x="0" y="0"/>
          <a:ext cx="0" cy="0"/>
          <a:chOff x="0" y="0"/>
          <a:chExt cx="0" cy="0"/>
        </a:xfrm>
      </p:grpSpPr>
      <p:sp>
        <p:nvSpPr>
          <p:cNvPr id="1252" name="Shape 1252"/>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253" name="Shape 125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spcBef>
                <a:spcPts val="0"/>
              </a:spcBef>
              <a:spcAft>
                <a:spcPts val="0"/>
              </a:spcAft>
              <a:buClr>
                <a:schemeClr val="dk1"/>
              </a:buClr>
              <a:buSzPts val="1100"/>
              <a:buChar char="●"/>
            </a:pPr>
            <a:r>
              <a:rPr lang="de">
                <a:solidFill>
                  <a:schemeClr val="dk1"/>
                </a:solidFill>
              </a:rPr>
              <a:t>Given that container workloads are highly dynamic, and that developers can deploy new ones very quickly, it’s important to know who is consuming what, and, if desired charge back those cost.</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Customers need to answer questions like</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How much does my container infrastructure cost me?</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How do I see who is consuming most?</a:t>
            </a:r>
            <a:endParaRPr>
              <a:solidFill>
                <a:schemeClr val="dk1"/>
              </a:solidFill>
            </a:endParaRPr>
          </a:p>
          <a:p>
            <a:pPr indent="-298450" lvl="1" marL="914400" rtl="0">
              <a:spcBef>
                <a:spcPts val="0"/>
              </a:spcBef>
              <a:spcAft>
                <a:spcPts val="0"/>
              </a:spcAft>
              <a:buClr>
                <a:schemeClr val="dk1"/>
              </a:buClr>
              <a:buSzPts val="1100"/>
              <a:buChar char="○"/>
            </a:pPr>
            <a:r>
              <a:rPr lang="de">
                <a:solidFill>
                  <a:schemeClr val="dk1"/>
                </a:solidFill>
              </a:rPr>
              <a:t>How can I pass through cost to my end users?</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CloudForms allows you to define cost models at both the infrastructure and the container level. The infrastructure model gives you insight in the cost of operating the infrastructure, while the container model allows you to pass those cost on to the users. The chargeback models are very flexible. You can define and attach cost to CPU, memory, disk and network, both static, tiered and based on consumption. Multiple currencies are supported.</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0" name="Shape 1260"/>
        <p:cNvGrpSpPr/>
        <p:nvPr/>
      </p:nvGrpSpPr>
      <p:grpSpPr>
        <a:xfrm>
          <a:off x="0" y="0"/>
          <a:ext cx="0" cy="0"/>
          <a:chOff x="0" y="0"/>
          <a:chExt cx="0" cy="0"/>
        </a:xfrm>
      </p:grpSpPr>
      <p:sp>
        <p:nvSpPr>
          <p:cNvPr id="1261" name="Shape 1261"/>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262" name="Shape 126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spcBef>
                <a:spcPts val="0"/>
              </a:spcBef>
              <a:spcAft>
                <a:spcPts val="0"/>
              </a:spcAft>
              <a:buSzPts val="1100"/>
              <a:buChar char="●"/>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9" name="Shape 1269"/>
        <p:cNvGrpSpPr/>
        <p:nvPr/>
      </p:nvGrpSpPr>
      <p:grpSpPr>
        <a:xfrm>
          <a:off x="0" y="0"/>
          <a:ext cx="0" cy="0"/>
          <a:chOff x="0" y="0"/>
          <a:chExt cx="0" cy="0"/>
        </a:xfrm>
      </p:grpSpPr>
      <p:sp>
        <p:nvSpPr>
          <p:cNvPr id="1270" name="Shape 12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71" name="Shape 127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8" name="Shape 1318"/>
        <p:cNvGrpSpPr/>
        <p:nvPr/>
      </p:nvGrpSpPr>
      <p:grpSpPr>
        <a:xfrm>
          <a:off x="0" y="0"/>
          <a:ext cx="0" cy="0"/>
          <a:chOff x="0" y="0"/>
          <a:chExt cx="0" cy="0"/>
        </a:xfrm>
      </p:grpSpPr>
      <p:sp>
        <p:nvSpPr>
          <p:cNvPr id="1319" name="Shape 131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20" name="Shape 132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7" name="Shape 587"/>
        <p:cNvGrpSpPr/>
        <p:nvPr/>
      </p:nvGrpSpPr>
      <p:grpSpPr>
        <a:xfrm>
          <a:off x="0" y="0"/>
          <a:ext cx="0" cy="0"/>
          <a:chOff x="0" y="0"/>
          <a:chExt cx="0" cy="0"/>
        </a:xfrm>
      </p:grpSpPr>
      <p:sp>
        <p:nvSpPr>
          <p:cNvPr id="588" name="Shape 588"/>
          <p:cNvSpPr txBox="1"/>
          <p:nvPr>
            <p:ph idx="1" type="body"/>
          </p:nvPr>
        </p:nvSpPr>
        <p:spPr>
          <a:xfrm>
            <a:off x="549000" y="4120200"/>
            <a:ext cx="5759700" cy="4563300"/>
          </a:xfrm>
          <a:prstGeom prst="rect">
            <a:avLst/>
          </a:prstGeom>
          <a:noFill/>
          <a:ln>
            <a:noFill/>
          </a:ln>
        </p:spPr>
        <p:txBody>
          <a:bodyPr anchorCtr="0" anchor="t" bIns="0" lIns="0" spcFirstLastPara="1" rIns="0" wrap="square" tIns="0">
            <a:noAutofit/>
          </a:bodyPr>
          <a:lstStyle/>
          <a:p>
            <a:pPr indent="0" lvl="0" marL="0" rtl="0">
              <a:lnSpc>
                <a:spcPct val="170000"/>
              </a:lnSpc>
              <a:spcBef>
                <a:spcPts val="0"/>
              </a:spcBef>
              <a:spcAft>
                <a:spcPts val="0"/>
              </a:spcAft>
              <a:buSzPts val="1100"/>
              <a:buNone/>
            </a:pPr>
            <a:r>
              <a:rPr lang="de" sz="1100">
                <a:solidFill>
                  <a:schemeClr val="dk1"/>
                </a:solidFill>
              </a:rPr>
              <a:t>SAP has presented their new solution  </a:t>
            </a:r>
            <a:r>
              <a:rPr lang="de" sz="1100" u="sng">
                <a:solidFill>
                  <a:srgbClr val="008FD3"/>
                </a:solidFill>
                <a:hlinkClick r:id="rId2"/>
              </a:rPr>
              <a:t>SAP Data Hub</a:t>
            </a:r>
            <a:r>
              <a:rPr lang="de" sz="1100">
                <a:solidFill>
                  <a:schemeClr val="dk1"/>
                </a:solidFill>
              </a:rPr>
              <a:t> September, 25th. With Datahub companies should be enabled to manage the complexity of their data from all the different sources and make this data accessible and usable. Datahub adds value to the complete heterogenous data landscape by data integration, - orchestration and -governance.</a:t>
            </a:r>
            <a:endParaRPr sz="1100">
              <a:solidFill>
                <a:schemeClr val="dk1"/>
              </a:solidFill>
            </a:endParaRPr>
          </a:p>
          <a:p>
            <a:pPr indent="0" lvl="0" marL="0" rtl="0">
              <a:lnSpc>
                <a:spcPct val="170000"/>
              </a:lnSpc>
              <a:spcBef>
                <a:spcPts val="0"/>
              </a:spcBef>
              <a:spcAft>
                <a:spcPts val="0"/>
              </a:spcAft>
              <a:buSzPts val="1100"/>
              <a:buNone/>
            </a:pPr>
            <a:r>
              <a:rPr lang="de" sz="1100">
                <a:solidFill>
                  <a:schemeClr val="dk1"/>
                </a:solidFill>
              </a:rPr>
              <a:t>By creating and using efficient data piplelines companies can achieve positive business results quicker.</a:t>
            </a:r>
            <a:endParaRPr sz="1100">
              <a:solidFill>
                <a:schemeClr val="dk1"/>
              </a:solidFill>
            </a:endParaRPr>
          </a:p>
          <a:p>
            <a:pPr indent="0" lvl="0" marL="0" rtl="0">
              <a:lnSpc>
                <a:spcPct val="170000"/>
              </a:lnSpc>
              <a:spcBef>
                <a:spcPts val="0"/>
              </a:spcBef>
              <a:spcAft>
                <a:spcPts val="0"/>
              </a:spcAft>
              <a:buSzPts val="1100"/>
              <a:buNone/>
            </a:pPr>
            <a:r>
              <a:t/>
            </a:r>
            <a:endParaRPr sz="1100">
              <a:solidFill>
                <a:schemeClr val="dk1"/>
              </a:solidFill>
            </a:endParaRPr>
          </a:p>
          <a:p>
            <a:pPr indent="0" lvl="0" marL="0" rtl="0">
              <a:lnSpc>
                <a:spcPct val="170000"/>
              </a:lnSpc>
              <a:spcBef>
                <a:spcPts val="0"/>
              </a:spcBef>
              <a:spcAft>
                <a:spcPts val="0"/>
              </a:spcAft>
              <a:buClr>
                <a:schemeClr val="dk1"/>
              </a:buClr>
              <a:buSzPts val="1100"/>
              <a:buFont typeface="Arial"/>
              <a:buNone/>
            </a:pPr>
            <a:r>
              <a:rPr lang="de" sz="1100">
                <a:solidFill>
                  <a:schemeClr val="dk1"/>
                </a:solidFill>
              </a:rPr>
              <a:t>Am 25. September 2017 hat SAP Datahub vorgestellt, mit der Unternehmen die Komplexität ihrer Datensysteme bewältigen und die riesigen Datenmengen aus immer mehr Quellen nutzbar machen können. SAP Data Hub ermöglicht durch Datenintegration, -orchestrierung und -Governance eine Wertschöpfung in der gesamten heterogenen Datenlandschaft. Dabei lassen sich durch den Aufbau von leistungsfähigen Datenpipelines schneller positive Geschäftsergebnisse erreichen.</a:t>
            </a:r>
            <a:endParaRPr sz="1100">
              <a:solidFill>
                <a:schemeClr val="dk1"/>
              </a:solidFill>
            </a:endParaRPr>
          </a:p>
          <a:p>
            <a:pPr indent="-304800" lvl="0" marL="457200" rtl="0">
              <a:lnSpc>
                <a:spcPct val="160000"/>
              </a:lnSpc>
              <a:spcBef>
                <a:spcPts val="0"/>
              </a:spcBef>
              <a:spcAft>
                <a:spcPts val="0"/>
              </a:spcAft>
              <a:buClr>
                <a:schemeClr val="dk1"/>
              </a:buClr>
              <a:buSzPts val="1200"/>
              <a:buChar char="●"/>
            </a:pPr>
            <a:r>
              <a:rPr lang="de" sz="1200">
                <a:solidFill>
                  <a:schemeClr val="dk1"/>
                </a:solidFill>
              </a:rPr>
              <a:t>Einfacherer, besser skalierbarer Ansatz für Integration, Management und Steuerung von Datenlandschaften</a:t>
            </a:r>
            <a:endParaRPr sz="1200">
              <a:solidFill>
                <a:schemeClr val="dk1"/>
              </a:solidFill>
            </a:endParaRPr>
          </a:p>
          <a:p>
            <a:pPr indent="-304800" lvl="0" marL="457200" rtl="0">
              <a:lnSpc>
                <a:spcPct val="160000"/>
              </a:lnSpc>
              <a:spcBef>
                <a:spcPts val="0"/>
              </a:spcBef>
              <a:spcAft>
                <a:spcPts val="0"/>
              </a:spcAft>
              <a:buClr>
                <a:schemeClr val="dk1"/>
              </a:buClr>
              <a:buSzPts val="1200"/>
              <a:buChar char="●"/>
            </a:pPr>
            <a:r>
              <a:rPr lang="de" sz="1200">
                <a:solidFill>
                  <a:schemeClr val="dk1"/>
                </a:solidFill>
              </a:rPr>
              <a:t>Ausweitung und schnellere Durchführung von datengestützten Projekten durch leistungsfähige Datenverarbeitungspipelines</a:t>
            </a:r>
            <a:endParaRPr sz="1200">
              <a:solidFill>
                <a:schemeClr val="dk1"/>
              </a:solidFill>
            </a:endParaRPr>
          </a:p>
          <a:p>
            <a:pPr indent="-304800" lvl="0" marL="457200" rtl="0">
              <a:lnSpc>
                <a:spcPct val="160000"/>
              </a:lnSpc>
              <a:spcBef>
                <a:spcPts val="0"/>
              </a:spcBef>
              <a:spcAft>
                <a:spcPts val="0"/>
              </a:spcAft>
              <a:buClr>
                <a:schemeClr val="dk1"/>
              </a:buClr>
              <a:buSzPts val="1200"/>
              <a:buChar char="●"/>
            </a:pPr>
            <a:r>
              <a:rPr lang="de" sz="1200">
                <a:solidFill>
                  <a:schemeClr val="dk1"/>
                </a:solidFill>
              </a:rPr>
              <a:t>Moderne, offene Architektur unterstützt verschiedenste Datenspeichersysteme</a:t>
            </a:r>
            <a:endParaRPr sz="1200">
              <a:solidFill>
                <a:schemeClr val="dk1"/>
              </a:solidFill>
            </a:endParaRPr>
          </a:p>
          <a:p>
            <a:pPr indent="0" lvl="0" marL="0" marR="0" rtl="0" algn="l">
              <a:spcBef>
                <a:spcPts val="0"/>
              </a:spcBef>
              <a:spcAft>
                <a:spcPts val="0"/>
              </a:spcAft>
              <a:buNone/>
            </a:pPr>
            <a:r>
              <a:t/>
            </a:r>
            <a:endParaRPr sz="2000"/>
          </a:p>
        </p:txBody>
      </p:sp>
      <p:sp>
        <p:nvSpPr>
          <p:cNvPr id="589" name="Shape 589"/>
          <p:cNvSpPr txBox="1"/>
          <p:nvPr/>
        </p:nvSpPr>
        <p:spPr>
          <a:xfrm>
            <a:off x="2957400" y="8935560"/>
            <a:ext cx="942600" cy="204900"/>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None/>
            </a:pPr>
            <a:fld id="{00000000-1234-1234-1234-123412341234}" type="slidenum">
              <a:rPr b="0" lang="de" sz="800" strike="noStrike">
                <a:solidFill>
                  <a:srgbClr val="000000"/>
                </a:solidFill>
                <a:latin typeface="Arial"/>
                <a:ea typeface="Arial"/>
                <a:cs typeface="Arial"/>
                <a:sym typeface="Arial"/>
              </a:rPr>
              <a:t>‹#›</a:t>
            </a:fld>
            <a:endParaRPr b="0" sz="800" strike="noStrike">
              <a:solidFill>
                <a:srgbClr val="000000"/>
              </a:solidFill>
              <a:latin typeface="Times New Roman"/>
              <a:ea typeface="Times New Roman"/>
              <a:cs typeface="Times New Roman"/>
              <a:sym typeface="Times New Roman"/>
            </a:endParaRPr>
          </a:p>
        </p:txBody>
      </p:sp>
      <p:sp>
        <p:nvSpPr>
          <p:cNvPr id="590" name="Shape 590"/>
          <p:cNvSpPr/>
          <p:nvPr>
            <p:ph idx="2" type="sldImg"/>
          </p:nvPr>
        </p:nvSpPr>
        <p:spPr>
          <a:xfrm>
            <a:off x="1143820" y="685800"/>
            <a:ext cx="45711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8" name="Shape 1368"/>
        <p:cNvGrpSpPr/>
        <p:nvPr/>
      </p:nvGrpSpPr>
      <p:grpSpPr>
        <a:xfrm>
          <a:off x="0" y="0"/>
          <a:ext cx="0" cy="0"/>
          <a:chOff x="0" y="0"/>
          <a:chExt cx="0" cy="0"/>
        </a:xfrm>
      </p:grpSpPr>
      <p:sp>
        <p:nvSpPr>
          <p:cNvPr id="1369" name="Shape 1369"/>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370" name="Shape 137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spcBef>
                <a:spcPts val="0"/>
              </a:spcBef>
              <a:spcAft>
                <a:spcPts val="0"/>
              </a:spcAft>
              <a:buSzPts val="1100"/>
              <a:buChar char="●"/>
            </a:pPr>
            <a:r>
              <a:rPr lang="de"/>
              <a:t>Red Hat helps organizations develop, deploy, and manage existing and container-based applications seamlessly across physical, virtual, and public cloud infrastructures. </a:t>
            </a:r>
            <a:endParaRPr/>
          </a:p>
          <a:p>
            <a:pPr indent="-298450" lvl="0" marL="457200" rtl="0">
              <a:spcBef>
                <a:spcPts val="0"/>
              </a:spcBef>
              <a:spcAft>
                <a:spcPts val="0"/>
              </a:spcAft>
              <a:buSzPts val="1100"/>
              <a:buChar char="●"/>
            </a:pPr>
            <a:r>
              <a:rPr lang="de"/>
              <a:t>Built on proven open source technologies, OpenShift helps application development and IT operations teams modernize applications, deliver new services, and accelerate development processes.</a:t>
            </a:r>
            <a:endParaRPr/>
          </a:p>
          <a:p>
            <a:pPr indent="-298450" lvl="0" marL="457200" rtl="0">
              <a:spcBef>
                <a:spcPts val="0"/>
              </a:spcBef>
              <a:spcAft>
                <a:spcPts val="0"/>
              </a:spcAft>
              <a:buSzPts val="1100"/>
              <a:buChar char="●"/>
            </a:pPr>
            <a:r>
              <a:rPr lang="de"/>
              <a:t>OpenShift Container Platform provides developers with an optimal platform for provisioning, building, and deploying applications and their components in a self-service fashion. With automated workflows like our source-to-image (S2I) process, it is easy to get source code from version control systems into ready-to-run, docker-formatted container images. </a:t>
            </a:r>
            <a:endParaRPr/>
          </a:p>
          <a:p>
            <a:pPr indent="-298450" lvl="0" marL="457200" rtl="0">
              <a:spcBef>
                <a:spcPts val="0"/>
              </a:spcBef>
              <a:spcAft>
                <a:spcPts val="0"/>
              </a:spcAft>
              <a:buSzPts val="1100"/>
              <a:buChar char="●"/>
            </a:pPr>
            <a:r>
              <a:rPr lang="de"/>
              <a:t>OpenShift IT operations a secure, enterprise-grade Kubernetes that provides policy-based control and automation for applications. Cluster services, scheduling, and orchestration provide load-balancing and auto-scaling capabilities. Security features prevent tenants from compromising other applications or the underlying host. And because OpenShift can attach persistent storage directly to containers, IT organizations can run both stateful and stateless applications on one platform. </a:t>
            </a:r>
            <a:endParaRPr/>
          </a:p>
          <a:p>
            <a:pPr indent="0" lvl="0" marL="0" rtl="0">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1" name="Shape 1391"/>
        <p:cNvGrpSpPr/>
        <p:nvPr/>
      </p:nvGrpSpPr>
      <p:grpSpPr>
        <a:xfrm>
          <a:off x="0" y="0"/>
          <a:ext cx="0" cy="0"/>
          <a:chOff x="0" y="0"/>
          <a:chExt cx="0" cy="0"/>
        </a:xfrm>
      </p:grpSpPr>
      <p:sp>
        <p:nvSpPr>
          <p:cNvPr id="1392" name="Shape 1392"/>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393" name="Shape 139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1" name="Shape 1401"/>
        <p:cNvGrpSpPr/>
        <p:nvPr/>
      </p:nvGrpSpPr>
      <p:grpSpPr>
        <a:xfrm>
          <a:off x="0" y="0"/>
          <a:ext cx="0" cy="0"/>
          <a:chOff x="0" y="0"/>
          <a:chExt cx="0" cy="0"/>
        </a:xfrm>
      </p:grpSpPr>
      <p:sp>
        <p:nvSpPr>
          <p:cNvPr id="1402" name="Shape 1402"/>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403" name="Shape 140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6" name="Shape 1406"/>
        <p:cNvGrpSpPr/>
        <p:nvPr/>
      </p:nvGrpSpPr>
      <p:grpSpPr>
        <a:xfrm>
          <a:off x="0" y="0"/>
          <a:ext cx="0" cy="0"/>
          <a:chOff x="0" y="0"/>
          <a:chExt cx="0" cy="0"/>
        </a:xfrm>
      </p:grpSpPr>
      <p:sp>
        <p:nvSpPr>
          <p:cNvPr id="1407" name="Shape 1407"/>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408" name="Shape 14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1" name="Shape 1411"/>
        <p:cNvGrpSpPr/>
        <p:nvPr/>
      </p:nvGrpSpPr>
      <p:grpSpPr>
        <a:xfrm>
          <a:off x="0" y="0"/>
          <a:ext cx="0" cy="0"/>
          <a:chOff x="0" y="0"/>
          <a:chExt cx="0" cy="0"/>
        </a:xfrm>
      </p:grpSpPr>
      <p:sp>
        <p:nvSpPr>
          <p:cNvPr id="1412" name="Shape 1412"/>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413" name="Shape 141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8" name="Shape 1418"/>
        <p:cNvGrpSpPr/>
        <p:nvPr/>
      </p:nvGrpSpPr>
      <p:grpSpPr>
        <a:xfrm>
          <a:off x="0" y="0"/>
          <a:ext cx="0" cy="0"/>
          <a:chOff x="0" y="0"/>
          <a:chExt cx="0" cy="0"/>
        </a:xfrm>
      </p:grpSpPr>
      <p:sp>
        <p:nvSpPr>
          <p:cNvPr id="1419" name="Shape 1419"/>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420" name="Shape 142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de"/>
              <a:t>Refer to the “OpenShift Included Cloudforms FAQ” for more details: https://www.openshift.com/pdfs/OpenShift-CloudForms-FAQ.pdf</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5" name="Shape 1425"/>
        <p:cNvGrpSpPr/>
        <p:nvPr/>
      </p:nvGrpSpPr>
      <p:grpSpPr>
        <a:xfrm>
          <a:off x="0" y="0"/>
          <a:ext cx="0" cy="0"/>
          <a:chOff x="0" y="0"/>
          <a:chExt cx="0" cy="0"/>
        </a:xfrm>
      </p:grpSpPr>
      <p:sp>
        <p:nvSpPr>
          <p:cNvPr id="1426" name="Shape 1426"/>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427" name="Shape 142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2" name="Shape 1432"/>
        <p:cNvGrpSpPr/>
        <p:nvPr/>
      </p:nvGrpSpPr>
      <p:grpSpPr>
        <a:xfrm>
          <a:off x="0" y="0"/>
          <a:ext cx="0" cy="0"/>
          <a:chOff x="0" y="0"/>
          <a:chExt cx="0" cy="0"/>
        </a:xfrm>
      </p:grpSpPr>
      <p:sp>
        <p:nvSpPr>
          <p:cNvPr id="1433" name="Shape 1433"/>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434" name="Shape 143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9" name="Shape 1439"/>
        <p:cNvGrpSpPr/>
        <p:nvPr/>
      </p:nvGrpSpPr>
      <p:grpSpPr>
        <a:xfrm>
          <a:off x="0" y="0"/>
          <a:ext cx="0" cy="0"/>
          <a:chOff x="0" y="0"/>
          <a:chExt cx="0" cy="0"/>
        </a:xfrm>
      </p:grpSpPr>
      <p:sp>
        <p:nvSpPr>
          <p:cNvPr id="1440" name="Shape 1440"/>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441" name="Shape 144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6" name="Shape 1446"/>
        <p:cNvGrpSpPr/>
        <p:nvPr/>
      </p:nvGrpSpPr>
      <p:grpSpPr>
        <a:xfrm>
          <a:off x="0" y="0"/>
          <a:ext cx="0" cy="0"/>
          <a:chOff x="0" y="0"/>
          <a:chExt cx="0" cy="0"/>
        </a:xfrm>
      </p:grpSpPr>
      <p:sp>
        <p:nvSpPr>
          <p:cNvPr id="1447" name="Shape 1447"/>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448" name="Shape 144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Clr>
                <a:schemeClr val="dk1"/>
              </a:buClr>
              <a:buSzPts val="1100"/>
              <a:buFont typeface="Arial"/>
              <a:buNone/>
            </a:pPr>
            <a:r>
              <a:rPr lang="de" sz="1000">
                <a:solidFill>
                  <a:schemeClr val="dk1"/>
                </a:solidFill>
              </a:rPr>
              <a:t>Speaker:</a:t>
            </a:r>
            <a:endParaRPr sz="1000">
              <a:solidFill>
                <a:schemeClr val="dk1"/>
              </a:solidFill>
            </a:endParaRPr>
          </a:p>
          <a:p>
            <a:pPr indent="0" lvl="0" marL="0" rtl="0">
              <a:lnSpc>
                <a:spcPct val="115000"/>
              </a:lnSpc>
              <a:spcBef>
                <a:spcPts val="0"/>
              </a:spcBef>
              <a:spcAft>
                <a:spcPts val="0"/>
              </a:spcAft>
              <a:buClr>
                <a:schemeClr val="dk1"/>
              </a:buClr>
              <a:buSzPts val="1100"/>
              <a:buFont typeface="Arial"/>
              <a:buNone/>
            </a:pPr>
            <a:r>
              <a:rPr lang="de" sz="1000">
                <a:solidFill>
                  <a:schemeClr val="dk1"/>
                </a:solidFill>
              </a:rPr>
              <a:t>* This is a high level architecture diagram of the OpenShift 3 platform. On the subsequent slides we will dive down and investigate how these components interact within an OpenShift infrastructure.</a:t>
            </a:r>
            <a:endParaRPr sz="1000">
              <a:solidFill>
                <a:schemeClr val="dk1"/>
              </a:solidFill>
            </a:endParaRPr>
          </a:p>
          <a:p>
            <a:pPr indent="0" lvl="0" marL="0" rtl="0">
              <a:lnSpc>
                <a:spcPct val="115000"/>
              </a:lnSpc>
              <a:spcBef>
                <a:spcPts val="0"/>
              </a:spcBef>
              <a:spcAft>
                <a:spcPts val="0"/>
              </a:spcAft>
              <a:buClr>
                <a:schemeClr val="dk1"/>
              </a:buClr>
              <a:buSzPts val="1100"/>
              <a:buFont typeface="Arial"/>
              <a:buNone/>
            </a:pPr>
            <a:r>
              <a:rPr lang="de" sz="1000">
                <a:solidFill>
                  <a:schemeClr val="dk1"/>
                </a:solidFill>
              </a:rPr>
              <a:t>Discussion:</a:t>
            </a:r>
            <a:endParaRPr sz="1000">
              <a:solidFill>
                <a:schemeClr val="dk1"/>
              </a:solidFill>
            </a:endParaRPr>
          </a:p>
          <a:p>
            <a:pPr indent="0" lvl="0" marL="0" rtl="0">
              <a:lnSpc>
                <a:spcPct val="115000"/>
              </a:lnSpc>
              <a:spcBef>
                <a:spcPts val="0"/>
              </a:spcBef>
              <a:spcAft>
                <a:spcPts val="0"/>
              </a:spcAft>
              <a:buClr>
                <a:schemeClr val="dk1"/>
              </a:buClr>
              <a:buSzPts val="1100"/>
              <a:buFont typeface="Arial"/>
              <a:buNone/>
            </a:pPr>
            <a:r>
              <a:rPr lang="de" sz="1000">
                <a:solidFill>
                  <a:schemeClr val="dk1"/>
                </a:solidFill>
              </a:rPr>
              <a:t>* Set the stage for describing the OpenShift architecture.</a:t>
            </a:r>
            <a:endParaRPr sz="1000">
              <a:solidFill>
                <a:schemeClr val="dk1"/>
              </a:solidFill>
            </a:endParaRPr>
          </a:p>
          <a:p>
            <a:pPr indent="0" lvl="0" marL="0" rtl="0">
              <a:lnSpc>
                <a:spcPct val="115000"/>
              </a:lnSpc>
              <a:spcBef>
                <a:spcPts val="0"/>
              </a:spcBef>
              <a:spcAft>
                <a:spcPts val="0"/>
              </a:spcAft>
              <a:buClr>
                <a:schemeClr val="dk1"/>
              </a:buClr>
              <a:buSzPts val="1100"/>
              <a:buFont typeface="Arial"/>
              <a:buNone/>
            </a:pPr>
            <a:r>
              <a:rPr lang="de" sz="1000">
                <a:solidFill>
                  <a:schemeClr val="dk1"/>
                </a:solidFill>
              </a:rPr>
              <a:t>Transcript:</a:t>
            </a:r>
            <a:endParaRPr sz="1000">
              <a:solidFill>
                <a:schemeClr val="dk1"/>
              </a:solidFill>
            </a:endParaRPr>
          </a:p>
          <a:p>
            <a:pPr indent="0" lvl="0" marL="0" rtl="0">
              <a:lnSpc>
                <a:spcPct val="115000"/>
              </a:lnSpc>
              <a:spcBef>
                <a:spcPts val="0"/>
              </a:spcBef>
              <a:spcAft>
                <a:spcPts val="0"/>
              </a:spcAft>
              <a:buClr>
                <a:schemeClr val="dk1"/>
              </a:buClr>
              <a:buSzPts val="1100"/>
              <a:buFont typeface="Arial"/>
              <a:buNone/>
            </a:pPr>
            <a:r>
              <a:rPr lang="de" sz="1000">
                <a:solidFill>
                  <a:schemeClr val="dk1"/>
                </a:solidFill>
              </a:rPr>
              <a:t>OpenShift has a complex multi-component architecture. This presentation is usable to help prospects understand how the components work together.</a:t>
            </a:r>
            <a:endParaRPr>
              <a:solidFill>
                <a:schemeClr val="dk1"/>
              </a:solidFill>
            </a:endParaRPr>
          </a:p>
          <a:p>
            <a:pPr indent="0" lvl="0" marL="0" rt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0" name="Shape 650"/>
        <p:cNvGrpSpPr/>
        <p:nvPr/>
      </p:nvGrpSpPr>
      <p:grpSpPr>
        <a:xfrm>
          <a:off x="0" y="0"/>
          <a:ext cx="0" cy="0"/>
          <a:chOff x="0" y="0"/>
          <a:chExt cx="0" cy="0"/>
        </a:xfrm>
      </p:grpSpPr>
      <p:sp>
        <p:nvSpPr>
          <p:cNvPr id="651" name="Shape 65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52" name="Shape 6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de"/>
              <a:t>In SAPs new vision they combine traditional Enterprise Data with new distributed “big” data for analytics with Data Hub</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6" name="Shape 656"/>
        <p:cNvGrpSpPr/>
        <p:nvPr/>
      </p:nvGrpSpPr>
      <p:grpSpPr>
        <a:xfrm>
          <a:off x="0" y="0"/>
          <a:ext cx="0" cy="0"/>
          <a:chOff x="0" y="0"/>
          <a:chExt cx="0" cy="0"/>
        </a:xfrm>
      </p:grpSpPr>
      <p:sp>
        <p:nvSpPr>
          <p:cNvPr id="657" name="Shape 65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58" name="Shape 65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de"/>
              <a:t>In SAPs new vision they combine traditional Enterprise Data with new distributed “big” data for analytics with Data Hub. The Red Hat technology as available and ready to operate the whole SAP stack</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4" name="Shape 664"/>
        <p:cNvGrpSpPr/>
        <p:nvPr/>
      </p:nvGrpSpPr>
      <p:grpSpPr>
        <a:xfrm>
          <a:off x="0" y="0"/>
          <a:ext cx="0" cy="0"/>
          <a:chOff x="0" y="0"/>
          <a:chExt cx="0" cy="0"/>
        </a:xfrm>
      </p:grpSpPr>
      <p:sp>
        <p:nvSpPr>
          <p:cNvPr id="665" name="Shape 665"/>
          <p:cNvSpPr txBox="1"/>
          <p:nvPr>
            <p:ph idx="1" type="body"/>
          </p:nvPr>
        </p:nvSpPr>
        <p:spPr>
          <a:xfrm>
            <a:off x="549000" y="4120200"/>
            <a:ext cx="5759700" cy="4563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b="0" i="0" sz="2000" u="none" cap="none" strike="noStrike">
              <a:solidFill>
                <a:srgbClr val="000000"/>
              </a:solidFill>
              <a:latin typeface="Arial"/>
              <a:ea typeface="Arial"/>
              <a:cs typeface="Arial"/>
              <a:sym typeface="Arial"/>
            </a:endParaRPr>
          </a:p>
        </p:txBody>
      </p:sp>
      <p:sp>
        <p:nvSpPr>
          <p:cNvPr id="666" name="Shape 666"/>
          <p:cNvSpPr txBox="1"/>
          <p:nvPr/>
        </p:nvSpPr>
        <p:spPr>
          <a:xfrm>
            <a:off x="2957400" y="8935560"/>
            <a:ext cx="942600" cy="204900"/>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None/>
            </a:pPr>
            <a:fld id="{00000000-1234-1234-1234-123412341234}" type="slidenum">
              <a:rPr b="0" lang="de" sz="800" strike="noStrike">
                <a:solidFill>
                  <a:srgbClr val="000000"/>
                </a:solidFill>
                <a:latin typeface="Arial"/>
                <a:ea typeface="Arial"/>
                <a:cs typeface="Arial"/>
                <a:sym typeface="Arial"/>
              </a:rPr>
              <a:t>‹#›</a:t>
            </a:fld>
            <a:endParaRPr b="0" sz="800" strike="noStrike">
              <a:solidFill>
                <a:srgbClr val="000000"/>
              </a:solidFill>
              <a:latin typeface="Times New Roman"/>
              <a:ea typeface="Times New Roman"/>
              <a:cs typeface="Times New Roman"/>
              <a:sym typeface="Times New Roman"/>
            </a:endParaRPr>
          </a:p>
        </p:txBody>
      </p:sp>
      <p:sp>
        <p:nvSpPr>
          <p:cNvPr id="667" name="Shape 667"/>
          <p:cNvSpPr/>
          <p:nvPr>
            <p:ph idx="2" type="sldImg"/>
          </p:nvPr>
        </p:nvSpPr>
        <p:spPr>
          <a:xfrm>
            <a:off x="1143820" y="685800"/>
            <a:ext cx="45711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6" name="Shape 716"/>
        <p:cNvGrpSpPr/>
        <p:nvPr/>
      </p:nvGrpSpPr>
      <p:grpSpPr>
        <a:xfrm>
          <a:off x="0" y="0"/>
          <a:ext cx="0" cy="0"/>
          <a:chOff x="0" y="0"/>
          <a:chExt cx="0" cy="0"/>
        </a:xfrm>
      </p:grpSpPr>
      <p:sp>
        <p:nvSpPr>
          <p:cNvPr id="717" name="Shape 7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18" name="Shape 71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de"/>
              <a:t>To be able to run, SAP Vora requires a kubernetes distribution that contains the blue components.</a:t>
            </a:r>
            <a:endParaRPr/>
          </a:p>
          <a:p>
            <a:pPr indent="0" lvl="0" marL="0" rtl="0">
              <a:spcBef>
                <a:spcPts val="0"/>
              </a:spcBef>
              <a:spcAft>
                <a:spcPts val="0"/>
              </a:spcAft>
              <a:buNone/>
            </a:pPr>
            <a:r>
              <a:rPr lang="de"/>
              <a:t>A complete container management stack not only requires the kubernetes runtime, it also needs a couple of additional functionality such as management components for Lifecycle, automation, security mangement etc. (gray boxes), but first have look at enterprise grade networking</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8" name="Shape 758"/>
        <p:cNvGrpSpPr/>
        <p:nvPr/>
      </p:nvGrpSpPr>
      <p:grpSpPr>
        <a:xfrm>
          <a:off x="0" y="0"/>
          <a:ext cx="0" cy="0"/>
          <a:chOff x="0" y="0"/>
          <a:chExt cx="0" cy="0"/>
        </a:xfrm>
      </p:grpSpPr>
      <p:sp>
        <p:nvSpPr>
          <p:cNvPr id="759" name="Shape 7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60" name="Shape 76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de"/>
              <a:t>Let’s take a look at the Container_OS, with RHEL or RHEL Atomic Host Red Hat delivers a mature and tested runtime environment for DataHub .. SE Linux separation for enhanced security</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0" name="Shape 800"/>
        <p:cNvGrpSpPr/>
        <p:nvPr/>
      </p:nvGrpSpPr>
      <p:grpSpPr>
        <a:xfrm>
          <a:off x="0" y="0"/>
          <a:ext cx="0" cy="0"/>
          <a:chOff x="0" y="0"/>
          <a:chExt cx="0" cy="0"/>
        </a:xfrm>
      </p:grpSpPr>
      <p:sp>
        <p:nvSpPr>
          <p:cNvPr id="801" name="Shape 801"/>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802" name="Shape 80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spcBef>
                <a:spcPts val="0"/>
              </a:spcBef>
              <a:spcAft>
                <a:spcPts val="0"/>
              </a:spcAft>
              <a:buClr>
                <a:schemeClr val="dk1"/>
              </a:buClr>
              <a:buSzPts val="1100"/>
              <a:buChar char="●"/>
            </a:pPr>
            <a:r>
              <a:rPr lang="de">
                <a:solidFill>
                  <a:schemeClr val="dk1"/>
                </a:solidFill>
              </a:rPr>
              <a:t>Container provide application portability due to the standard image format (Open Container Initiative) and the fact that they are only dependent on Linux. This gives teams better control over the infrastructure where they deploy applications. A container host provides a common ground for running containers on any infrastructure from your own laptop, to bare metal, virtualization, private and public clouds. </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Nevertheless, portability does not guarantee compatibility. Portability is often believed to mean that you can take a container image and run it on any container host built from any Linux distribution, but this is not technically accurate. Linux container images are collections of files, including libraries and binaries, which are specific to the hardware architecture and operating system. When the container image is run, the binaries inside the image run just like they would on a normal Linux operating system. There must be compatibility between the container image and container host. For example, you cannot run 64-bit binaries on a 32-bit host.</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These inconsistencies can range from sporadic failure, which is hard to debug, to complete failure where the container will not run at all. Worse, incompatibilities can lead to performance degradation or security issues. Portability of Linux containers is not absolute—using different Linux distributions, or widely differing versions of the same Linux distribution, can lead to serious problems.</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In order to guarantee portability and compatibility, it is a best practice to run a consistent version and distribution of Linux in all containers and on all container hosts across environments and infrastructure. This guarantees compatibility both horizontally and vertically. </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OCI-standard containers combined with the a standard container host like Red Hat Enterprise Linux provides a portable and compatible application delivery combination that guarantees your applications run the exact same way across all environments and infrastructure.</a:t>
            </a:r>
            <a:endParaRPr>
              <a:solidFill>
                <a:schemeClr val="dk1"/>
              </a:solidFill>
            </a:endParaRPr>
          </a:p>
          <a:p>
            <a:pPr indent="-298450" lvl="0" marL="457200" rtl="0">
              <a:spcBef>
                <a:spcPts val="0"/>
              </a:spcBef>
              <a:spcAft>
                <a:spcPts val="0"/>
              </a:spcAft>
              <a:buClr>
                <a:schemeClr val="dk1"/>
              </a:buClr>
              <a:buSzPts val="1100"/>
              <a:buChar char="●"/>
            </a:pPr>
            <a:r>
              <a:rPr lang="de">
                <a:solidFill>
                  <a:schemeClr val="dk1"/>
                </a:solidFill>
              </a:rPr>
              <a:t>Immutability is also one of the key benefits of OCI standard container images without being tied to a specific machine image format like you are with VM images such as AMI on AWS. That’s why you see even Netflix adopting containers to enable the same CD workflows but now in a more portable and efficient manner.</a:t>
            </a:r>
            <a:endParaRPr>
              <a:solidFill>
                <a:schemeClr val="dk1"/>
              </a:solidFill>
            </a:endParaRPr>
          </a:p>
          <a:p>
            <a:pPr indent="0" lvl="0" marL="0" rt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3.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 Id="rId3" Type="http://schemas.openxmlformats.org/officeDocument/2006/relationships/image" Target="../media/image36.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9.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0.png"/></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30.png"/><Relationship Id="rId4" Type="http://schemas.openxmlformats.org/officeDocument/2006/relationships/image" Target="../media/image29.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3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5.pn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1.png"/></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12.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2.pn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5.png"/><Relationship Id="rId6" Type="http://schemas.openxmlformats.org/officeDocument/2006/relationships/image" Target="../media/image14.png"/><Relationship Id="rId7" Type="http://schemas.openxmlformats.org/officeDocument/2006/relationships/image" Target="../media/image16.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4.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 Id="rId3" Type="http://schemas.openxmlformats.org/officeDocument/2006/relationships/image" Target="../media/image20.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17.png"/><Relationship Id="rId7" Type="http://schemas.openxmlformats.org/officeDocument/2006/relationships/image" Target="../media/image21.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22.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40.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7">
    <p:spTree>
      <p:nvGrpSpPr>
        <p:cNvPr id="10" name="Shape 10"/>
        <p:cNvGrpSpPr/>
        <p:nvPr/>
      </p:nvGrpSpPr>
      <p:grpSpPr>
        <a:xfrm>
          <a:off x="0" y="0"/>
          <a:ext cx="0" cy="0"/>
          <a:chOff x="0" y="0"/>
          <a:chExt cx="0" cy="0"/>
        </a:xfrm>
      </p:grpSpPr>
      <p:pic>
        <p:nvPicPr>
          <p:cNvPr id="11" name="Shape 11"/>
          <p:cNvPicPr preferRelativeResize="0"/>
          <p:nvPr/>
        </p:nvPicPr>
        <p:blipFill rotWithShape="1">
          <a:blip r:embed="rId2">
            <a:alphaModFix/>
          </a:blip>
          <a:srcRect b="0" l="0" r="0" t="0"/>
          <a:stretch/>
        </p:blipFill>
        <p:spPr>
          <a:xfrm>
            <a:off x="0" y="594"/>
            <a:ext cx="9144000" cy="51423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50" name="Shape 50"/>
        <p:cNvGrpSpPr/>
        <p:nvPr/>
      </p:nvGrpSpPr>
      <p:grpSpPr>
        <a:xfrm>
          <a:off x="0" y="0"/>
          <a:ext cx="0" cy="0"/>
          <a:chOff x="0" y="0"/>
          <a:chExt cx="0" cy="0"/>
        </a:xfrm>
      </p:grpSpPr>
      <p:sp>
        <p:nvSpPr>
          <p:cNvPr id="51" name="Shape 51"/>
          <p:cNvSpPr txBox="1"/>
          <p:nvPr>
            <p:ph type="title"/>
          </p:nvPr>
        </p:nvSpPr>
        <p:spPr>
          <a:xfrm>
            <a:off x="685800" y="0"/>
            <a:ext cx="7770900" cy="1062000"/>
          </a:xfrm>
          <a:prstGeom prst="rect">
            <a:avLst/>
          </a:prstGeom>
          <a:noFill/>
          <a:ln>
            <a:noFill/>
          </a:ln>
        </p:spPr>
        <p:txBody>
          <a:bodyPr anchorCtr="0" anchor="b" bIns="91425" lIns="91425" spcFirstLastPara="1" rIns="91425" wrap="square" tIns="91425"/>
          <a:lstStyle>
            <a:lvl1pPr indent="0" lvl="0" marL="0" rtl="0" algn="l">
              <a:lnSpc>
                <a:spcPct val="106000"/>
              </a:lnSpc>
              <a:spcBef>
                <a:spcPts val="0"/>
              </a:spcBef>
              <a:spcAft>
                <a:spcPts val="0"/>
              </a:spcAft>
              <a:buSzPts val="1400"/>
              <a:buNone/>
              <a:defRPr b="0" i="0" sz="3600" u="none">
                <a:solidFill>
                  <a:srgbClr val="000000"/>
                </a:solidFill>
              </a:defRPr>
            </a:lvl1pPr>
            <a:lvl2pPr indent="-285750" lvl="1" marL="742950" rtl="0" algn="l">
              <a:lnSpc>
                <a:spcPct val="106000"/>
              </a:lnSpc>
              <a:spcBef>
                <a:spcPts val="0"/>
              </a:spcBef>
              <a:spcAft>
                <a:spcPts val="0"/>
              </a:spcAft>
              <a:buSzPts val="1400"/>
              <a:buNone/>
              <a:defRPr b="0" i="0" sz="3600" u="none">
                <a:solidFill>
                  <a:srgbClr val="000000"/>
                </a:solidFill>
              </a:defRPr>
            </a:lvl2pPr>
            <a:lvl3pPr indent="-228600" lvl="2" marL="1143000" rtl="0" algn="l">
              <a:lnSpc>
                <a:spcPct val="106000"/>
              </a:lnSpc>
              <a:spcBef>
                <a:spcPts val="0"/>
              </a:spcBef>
              <a:spcAft>
                <a:spcPts val="0"/>
              </a:spcAft>
              <a:buSzPts val="1400"/>
              <a:buNone/>
              <a:defRPr b="0" i="0" sz="3600" u="none">
                <a:solidFill>
                  <a:srgbClr val="000000"/>
                </a:solidFill>
              </a:defRPr>
            </a:lvl3pPr>
            <a:lvl4pPr indent="-228600" lvl="3" marL="1600200" rtl="0" algn="l">
              <a:lnSpc>
                <a:spcPct val="106000"/>
              </a:lnSpc>
              <a:spcBef>
                <a:spcPts val="0"/>
              </a:spcBef>
              <a:spcAft>
                <a:spcPts val="0"/>
              </a:spcAft>
              <a:buSzPts val="1400"/>
              <a:buNone/>
              <a:defRPr b="0" i="0" sz="3600" u="none">
                <a:solidFill>
                  <a:srgbClr val="000000"/>
                </a:solidFill>
              </a:defRPr>
            </a:lvl4pPr>
            <a:lvl5pPr indent="-228600" lvl="4" marL="2057400" rtl="0" algn="l">
              <a:lnSpc>
                <a:spcPct val="106000"/>
              </a:lnSpc>
              <a:spcBef>
                <a:spcPts val="0"/>
              </a:spcBef>
              <a:spcAft>
                <a:spcPts val="0"/>
              </a:spcAft>
              <a:buSzPts val="1400"/>
              <a:buNone/>
              <a:defRPr b="0" i="0" sz="3600" u="none">
                <a:solidFill>
                  <a:srgbClr val="000000"/>
                </a:solidFill>
              </a:defRPr>
            </a:lvl5pPr>
            <a:lvl6pPr indent="-228600" lvl="5" marL="2514600" rtl="0" algn="l">
              <a:lnSpc>
                <a:spcPct val="106000"/>
              </a:lnSpc>
              <a:spcBef>
                <a:spcPts val="0"/>
              </a:spcBef>
              <a:spcAft>
                <a:spcPts val="0"/>
              </a:spcAft>
              <a:buSzPts val="1400"/>
              <a:buNone/>
              <a:defRPr b="0" i="0" sz="3600" u="none">
                <a:solidFill>
                  <a:srgbClr val="000000"/>
                </a:solidFill>
              </a:defRPr>
            </a:lvl6pPr>
            <a:lvl7pPr indent="-228600" lvl="6" marL="3429000" rtl="0" algn="l">
              <a:lnSpc>
                <a:spcPct val="106000"/>
              </a:lnSpc>
              <a:spcBef>
                <a:spcPts val="0"/>
              </a:spcBef>
              <a:spcAft>
                <a:spcPts val="0"/>
              </a:spcAft>
              <a:buSzPts val="1400"/>
              <a:buNone/>
              <a:defRPr b="0" i="0" sz="3600" u="none">
                <a:solidFill>
                  <a:srgbClr val="000000"/>
                </a:solidFill>
              </a:defRPr>
            </a:lvl7pPr>
            <a:lvl8pPr indent="-228600" lvl="7" marL="4800600" rtl="0" algn="l">
              <a:lnSpc>
                <a:spcPct val="106000"/>
              </a:lnSpc>
              <a:spcBef>
                <a:spcPts val="0"/>
              </a:spcBef>
              <a:spcAft>
                <a:spcPts val="0"/>
              </a:spcAft>
              <a:buSzPts val="1400"/>
              <a:buNone/>
              <a:defRPr b="0" i="0" sz="3600" u="none">
                <a:solidFill>
                  <a:srgbClr val="000000"/>
                </a:solidFill>
              </a:defRPr>
            </a:lvl8pPr>
            <a:lvl9pPr indent="-228600" lvl="8" marL="6629400" rtl="0" algn="l">
              <a:lnSpc>
                <a:spcPct val="106000"/>
              </a:lnSpc>
              <a:spcBef>
                <a:spcPts val="0"/>
              </a:spcBef>
              <a:spcAft>
                <a:spcPts val="0"/>
              </a:spcAft>
              <a:buSzPts val="1400"/>
              <a:buNone/>
              <a:defRPr b="0" i="0" sz="3600" u="none">
                <a:solidFill>
                  <a:srgbClr val="000000"/>
                </a:solidFill>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17">
    <p:spTree>
      <p:nvGrpSpPr>
        <p:cNvPr id="471" name="Shape 471"/>
        <p:cNvGrpSpPr/>
        <p:nvPr/>
      </p:nvGrpSpPr>
      <p:grpSpPr>
        <a:xfrm>
          <a:off x="0" y="0"/>
          <a:ext cx="0" cy="0"/>
          <a:chOff x="0" y="0"/>
          <a:chExt cx="0" cy="0"/>
        </a:xfrm>
      </p:grpSpPr>
      <p:sp>
        <p:nvSpPr>
          <p:cNvPr id="472" name="Shape 47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73" name="Shape 473"/>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600"/>
              </a:spcBef>
              <a:spcAft>
                <a:spcPts val="0"/>
              </a:spcAft>
              <a:buSzPts val="2800"/>
              <a:buNone/>
              <a:defRPr sz="2800"/>
            </a:lvl1pPr>
            <a:lvl2pPr lvl="1" rtl="0" algn="ctr">
              <a:lnSpc>
                <a:spcPct val="100000"/>
              </a:lnSpc>
              <a:spcBef>
                <a:spcPts val="500"/>
              </a:spcBef>
              <a:spcAft>
                <a:spcPts val="0"/>
              </a:spcAft>
              <a:buSzPts val="2800"/>
              <a:buNone/>
              <a:defRPr sz="2800"/>
            </a:lvl2pPr>
            <a:lvl3pPr lvl="2" rtl="0" algn="ctr">
              <a:lnSpc>
                <a:spcPct val="100000"/>
              </a:lnSpc>
              <a:spcBef>
                <a:spcPts val="500"/>
              </a:spcBef>
              <a:spcAft>
                <a:spcPts val="0"/>
              </a:spcAft>
              <a:buSzPts val="2800"/>
              <a:buNone/>
              <a:defRPr sz="2800"/>
            </a:lvl3pPr>
            <a:lvl4pPr lvl="3" rtl="0" algn="ctr">
              <a:lnSpc>
                <a:spcPct val="100000"/>
              </a:lnSpc>
              <a:spcBef>
                <a:spcPts val="300"/>
              </a:spcBef>
              <a:spcAft>
                <a:spcPts val="0"/>
              </a:spcAft>
              <a:buSzPts val="2800"/>
              <a:buNone/>
              <a:defRPr sz="2800"/>
            </a:lvl4pPr>
            <a:lvl5pPr lvl="4" rtl="0" algn="ctr">
              <a:lnSpc>
                <a:spcPct val="100000"/>
              </a:lnSpc>
              <a:spcBef>
                <a:spcPts val="300"/>
              </a:spcBef>
              <a:spcAft>
                <a:spcPts val="0"/>
              </a:spcAft>
              <a:buSzPts val="2800"/>
              <a:buNone/>
              <a:defRPr sz="2800"/>
            </a:lvl5pPr>
            <a:lvl6pPr lvl="5" rtl="0" algn="ctr">
              <a:lnSpc>
                <a:spcPct val="100000"/>
              </a:lnSpc>
              <a:spcBef>
                <a:spcPts val="300"/>
              </a:spcBef>
              <a:spcAft>
                <a:spcPts val="0"/>
              </a:spcAft>
              <a:buSzPts val="2800"/>
              <a:buNone/>
              <a:defRPr sz="2800"/>
            </a:lvl6pPr>
            <a:lvl7pPr lvl="6" rtl="0" algn="ctr">
              <a:lnSpc>
                <a:spcPct val="100000"/>
              </a:lnSpc>
              <a:spcBef>
                <a:spcPts val="300"/>
              </a:spcBef>
              <a:spcAft>
                <a:spcPts val="0"/>
              </a:spcAft>
              <a:buSzPts val="2800"/>
              <a:buNone/>
              <a:defRPr sz="2800"/>
            </a:lvl7pPr>
            <a:lvl8pPr lvl="7" rtl="0" algn="ctr">
              <a:lnSpc>
                <a:spcPct val="100000"/>
              </a:lnSpc>
              <a:spcBef>
                <a:spcPts val="300"/>
              </a:spcBef>
              <a:spcAft>
                <a:spcPts val="0"/>
              </a:spcAft>
              <a:buSzPts val="2800"/>
              <a:buNone/>
              <a:defRPr sz="2800"/>
            </a:lvl8pPr>
            <a:lvl9pPr lvl="8" rtl="0" algn="ctr">
              <a:lnSpc>
                <a:spcPct val="100000"/>
              </a:lnSpc>
              <a:spcBef>
                <a:spcPts val="300"/>
              </a:spcBef>
              <a:spcAft>
                <a:spcPts val="0"/>
              </a:spcAft>
              <a:buSzPts val="2800"/>
              <a:buNone/>
              <a:defRPr sz="2800"/>
            </a:lvl9pPr>
          </a:lstStyle>
          <a:p/>
        </p:txBody>
      </p:sp>
      <p:sp>
        <p:nvSpPr>
          <p:cNvPr id="474" name="Shape 474"/>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475" name="Shape 475"/>
        <p:cNvGrpSpPr/>
        <p:nvPr/>
      </p:nvGrpSpPr>
      <p:grpSpPr>
        <a:xfrm>
          <a:off x="0" y="0"/>
          <a:ext cx="0" cy="0"/>
          <a:chOff x="0" y="0"/>
          <a:chExt cx="0" cy="0"/>
        </a:xfrm>
      </p:grpSpPr>
      <p:sp>
        <p:nvSpPr>
          <p:cNvPr id="476" name="Shape 476"/>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77" name="Shape 47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rtl="0">
              <a:spcBef>
                <a:spcPts val="600"/>
              </a:spcBef>
              <a:spcAft>
                <a:spcPts val="0"/>
              </a:spcAft>
              <a:buSzPts val="1200"/>
              <a:buChar char="●"/>
              <a:defRPr sz="1200"/>
            </a:lvl1pPr>
            <a:lvl2pPr indent="-304800" lvl="1" marL="914400" rtl="0">
              <a:spcBef>
                <a:spcPts val="500"/>
              </a:spcBef>
              <a:spcAft>
                <a:spcPts val="0"/>
              </a:spcAft>
              <a:buSzPts val="1200"/>
              <a:buChar char="○"/>
              <a:defRPr sz="1200"/>
            </a:lvl2pPr>
            <a:lvl3pPr indent="-304800" lvl="2" marL="1371600" rtl="0">
              <a:spcBef>
                <a:spcPts val="500"/>
              </a:spcBef>
              <a:spcAft>
                <a:spcPts val="0"/>
              </a:spcAft>
              <a:buSzPts val="1200"/>
              <a:buChar char="■"/>
              <a:defRPr sz="1200"/>
            </a:lvl3pPr>
            <a:lvl4pPr indent="-304800" lvl="3" marL="1828800" rtl="0">
              <a:spcBef>
                <a:spcPts val="300"/>
              </a:spcBef>
              <a:spcAft>
                <a:spcPts val="0"/>
              </a:spcAft>
              <a:buSzPts val="1200"/>
              <a:buChar char="●"/>
              <a:defRPr sz="1200"/>
            </a:lvl4pPr>
            <a:lvl5pPr indent="-304800" lvl="4" marL="2286000" rtl="0">
              <a:spcBef>
                <a:spcPts val="300"/>
              </a:spcBef>
              <a:spcAft>
                <a:spcPts val="0"/>
              </a:spcAft>
              <a:buSzPts val="1200"/>
              <a:buChar char="○"/>
              <a:defRPr sz="1200"/>
            </a:lvl5pPr>
            <a:lvl6pPr indent="-304800" lvl="5" marL="2743200" rtl="0">
              <a:spcBef>
                <a:spcPts val="300"/>
              </a:spcBef>
              <a:spcAft>
                <a:spcPts val="0"/>
              </a:spcAft>
              <a:buSzPts val="1200"/>
              <a:buChar char="■"/>
              <a:defRPr sz="1200"/>
            </a:lvl6pPr>
            <a:lvl7pPr indent="-304800" lvl="6" marL="3200400" rtl="0">
              <a:spcBef>
                <a:spcPts val="300"/>
              </a:spcBef>
              <a:spcAft>
                <a:spcPts val="0"/>
              </a:spcAft>
              <a:buSzPts val="1200"/>
              <a:buChar char="●"/>
              <a:defRPr sz="1200"/>
            </a:lvl7pPr>
            <a:lvl8pPr indent="-304800" lvl="7" marL="3657600" rtl="0">
              <a:spcBef>
                <a:spcPts val="300"/>
              </a:spcBef>
              <a:spcAft>
                <a:spcPts val="0"/>
              </a:spcAft>
              <a:buSzPts val="1200"/>
              <a:buChar char="○"/>
              <a:defRPr sz="1200"/>
            </a:lvl8pPr>
            <a:lvl9pPr indent="-304800" lvl="8" marL="4114800" rtl="0">
              <a:spcBef>
                <a:spcPts val="300"/>
              </a:spcBef>
              <a:spcAft>
                <a:spcPts val="0"/>
              </a:spcAft>
              <a:buSzPts val="1200"/>
              <a:buChar char="■"/>
              <a:defRPr sz="1200"/>
            </a:lvl9pPr>
          </a:lstStyle>
          <a:p/>
        </p:txBody>
      </p:sp>
      <p:sp>
        <p:nvSpPr>
          <p:cNvPr id="478" name="Shape 478"/>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red nature">
    <p:bg>
      <p:bgPr>
        <a:blipFill>
          <a:blip r:embed="rId2">
            <a:alphaModFix/>
          </a:blip>
          <a:stretch>
            <a:fillRect/>
          </a:stretch>
        </a:blipFill>
      </p:bgPr>
    </p:bg>
    <p:spTree>
      <p:nvGrpSpPr>
        <p:cNvPr id="479" name="Shape 479"/>
        <p:cNvGrpSpPr/>
        <p:nvPr/>
      </p:nvGrpSpPr>
      <p:grpSpPr>
        <a:xfrm>
          <a:off x="0" y="0"/>
          <a:ext cx="0" cy="0"/>
          <a:chOff x="0" y="0"/>
          <a:chExt cx="0" cy="0"/>
        </a:xfrm>
      </p:grpSpPr>
      <p:sp>
        <p:nvSpPr>
          <p:cNvPr id="480" name="Shape 480"/>
          <p:cNvSpPr txBox="1"/>
          <p:nvPr>
            <p:ph type="title"/>
          </p:nvPr>
        </p:nvSpPr>
        <p:spPr>
          <a:xfrm>
            <a:off x="826650" y="1660725"/>
            <a:ext cx="7490700" cy="1822200"/>
          </a:xfrm>
          <a:prstGeom prst="rect">
            <a:avLst/>
          </a:prstGeom>
        </p:spPr>
        <p:txBody>
          <a:bodyPr anchorCtr="0" anchor="b" bIns="91425" lIns="91425" spcFirstLastPara="1" rIns="91425" wrap="square" tIns="91425"/>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left, graphic right 1 1">
    <p:spTree>
      <p:nvGrpSpPr>
        <p:cNvPr id="481" name="Shape 481"/>
        <p:cNvGrpSpPr/>
        <p:nvPr/>
      </p:nvGrpSpPr>
      <p:grpSpPr>
        <a:xfrm>
          <a:off x="0" y="0"/>
          <a:ext cx="0" cy="0"/>
          <a:chOff x="0" y="0"/>
          <a:chExt cx="0" cy="0"/>
        </a:xfrm>
      </p:grpSpPr>
      <p:sp>
        <p:nvSpPr>
          <p:cNvPr id="482" name="Shape 482"/>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83" name="Shape 483"/>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None/>
              <a:defRPr b="0" i="0" sz="1700" u="none" cap="none" strike="noStrike">
                <a:solidFill>
                  <a:schemeClr val="dk1"/>
                </a:solidFill>
              </a:defRPr>
            </a:lvl1pPr>
            <a:lvl2pPr indent="0" lvl="1" marL="0" marR="0" rtl="0" algn="l">
              <a:lnSpc>
                <a:spcPct val="100000"/>
              </a:lnSpc>
              <a:spcBef>
                <a:spcPts val="0"/>
              </a:spcBef>
              <a:spcAft>
                <a:spcPts val="0"/>
              </a:spcAft>
              <a:buClr>
                <a:schemeClr val="dk1"/>
              </a:buClr>
              <a:buSzPts val="1400"/>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None/>
              <a:defRPr b="0" i="0" sz="1500" u="none" cap="none" strike="noStrike">
                <a:solidFill>
                  <a:schemeClr val="dk1"/>
                </a:solidFill>
              </a:defRPr>
            </a:lvl9pPr>
          </a:lstStyle>
          <a:p/>
        </p:txBody>
      </p:sp>
      <p:sp>
        <p:nvSpPr>
          <p:cNvPr id="484" name="Shape 484"/>
          <p:cNvSpPr txBox="1"/>
          <p:nvPr>
            <p:ph idx="2" type="body"/>
          </p:nvPr>
        </p:nvSpPr>
        <p:spPr>
          <a:xfrm>
            <a:off x="826700" y="1625925"/>
            <a:ext cx="7490700" cy="2644800"/>
          </a:xfrm>
          <a:prstGeom prst="rect">
            <a:avLst/>
          </a:prstGeom>
          <a:noFill/>
          <a:ln>
            <a:noFill/>
          </a:ln>
        </p:spPr>
        <p:txBody>
          <a:bodyPr anchorCtr="0" anchor="t" bIns="91425" lIns="91425" spcFirstLastPara="1" rIns="91425" wrap="square" tIns="91425"/>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485" name="Shape 485"/>
          <p:cNvSpPr txBox="1"/>
          <p:nvPr>
            <p:ph idx="12" type="sldNum"/>
          </p:nvPr>
        </p:nvSpPr>
        <p:spPr>
          <a:xfrm>
            <a:off x="103327" y="4733942"/>
            <a:ext cx="360600" cy="393600"/>
          </a:xfrm>
          <a:prstGeom prst="rect">
            <a:avLst/>
          </a:prstGeom>
          <a:noFill/>
          <a:ln>
            <a:noFill/>
          </a:ln>
        </p:spPr>
        <p:txBody>
          <a:bodyPr anchorCtr="0" anchor="ctr" bIns="83800" lIns="83800" spcFirstLastPara="1" rIns="83800" wrap="square" tIns="83800">
            <a:noAutofit/>
          </a:bodyPr>
          <a:lstStyle/>
          <a:p>
            <a:pPr indent="0" lvl="0" marL="0" marR="0" rtl="0" algn="r">
              <a:lnSpc>
                <a:spcPct val="100000"/>
              </a:lnSpc>
              <a:spcBef>
                <a:spcPts val="0"/>
              </a:spcBef>
              <a:spcAft>
                <a:spcPts val="0"/>
              </a:spcAft>
              <a:buClr>
                <a:schemeClr val="dk1"/>
              </a:buClr>
              <a:buFont typeface="Arial"/>
              <a:buNone/>
            </a:pPr>
            <a:fld id="{00000000-1234-1234-1234-123412341234}" type="slidenum">
              <a:rPr b="0" i="0" lang="de" sz="800" u="none" cap="none" strike="noStrike">
                <a:solidFill>
                  <a:schemeClr val="dk1"/>
                </a:solidFill>
                <a:latin typeface="Proxima Nova"/>
                <a:ea typeface="Proxima Nova"/>
                <a:cs typeface="Proxima Nova"/>
                <a:sym typeface="Proxima Nova"/>
              </a:rPr>
              <a:t>‹#›</a:t>
            </a:fld>
            <a:endParaRPr b="0" i="0" sz="800" u="none" cap="none" strike="noStrike">
              <a:solidFill>
                <a:schemeClr val="dk1"/>
              </a:solidFill>
              <a:latin typeface="Proxima Nova"/>
              <a:ea typeface="Proxima Nova"/>
              <a:cs typeface="Proxima Nova"/>
              <a:sym typeface="Proxima Nova"/>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wo columns, text 1">
    <p:spTree>
      <p:nvGrpSpPr>
        <p:cNvPr id="486" name="Shape 486"/>
        <p:cNvGrpSpPr/>
        <p:nvPr/>
      </p:nvGrpSpPr>
      <p:grpSpPr>
        <a:xfrm>
          <a:off x="0" y="0"/>
          <a:ext cx="0" cy="0"/>
          <a:chOff x="0" y="0"/>
          <a:chExt cx="0" cy="0"/>
        </a:xfrm>
      </p:grpSpPr>
      <p:sp>
        <p:nvSpPr>
          <p:cNvPr id="487" name="Shape 487"/>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488" name="Shape 488"/>
          <p:cNvSpPr txBox="1"/>
          <p:nvPr>
            <p:ph idx="1" type="subTitle"/>
          </p:nvPr>
        </p:nvSpPr>
        <p:spPr>
          <a:xfrm>
            <a:off x="4968475" y="1867647"/>
            <a:ext cx="3348900" cy="499800"/>
          </a:xfrm>
          <a:prstGeom prst="rect">
            <a:avLst/>
          </a:prstGeom>
        </p:spPr>
        <p:txBody>
          <a:bodyPr anchorCtr="0" anchor="b" bIns="91425" lIns="91425" spcFirstLastPara="1" rIns="91425" wrap="square" tIns="91425"/>
          <a:lstStyle>
            <a:lvl1pPr lvl="0" rtl="0" algn="ctr">
              <a:lnSpc>
                <a:spcPct val="100000"/>
              </a:lnSpc>
              <a:spcBef>
                <a:spcPts val="0"/>
              </a:spcBef>
              <a:spcAft>
                <a:spcPts val="0"/>
              </a:spcAft>
              <a:buNone/>
              <a:defRPr b="1"/>
            </a:lvl1pPr>
            <a:lvl2pPr lvl="1" rtl="0" algn="ctr">
              <a:lnSpc>
                <a:spcPct val="100000"/>
              </a:lnSpc>
              <a:spcBef>
                <a:spcPts val="0"/>
              </a:spcBef>
              <a:spcAft>
                <a:spcPts val="0"/>
              </a:spcAft>
              <a:buNone/>
              <a:defRPr b="1"/>
            </a:lvl2pPr>
            <a:lvl3pPr lvl="2" rtl="0" algn="ctr">
              <a:lnSpc>
                <a:spcPct val="100000"/>
              </a:lnSpc>
              <a:spcBef>
                <a:spcPts val="0"/>
              </a:spcBef>
              <a:spcAft>
                <a:spcPts val="0"/>
              </a:spcAft>
              <a:buNone/>
              <a:defRPr b="1"/>
            </a:lvl3pPr>
            <a:lvl4pPr lvl="3" rtl="0" algn="ctr">
              <a:lnSpc>
                <a:spcPct val="100000"/>
              </a:lnSpc>
              <a:spcBef>
                <a:spcPts val="0"/>
              </a:spcBef>
              <a:spcAft>
                <a:spcPts val="0"/>
              </a:spcAft>
              <a:buNone/>
              <a:defRPr b="1"/>
            </a:lvl4pPr>
            <a:lvl5pPr lvl="4" rtl="0" algn="ctr">
              <a:lnSpc>
                <a:spcPct val="100000"/>
              </a:lnSpc>
              <a:spcBef>
                <a:spcPts val="0"/>
              </a:spcBef>
              <a:spcAft>
                <a:spcPts val="0"/>
              </a:spcAft>
              <a:buNone/>
              <a:defRPr b="1"/>
            </a:lvl5pPr>
            <a:lvl6pPr lvl="5" rtl="0" algn="ctr">
              <a:lnSpc>
                <a:spcPct val="100000"/>
              </a:lnSpc>
              <a:spcBef>
                <a:spcPts val="0"/>
              </a:spcBef>
              <a:spcAft>
                <a:spcPts val="0"/>
              </a:spcAft>
              <a:buNone/>
              <a:defRPr b="1"/>
            </a:lvl6pPr>
            <a:lvl7pPr lvl="6" rtl="0" algn="ctr">
              <a:lnSpc>
                <a:spcPct val="100000"/>
              </a:lnSpc>
              <a:spcBef>
                <a:spcPts val="0"/>
              </a:spcBef>
              <a:spcAft>
                <a:spcPts val="0"/>
              </a:spcAft>
              <a:buNone/>
              <a:defRPr b="1"/>
            </a:lvl7pPr>
            <a:lvl8pPr lvl="7" rtl="0" algn="ctr">
              <a:lnSpc>
                <a:spcPct val="100000"/>
              </a:lnSpc>
              <a:spcBef>
                <a:spcPts val="0"/>
              </a:spcBef>
              <a:spcAft>
                <a:spcPts val="0"/>
              </a:spcAft>
              <a:buNone/>
              <a:defRPr b="1"/>
            </a:lvl8pPr>
            <a:lvl9pPr lvl="8" rtl="0" algn="ctr">
              <a:lnSpc>
                <a:spcPct val="100000"/>
              </a:lnSpc>
              <a:spcBef>
                <a:spcPts val="0"/>
              </a:spcBef>
              <a:spcAft>
                <a:spcPts val="0"/>
              </a:spcAft>
              <a:buNone/>
              <a:defRPr b="1"/>
            </a:lvl9pPr>
          </a:lstStyle>
          <a:p/>
        </p:txBody>
      </p:sp>
      <p:sp>
        <p:nvSpPr>
          <p:cNvPr id="489" name="Shape 489"/>
          <p:cNvSpPr txBox="1"/>
          <p:nvPr>
            <p:ph idx="2" type="body"/>
          </p:nvPr>
        </p:nvSpPr>
        <p:spPr>
          <a:xfrm>
            <a:off x="4968350" y="2367377"/>
            <a:ext cx="3348900" cy="2074500"/>
          </a:xfrm>
          <a:prstGeom prst="rect">
            <a:avLst/>
          </a:prstGeom>
        </p:spPr>
        <p:txBody>
          <a:bodyPr anchorCtr="0" anchor="t" bIns="91425" lIns="91425" spcFirstLastPara="1" rIns="91425" wrap="square" tIns="91425"/>
          <a:lstStyle>
            <a:lvl1pPr indent="-304800" lvl="0" marL="457200" rtl="0" algn="ctr">
              <a:spcBef>
                <a:spcPts val="600"/>
              </a:spcBef>
              <a:spcAft>
                <a:spcPts val="0"/>
              </a:spcAft>
              <a:buSzPts val="1200"/>
              <a:buChar char="●"/>
              <a:defRPr sz="1200"/>
            </a:lvl1pPr>
            <a:lvl2pPr indent="-304800" lvl="1" marL="914400" rtl="0" algn="ctr">
              <a:spcBef>
                <a:spcPts val="500"/>
              </a:spcBef>
              <a:spcAft>
                <a:spcPts val="0"/>
              </a:spcAft>
              <a:buSzPts val="1200"/>
              <a:buChar char="○"/>
              <a:defRPr sz="1200"/>
            </a:lvl2pPr>
            <a:lvl3pPr indent="-304800" lvl="2" marL="1371600" rtl="0" algn="ctr">
              <a:spcBef>
                <a:spcPts val="500"/>
              </a:spcBef>
              <a:spcAft>
                <a:spcPts val="0"/>
              </a:spcAft>
              <a:buSzPts val="1200"/>
              <a:buChar char="■"/>
              <a:defRPr sz="1200"/>
            </a:lvl3pPr>
            <a:lvl4pPr indent="-304800" lvl="3" marL="1828800" rtl="0" algn="ctr">
              <a:spcBef>
                <a:spcPts val="300"/>
              </a:spcBef>
              <a:spcAft>
                <a:spcPts val="0"/>
              </a:spcAft>
              <a:buSzPts val="1200"/>
              <a:buChar char="●"/>
              <a:defRPr sz="1200"/>
            </a:lvl4pPr>
            <a:lvl5pPr indent="-304800" lvl="4" marL="2286000" rtl="0" algn="ctr">
              <a:spcBef>
                <a:spcPts val="300"/>
              </a:spcBef>
              <a:spcAft>
                <a:spcPts val="0"/>
              </a:spcAft>
              <a:buSzPts val="1200"/>
              <a:buChar char="○"/>
              <a:defRPr sz="1200"/>
            </a:lvl5pPr>
            <a:lvl6pPr indent="-304800" lvl="5" marL="2743200" rtl="0" algn="ctr">
              <a:spcBef>
                <a:spcPts val="300"/>
              </a:spcBef>
              <a:spcAft>
                <a:spcPts val="0"/>
              </a:spcAft>
              <a:buSzPts val="1200"/>
              <a:buChar char="■"/>
              <a:defRPr sz="1200"/>
            </a:lvl6pPr>
            <a:lvl7pPr indent="-304800" lvl="6" marL="3200400" rtl="0" algn="ctr">
              <a:spcBef>
                <a:spcPts val="300"/>
              </a:spcBef>
              <a:spcAft>
                <a:spcPts val="0"/>
              </a:spcAft>
              <a:buSzPts val="1200"/>
              <a:buChar char="●"/>
              <a:defRPr sz="1200"/>
            </a:lvl7pPr>
            <a:lvl8pPr indent="-304800" lvl="7" marL="3657600" rtl="0" algn="ctr">
              <a:spcBef>
                <a:spcPts val="300"/>
              </a:spcBef>
              <a:spcAft>
                <a:spcPts val="0"/>
              </a:spcAft>
              <a:buSzPts val="1200"/>
              <a:buChar char="○"/>
              <a:defRPr sz="1200"/>
            </a:lvl8pPr>
            <a:lvl9pPr indent="-304800" lvl="8" marL="4114800" rtl="0" algn="ctr">
              <a:spcBef>
                <a:spcPts val="300"/>
              </a:spcBef>
              <a:spcAft>
                <a:spcPts val="0"/>
              </a:spcAft>
              <a:buSzPts val="1200"/>
              <a:buChar char="■"/>
              <a:defRPr sz="1200"/>
            </a:lvl9pPr>
          </a:lstStyle>
          <a:p/>
        </p:txBody>
      </p:sp>
      <p:sp>
        <p:nvSpPr>
          <p:cNvPr id="490" name="Shape 490"/>
          <p:cNvSpPr txBox="1"/>
          <p:nvPr>
            <p:ph idx="3" type="subTitle"/>
          </p:nvPr>
        </p:nvSpPr>
        <p:spPr>
          <a:xfrm>
            <a:off x="826650" y="1867647"/>
            <a:ext cx="3348900" cy="499800"/>
          </a:xfrm>
          <a:prstGeom prst="rect">
            <a:avLst/>
          </a:prstGeom>
        </p:spPr>
        <p:txBody>
          <a:bodyPr anchorCtr="0" anchor="b" bIns="91425" lIns="91425" spcFirstLastPara="1" rIns="91425" wrap="square" tIns="91425"/>
          <a:lstStyle>
            <a:lvl1pPr lvl="0" rtl="0" algn="ctr">
              <a:lnSpc>
                <a:spcPct val="100000"/>
              </a:lnSpc>
              <a:spcBef>
                <a:spcPts val="0"/>
              </a:spcBef>
              <a:spcAft>
                <a:spcPts val="0"/>
              </a:spcAft>
              <a:buNone/>
              <a:defRPr b="1"/>
            </a:lvl1pPr>
            <a:lvl2pPr lvl="1" rtl="0" algn="ctr">
              <a:lnSpc>
                <a:spcPct val="100000"/>
              </a:lnSpc>
              <a:spcBef>
                <a:spcPts val="0"/>
              </a:spcBef>
              <a:spcAft>
                <a:spcPts val="0"/>
              </a:spcAft>
              <a:buNone/>
              <a:defRPr b="1"/>
            </a:lvl2pPr>
            <a:lvl3pPr lvl="2" rtl="0" algn="ctr">
              <a:lnSpc>
                <a:spcPct val="100000"/>
              </a:lnSpc>
              <a:spcBef>
                <a:spcPts val="0"/>
              </a:spcBef>
              <a:spcAft>
                <a:spcPts val="0"/>
              </a:spcAft>
              <a:buNone/>
              <a:defRPr b="1"/>
            </a:lvl3pPr>
            <a:lvl4pPr lvl="3" rtl="0" algn="ctr">
              <a:lnSpc>
                <a:spcPct val="100000"/>
              </a:lnSpc>
              <a:spcBef>
                <a:spcPts val="0"/>
              </a:spcBef>
              <a:spcAft>
                <a:spcPts val="0"/>
              </a:spcAft>
              <a:buNone/>
              <a:defRPr b="1"/>
            </a:lvl4pPr>
            <a:lvl5pPr lvl="4" rtl="0" algn="ctr">
              <a:lnSpc>
                <a:spcPct val="100000"/>
              </a:lnSpc>
              <a:spcBef>
                <a:spcPts val="0"/>
              </a:spcBef>
              <a:spcAft>
                <a:spcPts val="0"/>
              </a:spcAft>
              <a:buNone/>
              <a:defRPr b="1"/>
            </a:lvl5pPr>
            <a:lvl6pPr lvl="5" rtl="0" algn="ctr">
              <a:lnSpc>
                <a:spcPct val="100000"/>
              </a:lnSpc>
              <a:spcBef>
                <a:spcPts val="0"/>
              </a:spcBef>
              <a:spcAft>
                <a:spcPts val="0"/>
              </a:spcAft>
              <a:buNone/>
              <a:defRPr b="1"/>
            </a:lvl6pPr>
            <a:lvl7pPr lvl="6" rtl="0" algn="ctr">
              <a:lnSpc>
                <a:spcPct val="100000"/>
              </a:lnSpc>
              <a:spcBef>
                <a:spcPts val="0"/>
              </a:spcBef>
              <a:spcAft>
                <a:spcPts val="0"/>
              </a:spcAft>
              <a:buNone/>
              <a:defRPr b="1"/>
            </a:lvl7pPr>
            <a:lvl8pPr lvl="7" rtl="0" algn="ctr">
              <a:lnSpc>
                <a:spcPct val="100000"/>
              </a:lnSpc>
              <a:spcBef>
                <a:spcPts val="0"/>
              </a:spcBef>
              <a:spcAft>
                <a:spcPts val="0"/>
              </a:spcAft>
              <a:buNone/>
              <a:defRPr b="1"/>
            </a:lvl8pPr>
            <a:lvl9pPr lvl="8" rtl="0" algn="ctr">
              <a:lnSpc>
                <a:spcPct val="100000"/>
              </a:lnSpc>
              <a:spcBef>
                <a:spcPts val="0"/>
              </a:spcBef>
              <a:spcAft>
                <a:spcPts val="0"/>
              </a:spcAft>
              <a:buNone/>
              <a:defRPr b="1"/>
            </a:lvl9pPr>
          </a:lstStyle>
          <a:p/>
        </p:txBody>
      </p:sp>
      <p:sp>
        <p:nvSpPr>
          <p:cNvPr id="491" name="Shape 491"/>
          <p:cNvSpPr txBox="1"/>
          <p:nvPr>
            <p:ph idx="4" type="body"/>
          </p:nvPr>
        </p:nvSpPr>
        <p:spPr>
          <a:xfrm>
            <a:off x="826525" y="2367377"/>
            <a:ext cx="3348900" cy="2074500"/>
          </a:xfrm>
          <a:prstGeom prst="rect">
            <a:avLst/>
          </a:prstGeom>
        </p:spPr>
        <p:txBody>
          <a:bodyPr anchorCtr="0" anchor="t" bIns="91425" lIns="91425" spcFirstLastPara="1" rIns="91425" wrap="square" tIns="91425"/>
          <a:lstStyle>
            <a:lvl1pPr indent="-304800" lvl="0" marL="457200" rtl="0" algn="ctr">
              <a:spcBef>
                <a:spcPts val="600"/>
              </a:spcBef>
              <a:spcAft>
                <a:spcPts val="0"/>
              </a:spcAft>
              <a:buSzPts val="1200"/>
              <a:buChar char="●"/>
              <a:defRPr sz="1200"/>
            </a:lvl1pPr>
            <a:lvl2pPr indent="-304800" lvl="1" marL="914400" rtl="0" algn="ctr">
              <a:spcBef>
                <a:spcPts val="500"/>
              </a:spcBef>
              <a:spcAft>
                <a:spcPts val="0"/>
              </a:spcAft>
              <a:buSzPts val="1200"/>
              <a:buChar char="○"/>
              <a:defRPr sz="1200"/>
            </a:lvl2pPr>
            <a:lvl3pPr indent="-304800" lvl="2" marL="1371600" rtl="0" algn="ctr">
              <a:spcBef>
                <a:spcPts val="500"/>
              </a:spcBef>
              <a:spcAft>
                <a:spcPts val="0"/>
              </a:spcAft>
              <a:buSzPts val="1200"/>
              <a:buChar char="■"/>
              <a:defRPr sz="1200"/>
            </a:lvl3pPr>
            <a:lvl4pPr indent="-304800" lvl="3" marL="1828800" rtl="0" algn="ctr">
              <a:spcBef>
                <a:spcPts val="300"/>
              </a:spcBef>
              <a:spcAft>
                <a:spcPts val="0"/>
              </a:spcAft>
              <a:buSzPts val="1200"/>
              <a:buChar char="●"/>
              <a:defRPr sz="1200"/>
            </a:lvl4pPr>
            <a:lvl5pPr indent="-304800" lvl="4" marL="2286000" rtl="0" algn="ctr">
              <a:spcBef>
                <a:spcPts val="300"/>
              </a:spcBef>
              <a:spcAft>
                <a:spcPts val="0"/>
              </a:spcAft>
              <a:buSzPts val="1200"/>
              <a:buChar char="○"/>
              <a:defRPr sz="1200"/>
            </a:lvl5pPr>
            <a:lvl6pPr indent="-304800" lvl="5" marL="2743200" rtl="0" algn="ctr">
              <a:spcBef>
                <a:spcPts val="300"/>
              </a:spcBef>
              <a:spcAft>
                <a:spcPts val="0"/>
              </a:spcAft>
              <a:buSzPts val="1200"/>
              <a:buChar char="■"/>
              <a:defRPr sz="1200"/>
            </a:lvl6pPr>
            <a:lvl7pPr indent="-304800" lvl="6" marL="3200400" rtl="0" algn="ctr">
              <a:spcBef>
                <a:spcPts val="300"/>
              </a:spcBef>
              <a:spcAft>
                <a:spcPts val="0"/>
              </a:spcAft>
              <a:buSzPts val="1200"/>
              <a:buChar char="●"/>
              <a:defRPr sz="1200"/>
            </a:lvl7pPr>
            <a:lvl8pPr indent="-304800" lvl="7" marL="3657600" rtl="0" algn="ctr">
              <a:spcBef>
                <a:spcPts val="300"/>
              </a:spcBef>
              <a:spcAft>
                <a:spcPts val="0"/>
              </a:spcAft>
              <a:buSzPts val="1200"/>
              <a:buChar char="○"/>
              <a:defRPr sz="1200"/>
            </a:lvl8pPr>
            <a:lvl9pPr indent="-304800" lvl="8" marL="4114800" rtl="0" algn="ctr">
              <a:spcBef>
                <a:spcPts val="300"/>
              </a:spcBef>
              <a:spcAft>
                <a:spcPts val="0"/>
              </a:spcAft>
              <a:buSzPts val="1200"/>
              <a:buChar char="■"/>
              <a:defRPr sz="1200"/>
            </a:lvl9pPr>
          </a:lstStyle>
          <a:p/>
        </p:txBody>
      </p:sp>
      <p:sp>
        <p:nvSpPr>
          <p:cNvPr id="492" name="Shape 492"/>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Proxima Nova"/>
              <a:buNone/>
              <a:defRPr b="0">
                <a:latin typeface="Proxima Nova"/>
                <a:ea typeface="Proxima Nova"/>
                <a:cs typeface="Proxima Nova"/>
                <a:sym typeface="Proxima Nova"/>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
        <p:nvSpPr>
          <p:cNvPr id="493" name="Shape 493"/>
          <p:cNvSpPr txBox="1"/>
          <p:nvPr>
            <p:ph idx="5" type="subTitle"/>
          </p:nvPr>
        </p:nvSpPr>
        <p:spPr>
          <a:xfrm>
            <a:off x="826650" y="929775"/>
            <a:ext cx="7490700" cy="328800"/>
          </a:xfrm>
          <a:prstGeom prst="rect">
            <a:avLst/>
          </a:prstGeom>
        </p:spPr>
        <p:txBody>
          <a:bodyPr anchorCtr="0" anchor="t" bIns="91425" lIns="91425" spcFirstLastPara="1" rIns="91425" wrap="square" tIns="91425"/>
          <a:lstStyle>
            <a:lvl1pPr lvl="0" rtl="0">
              <a:lnSpc>
                <a:spcPct val="100000"/>
              </a:lnSpc>
              <a:spcBef>
                <a:spcPts val="0"/>
              </a:spcBef>
              <a:spcAft>
                <a:spcPts val="0"/>
              </a:spcAft>
              <a:buNone/>
              <a:defRPr>
                <a:latin typeface="Proxima Nova"/>
                <a:ea typeface="Proxima Nova"/>
                <a:cs typeface="Proxima Nova"/>
                <a:sym typeface="Proxima Nova"/>
              </a:defRPr>
            </a:lvl1pPr>
            <a:lvl2pPr lvl="1" rtl="0">
              <a:lnSpc>
                <a:spcPct val="100000"/>
              </a:lnSpc>
              <a:spcBef>
                <a:spcPts val="0"/>
              </a:spcBef>
              <a:spcAft>
                <a:spcPts val="0"/>
              </a:spcAft>
              <a:buNone/>
              <a:defRPr>
                <a:latin typeface="Proxima Nova"/>
                <a:ea typeface="Proxima Nova"/>
                <a:cs typeface="Proxima Nova"/>
                <a:sym typeface="Proxima Nova"/>
              </a:defRPr>
            </a:lvl2pPr>
            <a:lvl3pPr lvl="2" rtl="0">
              <a:lnSpc>
                <a:spcPct val="100000"/>
              </a:lnSpc>
              <a:spcBef>
                <a:spcPts val="0"/>
              </a:spcBef>
              <a:spcAft>
                <a:spcPts val="0"/>
              </a:spcAft>
              <a:buNone/>
              <a:defRPr>
                <a:latin typeface="Proxima Nova"/>
                <a:ea typeface="Proxima Nova"/>
                <a:cs typeface="Proxima Nova"/>
                <a:sym typeface="Proxima Nova"/>
              </a:defRPr>
            </a:lvl3pPr>
            <a:lvl4pPr lvl="3" rtl="0">
              <a:lnSpc>
                <a:spcPct val="100000"/>
              </a:lnSpc>
              <a:spcBef>
                <a:spcPts val="0"/>
              </a:spcBef>
              <a:spcAft>
                <a:spcPts val="0"/>
              </a:spcAft>
              <a:buNone/>
              <a:defRPr>
                <a:latin typeface="Proxima Nova"/>
                <a:ea typeface="Proxima Nova"/>
                <a:cs typeface="Proxima Nova"/>
                <a:sym typeface="Proxima Nova"/>
              </a:defRPr>
            </a:lvl4pPr>
            <a:lvl5pPr lvl="4" rtl="0">
              <a:lnSpc>
                <a:spcPct val="100000"/>
              </a:lnSpc>
              <a:spcBef>
                <a:spcPts val="0"/>
              </a:spcBef>
              <a:spcAft>
                <a:spcPts val="0"/>
              </a:spcAft>
              <a:buNone/>
              <a:defRPr>
                <a:latin typeface="Proxima Nova"/>
                <a:ea typeface="Proxima Nova"/>
                <a:cs typeface="Proxima Nova"/>
                <a:sym typeface="Proxima Nova"/>
              </a:defRPr>
            </a:lvl5pPr>
            <a:lvl6pPr lvl="5" rtl="0">
              <a:lnSpc>
                <a:spcPct val="100000"/>
              </a:lnSpc>
              <a:spcBef>
                <a:spcPts val="0"/>
              </a:spcBef>
              <a:spcAft>
                <a:spcPts val="0"/>
              </a:spcAft>
              <a:buNone/>
              <a:defRPr>
                <a:latin typeface="Proxima Nova"/>
                <a:ea typeface="Proxima Nova"/>
                <a:cs typeface="Proxima Nova"/>
                <a:sym typeface="Proxima Nova"/>
              </a:defRPr>
            </a:lvl6pPr>
            <a:lvl7pPr lvl="6" rtl="0">
              <a:lnSpc>
                <a:spcPct val="100000"/>
              </a:lnSpc>
              <a:spcBef>
                <a:spcPts val="0"/>
              </a:spcBef>
              <a:spcAft>
                <a:spcPts val="0"/>
              </a:spcAft>
              <a:buNone/>
              <a:defRPr>
                <a:latin typeface="Proxima Nova"/>
                <a:ea typeface="Proxima Nova"/>
                <a:cs typeface="Proxima Nova"/>
                <a:sym typeface="Proxima Nova"/>
              </a:defRPr>
            </a:lvl7pPr>
            <a:lvl8pPr lvl="7" rtl="0">
              <a:lnSpc>
                <a:spcPct val="100000"/>
              </a:lnSpc>
              <a:spcBef>
                <a:spcPts val="0"/>
              </a:spcBef>
              <a:spcAft>
                <a:spcPts val="0"/>
              </a:spcAft>
              <a:buNone/>
              <a:defRPr>
                <a:latin typeface="Proxima Nova"/>
                <a:ea typeface="Proxima Nova"/>
                <a:cs typeface="Proxima Nova"/>
                <a:sym typeface="Proxima Nova"/>
              </a:defRPr>
            </a:lvl8pPr>
            <a:lvl9pPr lvl="8" rtl="0">
              <a:lnSpc>
                <a:spcPct val="100000"/>
              </a:lnSpc>
              <a:spcBef>
                <a:spcPts val="0"/>
              </a:spcBef>
              <a:spcAft>
                <a:spcPts val="0"/>
              </a:spcAft>
              <a:buNone/>
              <a:defRPr>
                <a:latin typeface="Proxima Nova"/>
                <a:ea typeface="Proxima Nova"/>
                <a:cs typeface="Proxima Nova"/>
                <a:sym typeface="Proxima Nova"/>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18">
    <p:spTree>
      <p:nvGrpSpPr>
        <p:cNvPr id="494" name="Shape 494"/>
        <p:cNvGrpSpPr/>
        <p:nvPr/>
      </p:nvGrpSpPr>
      <p:grpSpPr>
        <a:xfrm>
          <a:off x="0" y="0"/>
          <a:ext cx="0" cy="0"/>
          <a:chOff x="0" y="0"/>
          <a:chExt cx="0" cy="0"/>
        </a:xfrm>
      </p:grpSpPr>
      <p:sp>
        <p:nvSpPr>
          <p:cNvPr id="495" name="Shape 495"/>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96" name="Shape 496"/>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600"/>
              </a:spcBef>
              <a:spcAft>
                <a:spcPts val="0"/>
              </a:spcAft>
              <a:buSzPts val="2800"/>
              <a:buNone/>
              <a:defRPr sz="2800"/>
            </a:lvl1pPr>
            <a:lvl2pPr lvl="1" rtl="0" algn="ctr">
              <a:lnSpc>
                <a:spcPct val="100000"/>
              </a:lnSpc>
              <a:spcBef>
                <a:spcPts val="500"/>
              </a:spcBef>
              <a:spcAft>
                <a:spcPts val="0"/>
              </a:spcAft>
              <a:buSzPts val="2800"/>
              <a:buNone/>
              <a:defRPr sz="2800"/>
            </a:lvl2pPr>
            <a:lvl3pPr lvl="2" rtl="0" algn="ctr">
              <a:lnSpc>
                <a:spcPct val="100000"/>
              </a:lnSpc>
              <a:spcBef>
                <a:spcPts val="500"/>
              </a:spcBef>
              <a:spcAft>
                <a:spcPts val="0"/>
              </a:spcAft>
              <a:buSzPts val="2800"/>
              <a:buNone/>
              <a:defRPr sz="2800"/>
            </a:lvl3pPr>
            <a:lvl4pPr lvl="3" rtl="0" algn="ctr">
              <a:lnSpc>
                <a:spcPct val="100000"/>
              </a:lnSpc>
              <a:spcBef>
                <a:spcPts val="300"/>
              </a:spcBef>
              <a:spcAft>
                <a:spcPts val="0"/>
              </a:spcAft>
              <a:buSzPts val="2800"/>
              <a:buNone/>
              <a:defRPr sz="2800"/>
            </a:lvl4pPr>
            <a:lvl5pPr lvl="4" rtl="0" algn="ctr">
              <a:lnSpc>
                <a:spcPct val="100000"/>
              </a:lnSpc>
              <a:spcBef>
                <a:spcPts val="300"/>
              </a:spcBef>
              <a:spcAft>
                <a:spcPts val="0"/>
              </a:spcAft>
              <a:buSzPts val="2800"/>
              <a:buNone/>
              <a:defRPr sz="2800"/>
            </a:lvl5pPr>
            <a:lvl6pPr lvl="5" rtl="0" algn="ctr">
              <a:lnSpc>
                <a:spcPct val="100000"/>
              </a:lnSpc>
              <a:spcBef>
                <a:spcPts val="300"/>
              </a:spcBef>
              <a:spcAft>
                <a:spcPts val="0"/>
              </a:spcAft>
              <a:buSzPts val="2800"/>
              <a:buNone/>
              <a:defRPr sz="2800"/>
            </a:lvl6pPr>
            <a:lvl7pPr lvl="6" rtl="0" algn="ctr">
              <a:lnSpc>
                <a:spcPct val="100000"/>
              </a:lnSpc>
              <a:spcBef>
                <a:spcPts val="300"/>
              </a:spcBef>
              <a:spcAft>
                <a:spcPts val="0"/>
              </a:spcAft>
              <a:buSzPts val="2800"/>
              <a:buNone/>
              <a:defRPr sz="2800"/>
            </a:lvl7pPr>
            <a:lvl8pPr lvl="7" rtl="0" algn="ctr">
              <a:lnSpc>
                <a:spcPct val="100000"/>
              </a:lnSpc>
              <a:spcBef>
                <a:spcPts val="300"/>
              </a:spcBef>
              <a:spcAft>
                <a:spcPts val="0"/>
              </a:spcAft>
              <a:buSzPts val="2800"/>
              <a:buNone/>
              <a:defRPr sz="2800"/>
            </a:lvl8pPr>
            <a:lvl9pPr lvl="8" rtl="0" algn="ctr">
              <a:lnSpc>
                <a:spcPct val="100000"/>
              </a:lnSpc>
              <a:spcBef>
                <a:spcPts val="300"/>
              </a:spcBef>
              <a:spcAft>
                <a:spcPts val="0"/>
              </a:spcAft>
              <a:buSzPts val="2800"/>
              <a:buNone/>
              <a:defRPr sz="2800"/>
            </a:lvl9pPr>
          </a:lstStyle>
          <a:p/>
        </p:txBody>
      </p:sp>
      <p:sp>
        <p:nvSpPr>
          <p:cNvPr id="497" name="Shape 497"/>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13">
    <p:spTree>
      <p:nvGrpSpPr>
        <p:cNvPr id="498" name="Shape 498"/>
        <p:cNvGrpSpPr/>
        <p:nvPr/>
      </p:nvGrpSpPr>
      <p:grpSpPr>
        <a:xfrm>
          <a:off x="0" y="0"/>
          <a:ext cx="0" cy="0"/>
          <a:chOff x="0" y="0"/>
          <a:chExt cx="0" cy="0"/>
        </a:xfrm>
      </p:grpSpPr>
      <p:sp>
        <p:nvSpPr>
          <p:cNvPr id="499" name="Shape 499"/>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19">
    <p:spTree>
      <p:nvGrpSpPr>
        <p:cNvPr id="500" name="Shape 500"/>
        <p:cNvGrpSpPr/>
        <p:nvPr/>
      </p:nvGrpSpPr>
      <p:grpSpPr>
        <a:xfrm>
          <a:off x="0" y="0"/>
          <a:ext cx="0" cy="0"/>
          <a:chOff x="0" y="0"/>
          <a:chExt cx="0" cy="0"/>
        </a:xfrm>
      </p:grpSpPr>
      <p:sp>
        <p:nvSpPr>
          <p:cNvPr id="501" name="Shape 501"/>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b="0"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02" name="Shape 50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600"/>
              </a:spcBef>
              <a:spcAft>
                <a:spcPts val="0"/>
              </a:spcAft>
              <a:buSzPts val="2800"/>
              <a:buNone/>
              <a:defRPr sz="2800"/>
            </a:lvl1pPr>
            <a:lvl2pPr lvl="1" rtl="0" algn="ctr">
              <a:lnSpc>
                <a:spcPct val="100000"/>
              </a:lnSpc>
              <a:spcBef>
                <a:spcPts val="500"/>
              </a:spcBef>
              <a:spcAft>
                <a:spcPts val="0"/>
              </a:spcAft>
              <a:buSzPts val="2800"/>
              <a:buNone/>
              <a:defRPr sz="2800"/>
            </a:lvl2pPr>
            <a:lvl3pPr lvl="2" rtl="0" algn="ctr">
              <a:lnSpc>
                <a:spcPct val="100000"/>
              </a:lnSpc>
              <a:spcBef>
                <a:spcPts val="500"/>
              </a:spcBef>
              <a:spcAft>
                <a:spcPts val="0"/>
              </a:spcAft>
              <a:buSzPts val="2800"/>
              <a:buNone/>
              <a:defRPr sz="2800"/>
            </a:lvl3pPr>
            <a:lvl4pPr lvl="3" rtl="0" algn="ctr">
              <a:lnSpc>
                <a:spcPct val="100000"/>
              </a:lnSpc>
              <a:spcBef>
                <a:spcPts val="300"/>
              </a:spcBef>
              <a:spcAft>
                <a:spcPts val="0"/>
              </a:spcAft>
              <a:buSzPts val="2800"/>
              <a:buNone/>
              <a:defRPr sz="2800"/>
            </a:lvl4pPr>
            <a:lvl5pPr lvl="4" rtl="0" algn="ctr">
              <a:lnSpc>
                <a:spcPct val="100000"/>
              </a:lnSpc>
              <a:spcBef>
                <a:spcPts val="300"/>
              </a:spcBef>
              <a:spcAft>
                <a:spcPts val="0"/>
              </a:spcAft>
              <a:buSzPts val="2800"/>
              <a:buNone/>
              <a:defRPr sz="2800"/>
            </a:lvl5pPr>
            <a:lvl6pPr lvl="5" rtl="0" algn="ctr">
              <a:lnSpc>
                <a:spcPct val="100000"/>
              </a:lnSpc>
              <a:spcBef>
                <a:spcPts val="300"/>
              </a:spcBef>
              <a:spcAft>
                <a:spcPts val="0"/>
              </a:spcAft>
              <a:buSzPts val="2800"/>
              <a:buNone/>
              <a:defRPr sz="2800"/>
            </a:lvl6pPr>
            <a:lvl7pPr lvl="6" rtl="0" algn="ctr">
              <a:lnSpc>
                <a:spcPct val="100000"/>
              </a:lnSpc>
              <a:spcBef>
                <a:spcPts val="300"/>
              </a:spcBef>
              <a:spcAft>
                <a:spcPts val="0"/>
              </a:spcAft>
              <a:buSzPts val="2800"/>
              <a:buNone/>
              <a:defRPr sz="2800"/>
            </a:lvl7pPr>
            <a:lvl8pPr lvl="7" rtl="0" algn="ctr">
              <a:lnSpc>
                <a:spcPct val="100000"/>
              </a:lnSpc>
              <a:spcBef>
                <a:spcPts val="300"/>
              </a:spcBef>
              <a:spcAft>
                <a:spcPts val="0"/>
              </a:spcAft>
              <a:buSzPts val="2800"/>
              <a:buNone/>
              <a:defRPr sz="2800"/>
            </a:lvl8pPr>
            <a:lvl9pPr lvl="8" rtl="0" algn="ctr">
              <a:lnSpc>
                <a:spcPct val="100000"/>
              </a:lnSpc>
              <a:spcBef>
                <a:spcPts val="300"/>
              </a:spcBef>
              <a:spcAft>
                <a:spcPts val="0"/>
              </a:spcAft>
              <a:buSzPts val="2800"/>
              <a:buNone/>
              <a:defRPr sz="2800"/>
            </a:lvl9pPr>
          </a:lstStyle>
          <a:p/>
        </p:txBody>
      </p:sp>
      <p:sp>
        <p:nvSpPr>
          <p:cNvPr id="503" name="Shape 503"/>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14">
    <p:spTree>
      <p:nvGrpSpPr>
        <p:cNvPr id="504" name="Shape 504"/>
        <p:cNvGrpSpPr/>
        <p:nvPr/>
      </p:nvGrpSpPr>
      <p:grpSpPr>
        <a:xfrm>
          <a:off x="0" y="0"/>
          <a:ext cx="0" cy="0"/>
          <a:chOff x="0" y="0"/>
          <a:chExt cx="0" cy="0"/>
        </a:xfrm>
      </p:grpSpPr>
      <p:sp>
        <p:nvSpPr>
          <p:cNvPr id="505" name="Shape 505"/>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06" name="Shape 506"/>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507" name="Shape 507"/>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TWO_COLUMNS_2">
    <p:spTree>
      <p:nvGrpSpPr>
        <p:cNvPr id="508" name="Shape 508"/>
        <p:cNvGrpSpPr/>
        <p:nvPr/>
      </p:nvGrpSpPr>
      <p:grpSpPr>
        <a:xfrm>
          <a:off x="0" y="0"/>
          <a:ext cx="0" cy="0"/>
          <a:chOff x="0" y="0"/>
          <a:chExt cx="0" cy="0"/>
        </a:xfrm>
      </p:grpSpPr>
      <p:sp>
        <p:nvSpPr>
          <p:cNvPr id="509" name="Shape 509"/>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10" name="Shape 510"/>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sz="1400"/>
            </a:lvl1pPr>
            <a:lvl2pPr indent="-304800" lvl="1" marL="914400" rtl="0">
              <a:spcBef>
                <a:spcPts val="500"/>
              </a:spcBef>
              <a:spcAft>
                <a:spcPts val="0"/>
              </a:spcAft>
              <a:buSzPts val="1200"/>
              <a:buChar char="○"/>
              <a:defRPr sz="1200"/>
            </a:lvl2pPr>
            <a:lvl3pPr indent="-304800" lvl="2" marL="1371600" rtl="0">
              <a:spcBef>
                <a:spcPts val="500"/>
              </a:spcBef>
              <a:spcAft>
                <a:spcPts val="0"/>
              </a:spcAft>
              <a:buSzPts val="1200"/>
              <a:buChar char="■"/>
              <a:defRPr sz="1200"/>
            </a:lvl3pPr>
            <a:lvl4pPr indent="-304800" lvl="3" marL="1828800" rtl="0">
              <a:spcBef>
                <a:spcPts val="300"/>
              </a:spcBef>
              <a:spcAft>
                <a:spcPts val="0"/>
              </a:spcAft>
              <a:buSzPts val="1200"/>
              <a:buChar char="●"/>
              <a:defRPr sz="1200"/>
            </a:lvl4pPr>
            <a:lvl5pPr indent="-304800" lvl="4" marL="2286000" rtl="0">
              <a:spcBef>
                <a:spcPts val="300"/>
              </a:spcBef>
              <a:spcAft>
                <a:spcPts val="0"/>
              </a:spcAft>
              <a:buSzPts val="1200"/>
              <a:buChar char="○"/>
              <a:defRPr sz="1200"/>
            </a:lvl5pPr>
            <a:lvl6pPr indent="-304800" lvl="5" marL="2743200" rtl="0">
              <a:spcBef>
                <a:spcPts val="300"/>
              </a:spcBef>
              <a:spcAft>
                <a:spcPts val="0"/>
              </a:spcAft>
              <a:buSzPts val="1200"/>
              <a:buChar char="■"/>
              <a:defRPr sz="1200"/>
            </a:lvl6pPr>
            <a:lvl7pPr indent="-304800" lvl="6" marL="3200400" rtl="0">
              <a:spcBef>
                <a:spcPts val="300"/>
              </a:spcBef>
              <a:spcAft>
                <a:spcPts val="0"/>
              </a:spcAft>
              <a:buSzPts val="1200"/>
              <a:buChar char="●"/>
              <a:defRPr sz="1200"/>
            </a:lvl7pPr>
            <a:lvl8pPr indent="-304800" lvl="7" marL="3657600" rtl="0">
              <a:spcBef>
                <a:spcPts val="300"/>
              </a:spcBef>
              <a:spcAft>
                <a:spcPts val="0"/>
              </a:spcAft>
              <a:buSzPts val="1200"/>
              <a:buChar char="○"/>
              <a:defRPr sz="1200"/>
            </a:lvl8pPr>
            <a:lvl9pPr indent="-304800" lvl="8" marL="4114800" rtl="0">
              <a:spcBef>
                <a:spcPts val="300"/>
              </a:spcBef>
              <a:spcAft>
                <a:spcPts val="0"/>
              </a:spcAft>
              <a:buSzPts val="1200"/>
              <a:buChar char="■"/>
              <a:defRPr sz="1200"/>
            </a:lvl9pPr>
          </a:lstStyle>
          <a:p/>
        </p:txBody>
      </p:sp>
      <p:sp>
        <p:nvSpPr>
          <p:cNvPr id="511" name="Shape 511"/>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sz="1400"/>
            </a:lvl1pPr>
            <a:lvl2pPr indent="-304800" lvl="1" marL="914400" rtl="0">
              <a:spcBef>
                <a:spcPts val="500"/>
              </a:spcBef>
              <a:spcAft>
                <a:spcPts val="0"/>
              </a:spcAft>
              <a:buSzPts val="1200"/>
              <a:buChar char="○"/>
              <a:defRPr sz="1200"/>
            </a:lvl2pPr>
            <a:lvl3pPr indent="-304800" lvl="2" marL="1371600" rtl="0">
              <a:spcBef>
                <a:spcPts val="500"/>
              </a:spcBef>
              <a:spcAft>
                <a:spcPts val="0"/>
              </a:spcAft>
              <a:buSzPts val="1200"/>
              <a:buChar char="■"/>
              <a:defRPr sz="1200"/>
            </a:lvl3pPr>
            <a:lvl4pPr indent="-304800" lvl="3" marL="1828800" rtl="0">
              <a:spcBef>
                <a:spcPts val="300"/>
              </a:spcBef>
              <a:spcAft>
                <a:spcPts val="0"/>
              </a:spcAft>
              <a:buSzPts val="1200"/>
              <a:buChar char="●"/>
              <a:defRPr sz="1200"/>
            </a:lvl4pPr>
            <a:lvl5pPr indent="-304800" lvl="4" marL="2286000" rtl="0">
              <a:spcBef>
                <a:spcPts val="300"/>
              </a:spcBef>
              <a:spcAft>
                <a:spcPts val="0"/>
              </a:spcAft>
              <a:buSzPts val="1200"/>
              <a:buChar char="○"/>
              <a:defRPr sz="1200"/>
            </a:lvl5pPr>
            <a:lvl6pPr indent="-304800" lvl="5" marL="2743200" rtl="0">
              <a:spcBef>
                <a:spcPts val="300"/>
              </a:spcBef>
              <a:spcAft>
                <a:spcPts val="0"/>
              </a:spcAft>
              <a:buSzPts val="1200"/>
              <a:buChar char="■"/>
              <a:defRPr sz="1200"/>
            </a:lvl6pPr>
            <a:lvl7pPr indent="-304800" lvl="6" marL="3200400" rtl="0">
              <a:spcBef>
                <a:spcPts val="300"/>
              </a:spcBef>
              <a:spcAft>
                <a:spcPts val="0"/>
              </a:spcAft>
              <a:buSzPts val="1200"/>
              <a:buChar char="●"/>
              <a:defRPr sz="1200"/>
            </a:lvl7pPr>
            <a:lvl8pPr indent="-304800" lvl="7" marL="3657600" rtl="0">
              <a:spcBef>
                <a:spcPts val="300"/>
              </a:spcBef>
              <a:spcAft>
                <a:spcPts val="0"/>
              </a:spcAft>
              <a:buSzPts val="1200"/>
              <a:buChar char="○"/>
              <a:defRPr sz="1200"/>
            </a:lvl8pPr>
            <a:lvl9pPr indent="-304800" lvl="8" marL="4114800" rtl="0">
              <a:spcBef>
                <a:spcPts val="300"/>
              </a:spcBef>
              <a:spcAft>
                <a:spcPts val="0"/>
              </a:spcAft>
              <a:buSzPts val="1200"/>
              <a:buChar char="■"/>
              <a:defRPr sz="1200"/>
            </a:lvl9pPr>
          </a:lstStyle>
          <a:p/>
        </p:txBody>
      </p:sp>
      <p:sp>
        <p:nvSpPr>
          <p:cNvPr id="512" name="Shape 512"/>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ONLY_3">
    <p:spTree>
      <p:nvGrpSpPr>
        <p:cNvPr id="52" name="Shape 52"/>
        <p:cNvGrpSpPr/>
        <p:nvPr/>
      </p:nvGrpSpPr>
      <p:grpSpPr>
        <a:xfrm>
          <a:off x="0" y="0"/>
          <a:ext cx="0" cy="0"/>
          <a:chOff x="0" y="0"/>
          <a:chExt cx="0" cy="0"/>
        </a:xfrm>
      </p:grpSpPr>
      <p:sp>
        <p:nvSpPr>
          <p:cNvPr id="53" name="Shape 53"/>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4" name="Shape 54"/>
          <p:cNvSpPr txBox="1"/>
          <p:nvPr>
            <p:ph idx="12" type="sldNum"/>
          </p:nvPr>
        </p:nvSpPr>
        <p:spPr>
          <a:xfrm>
            <a:off x="8556791" y="4749850"/>
            <a:ext cx="5487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lue">
    <p:spTree>
      <p:nvGrpSpPr>
        <p:cNvPr id="513" name="Shape 513"/>
        <p:cNvGrpSpPr/>
        <p:nvPr/>
      </p:nvGrpSpPr>
      <p:grpSpPr>
        <a:xfrm>
          <a:off x="0" y="0"/>
          <a:ext cx="0" cy="0"/>
          <a:chOff x="0" y="0"/>
          <a:chExt cx="0" cy="0"/>
        </a:xfrm>
      </p:grpSpPr>
      <p:sp>
        <p:nvSpPr>
          <p:cNvPr id="514" name="Shape 514"/>
          <p:cNvSpPr txBox="1"/>
          <p:nvPr>
            <p:ph type="title"/>
          </p:nvPr>
        </p:nvSpPr>
        <p:spPr>
          <a:xfrm>
            <a:off x="685800" y="2000250"/>
            <a:ext cx="7772400" cy="857400"/>
          </a:xfrm>
          <a:prstGeom prst="rect">
            <a:avLst/>
          </a:prstGeom>
          <a:noFill/>
          <a:ln>
            <a:noFill/>
          </a:ln>
        </p:spPr>
        <p:txBody>
          <a:bodyPr anchorCtr="0" anchor="ctr" bIns="91425" lIns="91425" spcFirstLastPara="1" rIns="91425" wrap="square" tIns="91425"/>
          <a:lstStyle>
            <a:lvl1pPr indent="0" lvl="0" marL="0" marR="0" rtl="0" algn="ctr">
              <a:lnSpc>
                <a:spcPct val="100000"/>
              </a:lnSpc>
              <a:spcBef>
                <a:spcPts val="0"/>
              </a:spcBef>
              <a:spcAft>
                <a:spcPts val="0"/>
              </a:spcAft>
              <a:buClr>
                <a:srgbClr val="FFFFFF"/>
              </a:buClr>
              <a:buSzPts val="1400"/>
              <a:buFont typeface="Arial"/>
              <a:buNone/>
              <a:defRPr b="0" i="0" sz="3200" u="none" cap="none" strike="noStrike">
                <a:solidFill>
                  <a:srgbClr val="FFFFFF"/>
                </a:solidFill>
                <a:latin typeface="Arial"/>
                <a:ea typeface="Arial"/>
                <a:cs typeface="Arial"/>
                <a:sym typeface="Arial"/>
              </a:defRPr>
            </a:lvl1pPr>
            <a:lvl2pPr indent="0" lvl="1" marL="0" marR="0" rtl="0" algn="ctr">
              <a:spcBef>
                <a:spcPts val="0"/>
              </a:spcBef>
              <a:spcAft>
                <a:spcPts val="0"/>
              </a:spcAft>
              <a:buClr>
                <a:srgbClr val="FFFFFF"/>
              </a:buClr>
              <a:buSzPts val="1400"/>
              <a:buFont typeface="Arial"/>
              <a:buNone/>
              <a:defRPr b="0" i="0" sz="3200" u="none" cap="none" strike="noStrike">
                <a:solidFill>
                  <a:srgbClr val="FFFFFF"/>
                </a:solidFill>
                <a:latin typeface="Arial"/>
                <a:ea typeface="Arial"/>
                <a:cs typeface="Arial"/>
                <a:sym typeface="Arial"/>
              </a:defRPr>
            </a:lvl2pPr>
            <a:lvl3pPr indent="0" lvl="2" marL="0" marR="0" rtl="0" algn="ctr">
              <a:spcBef>
                <a:spcPts val="0"/>
              </a:spcBef>
              <a:spcAft>
                <a:spcPts val="0"/>
              </a:spcAft>
              <a:buClr>
                <a:srgbClr val="FFFFFF"/>
              </a:buClr>
              <a:buSzPts val="1400"/>
              <a:buFont typeface="Arial"/>
              <a:buNone/>
              <a:defRPr b="0" i="0" sz="3200" u="none" cap="none" strike="noStrike">
                <a:solidFill>
                  <a:srgbClr val="FFFFFF"/>
                </a:solidFill>
                <a:latin typeface="Arial"/>
                <a:ea typeface="Arial"/>
                <a:cs typeface="Arial"/>
                <a:sym typeface="Arial"/>
              </a:defRPr>
            </a:lvl3pPr>
            <a:lvl4pPr indent="0" lvl="3" marL="0" marR="0" rtl="0" algn="ctr">
              <a:spcBef>
                <a:spcPts val="0"/>
              </a:spcBef>
              <a:spcAft>
                <a:spcPts val="0"/>
              </a:spcAft>
              <a:buClr>
                <a:srgbClr val="FFFFFF"/>
              </a:buClr>
              <a:buSzPts val="1400"/>
              <a:buFont typeface="Arial"/>
              <a:buNone/>
              <a:defRPr b="0" i="0" sz="3200" u="none" cap="none" strike="noStrike">
                <a:solidFill>
                  <a:srgbClr val="FFFFFF"/>
                </a:solidFill>
                <a:latin typeface="Arial"/>
                <a:ea typeface="Arial"/>
                <a:cs typeface="Arial"/>
                <a:sym typeface="Arial"/>
              </a:defRPr>
            </a:lvl4pPr>
            <a:lvl5pPr indent="0" lvl="4" marL="0" marR="0" rtl="0" algn="ctr">
              <a:spcBef>
                <a:spcPts val="0"/>
              </a:spcBef>
              <a:spcAft>
                <a:spcPts val="0"/>
              </a:spcAft>
              <a:buClr>
                <a:srgbClr val="FFFFFF"/>
              </a:buClr>
              <a:buSzPts val="1400"/>
              <a:buFont typeface="Arial"/>
              <a:buNone/>
              <a:defRPr b="0" i="0" sz="3200" u="none" cap="none" strike="noStrike">
                <a:solidFill>
                  <a:srgbClr val="FFFFFF"/>
                </a:solidFill>
                <a:latin typeface="Arial"/>
                <a:ea typeface="Arial"/>
                <a:cs typeface="Arial"/>
                <a:sym typeface="Arial"/>
              </a:defRPr>
            </a:lvl5pPr>
            <a:lvl6pPr indent="0" lvl="5" marL="457200" marR="0" rtl="0" algn="ctr">
              <a:spcBef>
                <a:spcPts val="0"/>
              </a:spcBef>
              <a:spcAft>
                <a:spcPts val="0"/>
              </a:spcAft>
              <a:buClr>
                <a:srgbClr val="FFFFFF"/>
              </a:buClr>
              <a:buSzPts val="1400"/>
              <a:buFont typeface="Arial"/>
              <a:buNone/>
              <a:defRPr b="0" i="0" sz="3200" u="none" cap="none" strike="noStrike">
                <a:solidFill>
                  <a:srgbClr val="FFFFFF"/>
                </a:solidFill>
                <a:latin typeface="Arial"/>
                <a:ea typeface="Arial"/>
                <a:cs typeface="Arial"/>
                <a:sym typeface="Arial"/>
              </a:defRPr>
            </a:lvl6pPr>
            <a:lvl7pPr indent="0" lvl="6" marL="914400" marR="0" rtl="0" algn="ctr">
              <a:spcBef>
                <a:spcPts val="0"/>
              </a:spcBef>
              <a:spcAft>
                <a:spcPts val="0"/>
              </a:spcAft>
              <a:buClr>
                <a:srgbClr val="FFFFFF"/>
              </a:buClr>
              <a:buSzPts val="1400"/>
              <a:buFont typeface="Arial"/>
              <a:buNone/>
              <a:defRPr b="0" i="0" sz="3200" u="none" cap="none" strike="noStrike">
                <a:solidFill>
                  <a:srgbClr val="FFFFFF"/>
                </a:solidFill>
                <a:latin typeface="Arial"/>
                <a:ea typeface="Arial"/>
                <a:cs typeface="Arial"/>
                <a:sym typeface="Arial"/>
              </a:defRPr>
            </a:lvl7pPr>
            <a:lvl8pPr indent="0" lvl="7" marL="1371600" marR="0" rtl="0" algn="ctr">
              <a:spcBef>
                <a:spcPts val="0"/>
              </a:spcBef>
              <a:spcAft>
                <a:spcPts val="0"/>
              </a:spcAft>
              <a:buClr>
                <a:srgbClr val="FFFFFF"/>
              </a:buClr>
              <a:buSzPts val="1400"/>
              <a:buFont typeface="Arial"/>
              <a:buNone/>
              <a:defRPr b="0" i="0" sz="3200" u="none" cap="none" strike="noStrike">
                <a:solidFill>
                  <a:srgbClr val="FFFFFF"/>
                </a:solidFill>
                <a:latin typeface="Arial"/>
                <a:ea typeface="Arial"/>
                <a:cs typeface="Arial"/>
                <a:sym typeface="Arial"/>
              </a:defRPr>
            </a:lvl8pPr>
            <a:lvl9pPr indent="0" lvl="8" marL="1828800" marR="0" rtl="0" algn="ctr">
              <a:spcBef>
                <a:spcPts val="0"/>
              </a:spcBef>
              <a:spcAft>
                <a:spcPts val="0"/>
              </a:spcAft>
              <a:buClr>
                <a:srgbClr val="FFFFFF"/>
              </a:buClr>
              <a:buSzPts val="1400"/>
              <a:buFont typeface="Arial"/>
              <a:buNone/>
              <a:defRPr b="0" i="0" sz="3200" u="none" cap="none" strike="noStrike">
                <a:solidFill>
                  <a:srgbClr val="FFFFFF"/>
                </a:solidFill>
                <a:latin typeface="Arial"/>
                <a:ea typeface="Arial"/>
                <a:cs typeface="Arial"/>
                <a:sym typeface="Arial"/>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515" name="Shape 515"/>
        <p:cNvGrpSpPr/>
        <p:nvPr/>
      </p:nvGrpSpPr>
      <p:grpSpPr>
        <a:xfrm>
          <a:off x="0" y="0"/>
          <a:ext cx="0" cy="0"/>
          <a:chOff x="0" y="0"/>
          <a:chExt cx="0" cy="0"/>
        </a:xfrm>
      </p:grpSpPr>
      <p:sp>
        <p:nvSpPr>
          <p:cNvPr id="516" name="Shape 516"/>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517" name="Shape 517"/>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15">
    <p:spTree>
      <p:nvGrpSpPr>
        <p:cNvPr id="518" name="Shape 518"/>
        <p:cNvGrpSpPr/>
        <p:nvPr/>
      </p:nvGrpSpPr>
      <p:grpSpPr>
        <a:xfrm>
          <a:off x="0" y="0"/>
          <a:ext cx="0" cy="0"/>
          <a:chOff x="0" y="0"/>
          <a:chExt cx="0" cy="0"/>
        </a:xfrm>
      </p:grpSpPr>
      <p:sp>
        <p:nvSpPr>
          <p:cNvPr id="519" name="Shape 519"/>
          <p:cNvSpPr txBox="1"/>
          <p:nvPr>
            <p:ph type="title"/>
          </p:nvPr>
        </p:nvSpPr>
        <p:spPr>
          <a:xfrm>
            <a:off x="778225" y="445025"/>
            <a:ext cx="7587600" cy="572700"/>
          </a:xfrm>
          <a:prstGeom prst="rect">
            <a:avLst/>
          </a:prstGeom>
        </p:spPr>
        <p:txBody>
          <a:bodyPr anchorCtr="0" anchor="b" bIns="91425" lIns="91425" spcFirstLastPara="1" rIns="91425" wrap="square" tIns="91425"/>
          <a:lstStyle>
            <a:lvl1pPr lvl="0" rtl="0">
              <a:spcBef>
                <a:spcPts val="0"/>
              </a:spcBef>
              <a:spcAft>
                <a:spcPts val="0"/>
              </a:spcAft>
              <a:buSzPts val="3200"/>
              <a:buFont typeface="Overpass"/>
              <a:buNone/>
              <a:defRPr sz="3200">
                <a:latin typeface="Overpass"/>
                <a:ea typeface="Overpass"/>
                <a:cs typeface="Overpass"/>
                <a:sym typeface="Overpass"/>
              </a:defRPr>
            </a:lvl1pPr>
            <a:lvl2pPr lvl="1" rtl="0">
              <a:spcBef>
                <a:spcPts val="0"/>
              </a:spcBef>
              <a:spcAft>
                <a:spcPts val="0"/>
              </a:spcAft>
              <a:buSzPts val="3200"/>
              <a:buFont typeface="Overpass"/>
              <a:buNone/>
              <a:defRPr sz="3200">
                <a:latin typeface="Overpass"/>
                <a:ea typeface="Overpass"/>
                <a:cs typeface="Overpass"/>
                <a:sym typeface="Overpass"/>
              </a:defRPr>
            </a:lvl2pPr>
            <a:lvl3pPr lvl="2" rtl="0">
              <a:spcBef>
                <a:spcPts val="0"/>
              </a:spcBef>
              <a:spcAft>
                <a:spcPts val="0"/>
              </a:spcAft>
              <a:buSzPts val="3200"/>
              <a:buFont typeface="Overpass"/>
              <a:buNone/>
              <a:defRPr sz="3200">
                <a:latin typeface="Overpass"/>
                <a:ea typeface="Overpass"/>
                <a:cs typeface="Overpass"/>
                <a:sym typeface="Overpass"/>
              </a:defRPr>
            </a:lvl3pPr>
            <a:lvl4pPr lvl="3" rtl="0">
              <a:spcBef>
                <a:spcPts val="0"/>
              </a:spcBef>
              <a:spcAft>
                <a:spcPts val="0"/>
              </a:spcAft>
              <a:buSzPts val="3200"/>
              <a:buFont typeface="Overpass"/>
              <a:buNone/>
              <a:defRPr sz="3200">
                <a:latin typeface="Overpass"/>
                <a:ea typeface="Overpass"/>
                <a:cs typeface="Overpass"/>
                <a:sym typeface="Overpass"/>
              </a:defRPr>
            </a:lvl4pPr>
            <a:lvl5pPr lvl="4" rtl="0">
              <a:spcBef>
                <a:spcPts val="0"/>
              </a:spcBef>
              <a:spcAft>
                <a:spcPts val="0"/>
              </a:spcAft>
              <a:buSzPts val="3200"/>
              <a:buFont typeface="Overpass"/>
              <a:buNone/>
              <a:defRPr sz="3200">
                <a:latin typeface="Overpass"/>
                <a:ea typeface="Overpass"/>
                <a:cs typeface="Overpass"/>
                <a:sym typeface="Overpass"/>
              </a:defRPr>
            </a:lvl5pPr>
            <a:lvl6pPr lvl="5" rtl="0">
              <a:spcBef>
                <a:spcPts val="0"/>
              </a:spcBef>
              <a:spcAft>
                <a:spcPts val="0"/>
              </a:spcAft>
              <a:buSzPts val="3200"/>
              <a:buFont typeface="Overpass"/>
              <a:buNone/>
              <a:defRPr sz="3200">
                <a:latin typeface="Overpass"/>
                <a:ea typeface="Overpass"/>
                <a:cs typeface="Overpass"/>
                <a:sym typeface="Overpass"/>
              </a:defRPr>
            </a:lvl6pPr>
            <a:lvl7pPr lvl="6" rtl="0">
              <a:spcBef>
                <a:spcPts val="0"/>
              </a:spcBef>
              <a:spcAft>
                <a:spcPts val="0"/>
              </a:spcAft>
              <a:buSzPts val="3200"/>
              <a:buFont typeface="Overpass"/>
              <a:buNone/>
              <a:defRPr sz="3200">
                <a:latin typeface="Overpass"/>
                <a:ea typeface="Overpass"/>
                <a:cs typeface="Overpass"/>
                <a:sym typeface="Overpass"/>
              </a:defRPr>
            </a:lvl7pPr>
            <a:lvl8pPr lvl="7" rtl="0">
              <a:spcBef>
                <a:spcPts val="0"/>
              </a:spcBef>
              <a:spcAft>
                <a:spcPts val="0"/>
              </a:spcAft>
              <a:buSzPts val="3200"/>
              <a:buFont typeface="Overpass"/>
              <a:buNone/>
              <a:defRPr sz="3200">
                <a:latin typeface="Overpass"/>
                <a:ea typeface="Overpass"/>
                <a:cs typeface="Overpass"/>
                <a:sym typeface="Overpass"/>
              </a:defRPr>
            </a:lvl8pPr>
            <a:lvl9pPr lvl="8" rtl="0">
              <a:spcBef>
                <a:spcPts val="0"/>
              </a:spcBef>
              <a:spcAft>
                <a:spcPts val="0"/>
              </a:spcAft>
              <a:buSzPts val="3200"/>
              <a:buFont typeface="Overpass"/>
              <a:buNone/>
              <a:defRPr sz="3200">
                <a:latin typeface="Overpass"/>
                <a:ea typeface="Overpass"/>
                <a:cs typeface="Overpass"/>
                <a:sym typeface="Overpass"/>
              </a:defRPr>
            </a:lvl9pPr>
          </a:lstStyle>
          <a:p/>
        </p:txBody>
      </p:sp>
      <p:sp>
        <p:nvSpPr>
          <p:cNvPr id="520" name="Shape 520"/>
          <p:cNvSpPr txBox="1"/>
          <p:nvPr>
            <p:ph idx="1" type="body"/>
          </p:nvPr>
        </p:nvSpPr>
        <p:spPr>
          <a:xfrm>
            <a:off x="778225" y="1304875"/>
            <a:ext cx="7548600" cy="3021900"/>
          </a:xfrm>
          <a:prstGeom prst="rect">
            <a:avLst/>
          </a:prstGeom>
        </p:spPr>
        <p:txBody>
          <a:bodyPr anchorCtr="0" anchor="t" bIns="91425" lIns="91425" spcFirstLastPara="1" rIns="91425" wrap="square" tIns="91425"/>
          <a:lstStyle>
            <a:lvl1pPr indent="-317500" lvl="0" marL="457200" rtl="0">
              <a:spcBef>
                <a:spcPts val="600"/>
              </a:spcBef>
              <a:spcAft>
                <a:spcPts val="0"/>
              </a:spcAft>
              <a:buClr>
                <a:srgbClr val="434343"/>
              </a:buClr>
              <a:buSzPts val="1400"/>
              <a:buFont typeface="Overpass"/>
              <a:buChar char="●"/>
              <a:defRPr>
                <a:solidFill>
                  <a:srgbClr val="434343"/>
                </a:solidFill>
                <a:latin typeface="Overpass"/>
                <a:ea typeface="Overpass"/>
                <a:cs typeface="Overpass"/>
                <a:sym typeface="Overpass"/>
              </a:defRPr>
            </a:lvl1pPr>
            <a:lvl2pPr indent="-330200" lvl="1" marL="914400" rtl="0">
              <a:spcBef>
                <a:spcPts val="500"/>
              </a:spcBef>
              <a:spcAft>
                <a:spcPts val="0"/>
              </a:spcAft>
              <a:buClr>
                <a:srgbClr val="434343"/>
              </a:buClr>
              <a:buSzPts val="1600"/>
              <a:buFont typeface="Overpass"/>
              <a:buChar char="○"/>
              <a:defRPr sz="1600">
                <a:solidFill>
                  <a:srgbClr val="434343"/>
                </a:solidFill>
                <a:latin typeface="Overpass"/>
                <a:ea typeface="Overpass"/>
                <a:cs typeface="Overpass"/>
                <a:sym typeface="Overpass"/>
              </a:defRPr>
            </a:lvl2pPr>
            <a:lvl3pPr indent="-317500" lvl="2" marL="1371600" rtl="0">
              <a:spcBef>
                <a:spcPts val="500"/>
              </a:spcBef>
              <a:spcAft>
                <a:spcPts val="0"/>
              </a:spcAft>
              <a:buClr>
                <a:srgbClr val="434343"/>
              </a:buClr>
              <a:buSzPts val="1400"/>
              <a:buFont typeface="Overpass"/>
              <a:buChar char="■"/>
              <a:defRPr>
                <a:solidFill>
                  <a:srgbClr val="434343"/>
                </a:solidFill>
                <a:latin typeface="Overpass"/>
                <a:ea typeface="Overpass"/>
                <a:cs typeface="Overpass"/>
                <a:sym typeface="Overpass"/>
              </a:defRPr>
            </a:lvl3pPr>
            <a:lvl4pPr indent="-317500" lvl="3" marL="1828800" rtl="0">
              <a:spcBef>
                <a:spcPts val="300"/>
              </a:spcBef>
              <a:spcAft>
                <a:spcPts val="0"/>
              </a:spcAft>
              <a:buClr>
                <a:srgbClr val="434343"/>
              </a:buClr>
              <a:buSzPts val="1400"/>
              <a:buFont typeface="Overpass"/>
              <a:buChar char="●"/>
              <a:defRPr>
                <a:solidFill>
                  <a:srgbClr val="434343"/>
                </a:solidFill>
                <a:latin typeface="Overpass"/>
                <a:ea typeface="Overpass"/>
                <a:cs typeface="Overpass"/>
                <a:sym typeface="Overpass"/>
              </a:defRPr>
            </a:lvl4pPr>
            <a:lvl5pPr indent="-317500" lvl="4" marL="2286000" rtl="0">
              <a:spcBef>
                <a:spcPts val="300"/>
              </a:spcBef>
              <a:spcAft>
                <a:spcPts val="0"/>
              </a:spcAft>
              <a:buClr>
                <a:srgbClr val="434343"/>
              </a:buClr>
              <a:buSzPts val="1400"/>
              <a:buFont typeface="Overpass"/>
              <a:buChar char="○"/>
              <a:defRPr>
                <a:solidFill>
                  <a:srgbClr val="434343"/>
                </a:solidFill>
                <a:latin typeface="Overpass"/>
                <a:ea typeface="Overpass"/>
                <a:cs typeface="Overpass"/>
                <a:sym typeface="Overpass"/>
              </a:defRPr>
            </a:lvl5pPr>
            <a:lvl6pPr indent="-317500" lvl="5" marL="2743200" rtl="0">
              <a:spcBef>
                <a:spcPts val="300"/>
              </a:spcBef>
              <a:spcAft>
                <a:spcPts val="0"/>
              </a:spcAft>
              <a:buClr>
                <a:srgbClr val="434343"/>
              </a:buClr>
              <a:buSzPts val="1400"/>
              <a:buFont typeface="Overpass"/>
              <a:buChar char="■"/>
              <a:defRPr>
                <a:solidFill>
                  <a:srgbClr val="434343"/>
                </a:solidFill>
                <a:latin typeface="Overpass"/>
                <a:ea typeface="Overpass"/>
                <a:cs typeface="Overpass"/>
                <a:sym typeface="Overpass"/>
              </a:defRPr>
            </a:lvl6pPr>
            <a:lvl7pPr indent="-317500" lvl="6" marL="3200400" rtl="0">
              <a:spcBef>
                <a:spcPts val="300"/>
              </a:spcBef>
              <a:spcAft>
                <a:spcPts val="0"/>
              </a:spcAft>
              <a:buClr>
                <a:srgbClr val="434343"/>
              </a:buClr>
              <a:buSzPts val="1400"/>
              <a:buFont typeface="Overpass"/>
              <a:buChar char="●"/>
              <a:defRPr>
                <a:solidFill>
                  <a:srgbClr val="434343"/>
                </a:solidFill>
                <a:latin typeface="Overpass"/>
                <a:ea typeface="Overpass"/>
                <a:cs typeface="Overpass"/>
                <a:sym typeface="Overpass"/>
              </a:defRPr>
            </a:lvl7pPr>
            <a:lvl8pPr indent="-317500" lvl="7" marL="3657600" rtl="0">
              <a:spcBef>
                <a:spcPts val="300"/>
              </a:spcBef>
              <a:spcAft>
                <a:spcPts val="0"/>
              </a:spcAft>
              <a:buClr>
                <a:srgbClr val="434343"/>
              </a:buClr>
              <a:buSzPts val="1400"/>
              <a:buFont typeface="Overpass"/>
              <a:buChar char="○"/>
              <a:defRPr>
                <a:solidFill>
                  <a:srgbClr val="434343"/>
                </a:solidFill>
                <a:latin typeface="Overpass"/>
                <a:ea typeface="Overpass"/>
                <a:cs typeface="Overpass"/>
                <a:sym typeface="Overpass"/>
              </a:defRPr>
            </a:lvl8pPr>
            <a:lvl9pPr indent="-317500" lvl="8" marL="4114800" rtl="0">
              <a:spcBef>
                <a:spcPts val="300"/>
              </a:spcBef>
              <a:spcAft>
                <a:spcPts val="0"/>
              </a:spcAft>
              <a:buClr>
                <a:srgbClr val="434343"/>
              </a:buClr>
              <a:buSzPts val="1400"/>
              <a:buFont typeface="Overpass"/>
              <a:buChar char="■"/>
              <a:defRPr>
                <a:solidFill>
                  <a:srgbClr val="434343"/>
                </a:solidFill>
                <a:latin typeface="Overpass"/>
                <a:ea typeface="Overpass"/>
                <a:cs typeface="Overpass"/>
                <a:sym typeface="Overpass"/>
              </a:defRPr>
            </a:lvl9pPr>
          </a:lstStyle>
          <a:p/>
        </p:txBody>
      </p:sp>
      <p:sp>
        <p:nvSpPr>
          <p:cNvPr id="521" name="Shape 521"/>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pic>
        <p:nvPicPr>
          <p:cNvPr descr="tech-exchange-logo.png" id="522" name="Shape 522"/>
          <p:cNvPicPr preferRelativeResize="0"/>
          <p:nvPr/>
        </p:nvPicPr>
        <p:blipFill>
          <a:blip r:embed="rId2">
            <a:alphaModFix/>
          </a:blip>
          <a:stretch>
            <a:fillRect/>
          </a:stretch>
        </p:blipFill>
        <p:spPr>
          <a:xfrm>
            <a:off x="7201573" y="4464125"/>
            <a:ext cx="1630724" cy="504400"/>
          </a:xfrm>
          <a:prstGeom prst="rect">
            <a:avLst/>
          </a:prstGeom>
          <a:noFill/>
          <a:ln>
            <a:noFill/>
          </a:ln>
        </p:spPr>
      </p:pic>
      <p:pic>
        <p:nvPicPr>
          <p:cNvPr id="523" name="Shape 523"/>
          <p:cNvPicPr preferRelativeResize="0"/>
          <p:nvPr/>
        </p:nvPicPr>
        <p:blipFill>
          <a:blip r:embed="rId3">
            <a:alphaModFix/>
          </a:blip>
          <a:stretch>
            <a:fillRect/>
          </a:stretch>
        </p:blipFill>
        <p:spPr>
          <a:xfrm>
            <a:off x="230925" y="4461258"/>
            <a:ext cx="1545975" cy="495742"/>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Slide Blue">
    <p:bg>
      <p:bgPr>
        <a:blipFill>
          <a:blip r:embed="rId2">
            <a:alphaModFix/>
          </a:blip>
          <a:stretch>
            <a:fillRect/>
          </a:stretch>
        </a:blipFill>
      </p:bgPr>
    </p:bg>
    <p:spTree>
      <p:nvGrpSpPr>
        <p:cNvPr id="524" name="Shape 524"/>
        <p:cNvGrpSpPr/>
        <p:nvPr/>
      </p:nvGrpSpPr>
      <p:grpSpPr>
        <a:xfrm>
          <a:off x="0" y="0"/>
          <a:ext cx="0" cy="0"/>
          <a:chOff x="0" y="0"/>
          <a:chExt cx="0" cy="0"/>
        </a:xfrm>
      </p:grpSpPr>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tructure">
    <p:bg>
      <p:bgPr>
        <a:blipFill>
          <a:blip r:embed="rId2">
            <a:alphaModFix/>
          </a:blip>
          <a:stretch>
            <a:fillRect/>
          </a:stretch>
        </a:blipFill>
      </p:bgPr>
    </p:bg>
    <p:spTree>
      <p:nvGrpSpPr>
        <p:cNvPr id="525" name="Shape 525"/>
        <p:cNvGrpSpPr/>
        <p:nvPr/>
      </p:nvGrpSpPr>
      <p:grpSpPr>
        <a:xfrm>
          <a:off x="0" y="0"/>
          <a:ext cx="0" cy="0"/>
          <a:chOff x="0" y="0"/>
          <a:chExt cx="0" cy="0"/>
        </a:xfrm>
      </p:grpSpPr>
      <p:sp>
        <p:nvSpPr>
          <p:cNvPr id="526" name="Shape 526"/>
          <p:cNvSpPr txBox="1"/>
          <p:nvPr>
            <p:ph type="title"/>
          </p:nvPr>
        </p:nvSpPr>
        <p:spPr>
          <a:xfrm>
            <a:off x="1821825" y="2171700"/>
            <a:ext cx="5943600" cy="685800"/>
          </a:xfrm>
          <a:prstGeom prst="rect">
            <a:avLst/>
          </a:prstGeom>
        </p:spPr>
        <p:txBody>
          <a:bodyPr anchorCtr="0" anchor="b" bIns="91425" lIns="91425" spcFirstLastPara="1" rIns="91425" wrap="square" tIns="91425"/>
          <a:lstStyle>
            <a:lvl1pPr lvl="0" rtl="0">
              <a:spcBef>
                <a:spcPts val="0"/>
              </a:spcBef>
              <a:spcAft>
                <a:spcPts val="0"/>
              </a:spcAft>
              <a:buNone/>
              <a:defRPr b="1" sz="2400">
                <a:solidFill>
                  <a:schemeClr val="lt1"/>
                </a:solidFill>
                <a:latin typeface="Overpass"/>
                <a:ea typeface="Overpass"/>
                <a:cs typeface="Overpass"/>
                <a:sym typeface="Overpass"/>
              </a:defRPr>
            </a:lvl1pPr>
            <a:lvl2pPr lvl="1" rtl="0">
              <a:spcBef>
                <a:spcPts val="0"/>
              </a:spcBef>
              <a:spcAft>
                <a:spcPts val="0"/>
              </a:spcAft>
              <a:buNone/>
              <a:defRPr b="1" sz="2400">
                <a:solidFill>
                  <a:schemeClr val="lt1"/>
                </a:solidFill>
                <a:latin typeface="Overpass"/>
                <a:ea typeface="Overpass"/>
                <a:cs typeface="Overpass"/>
                <a:sym typeface="Overpass"/>
              </a:defRPr>
            </a:lvl2pPr>
            <a:lvl3pPr lvl="2" rtl="0">
              <a:spcBef>
                <a:spcPts val="0"/>
              </a:spcBef>
              <a:spcAft>
                <a:spcPts val="0"/>
              </a:spcAft>
              <a:buNone/>
              <a:defRPr b="1" sz="2400">
                <a:solidFill>
                  <a:schemeClr val="lt1"/>
                </a:solidFill>
                <a:latin typeface="Overpass"/>
                <a:ea typeface="Overpass"/>
                <a:cs typeface="Overpass"/>
                <a:sym typeface="Overpass"/>
              </a:defRPr>
            </a:lvl3pPr>
            <a:lvl4pPr lvl="3" rtl="0">
              <a:spcBef>
                <a:spcPts val="0"/>
              </a:spcBef>
              <a:spcAft>
                <a:spcPts val="0"/>
              </a:spcAft>
              <a:buNone/>
              <a:defRPr b="1" sz="2400">
                <a:solidFill>
                  <a:schemeClr val="lt1"/>
                </a:solidFill>
                <a:latin typeface="Overpass"/>
                <a:ea typeface="Overpass"/>
                <a:cs typeface="Overpass"/>
                <a:sym typeface="Overpass"/>
              </a:defRPr>
            </a:lvl4pPr>
            <a:lvl5pPr lvl="4" rtl="0">
              <a:spcBef>
                <a:spcPts val="0"/>
              </a:spcBef>
              <a:spcAft>
                <a:spcPts val="0"/>
              </a:spcAft>
              <a:buNone/>
              <a:defRPr b="1" sz="2400">
                <a:solidFill>
                  <a:schemeClr val="lt1"/>
                </a:solidFill>
                <a:latin typeface="Overpass"/>
                <a:ea typeface="Overpass"/>
                <a:cs typeface="Overpass"/>
                <a:sym typeface="Overpass"/>
              </a:defRPr>
            </a:lvl5pPr>
            <a:lvl6pPr lvl="5" rtl="0">
              <a:spcBef>
                <a:spcPts val="0"/>
              </a:spcBef>
              <a:spcAft>
                <a:spcPts val="0"/>
              </a:spcAft>
              <a:buNone/>
              <a:defRPr b="1" sz="2400">
                <a:solidFill>
                  <a:schemeClr val="lt1"/>
                </a:solidFill>
                <a:latin typeface="Overpass"/>
                <a:ea typeface="Overpass"/>
                <a:cs typeface="Overpass"/>
                <a:sym typeface="Overpass"/>
              </a:defRPr>
            </a:lvl6pPr>
            <a:lvl7pPr lvl="6" rtl="0">
              <a:spcBef>
                <a:spcPts val="0"/>
              </a:spcBef>
              <a:spcAft>
                <a:spcPts val="0"/>
              </a:spcAft>
              <a:buNone/>
              <a:defRPr b="1" sz="2400">
                <a:solidFill>
                  <a:schemeClr val="lt1"/>
                </a:solidFill>
                <a:latin typeface="Overpass"/>
                <a:ea typeface="Overpass"/>
                <a:cs typeface="Overpass"/>
                <a:sym typeface="Overpass"/>
              </a:defRPr>
            </a:lvl7pPr>
            <a:lvl8pPr lvl="7" rtl="0">
              <a:spcBef>
                <a:spcPts val="0"/>
              </a:spcBef>
              <a:spcAft>
                <a:spcPts val="0"/>
              </a:spcAft>
              <a:buNone/>
              <a:defRPr b="1" sz="2400">
                <a:solidFill>
                  <a:schemeClr val="lt1"/>
                </a:solidFill>
                <a:latin typeface="Overpass"/>
                <a:ea typeface="Overpass"/>
                <a:cs typeface="Overpass"/>
                <a:sym typeface="Overpass"/>
              </a:defRPr>
            </a:lvl8pPr>
            <a:lvl9pPr lvl="8" rtl="0">
              <a:spcBef>
                <a:spcPts val="0"/>
              </a:spcBef>
              <a:spcAft>
                <a:spcPts val="0"/>
              </a:spcAft>
              <a:buNone/>
              <a:defRPr b="1" sz="2400">
                <a:solidFill>
                  <a:schemeClr val="lt1"/>
                </a:solidFill>
                <a:latin typeface="Overpass"/>
                <a:ea typeface="Overpass"/>
                <a:cs typeface="Overpass"/>
                <a:sym typeface="Overpass"/>
              </a:defRPr>
            </a:lvl9pPr>
          </a:lstStyle>
          <a:p/>
        </p:txBody>
      </p:sp>
      <p:sp>
        <p:nvSpPr>
          <p:cNvPr id="527" name="Shape 527"/>
          <p:cNvSpPr txBox="1"/>
          <p:nvPr>
            <p:ph idx="1" type="subTitle"/>
          </p:nvPr>
        </p:nvSpPr>
        <p:spPr>
          <a:xfrm>
            <a:off x="1821825" y="3048000"/>
            <a:ext cx="5029200" cy="285900"/>
          </a:xfrm>
          <a:prstGeom prst="rect">
            <a:avLst/>
          </a:prstGeom>
        </p:spPr>
        <p:txBody>
          <a:bodyPr anchorCtr="0" anchor="t" bIns="91425" lIns="91425" spcFirstLastPara="1" rIns="91425" wrap="square" tIns="91425"/>
          <a:lstStyle>
            <a:lvl1pPr lvl="0" rtl="0">
              <a:spcBef>
                <a:spcPts val="600"/>
              </a:spcBef>
              <a:spcAft>
                <a:spcPts val="0"/>
              </a:spcAft>
              <a:buNone/>
              <a:defRPr sz="1600">
                <a:solidFill>
                  <a:srgbClr val="FFFFFF"/>
                </a:solidFill>
                <a:latin typeface="Overpass"/>
                <a:ea typeface="Overpass"/>
                <a:cs typeface="Overpass"/>
                <a:sym typeface="Overpass"/>
              </a:defRPr>
            </a:lvl1pPr>
            <a:lvl2pPr lvl="1" rtl="0">
              <a:spcBef>
                <a:spcPts val="600"/>
              </a:spcBef>
              <a:spcAft>
                <a:spcPts val="0"/>
              </a:spcAft>
              <a:buNone/>
              <a:defRPr sz="1600">
                <a:latin typeface="Overpass"/>
                <a:ea typeface="Overpass"/>
                <a:cs typeface="Overpass"/>
                <a:sym typeface="Overpass"/>
              </a:defRPr>
            </a:lvl2pPr>
            <a:lvl3pPr lvl="2" rtl="0">
              <a:spcBef>
                <a:spcPts val="600"/>
              </a:spcBef>
              <a:spcAft>
                <a:spcPts val="0"/>
              </a:spcAft>
              <a:buNone/>
              <a:defRPr sz="1600">
                <a:latin typeface="Overpass"/>
                <a:ea typeface="Overpass"/>
                <a:cs typeface="Overpass"/>
                <a:sym typeface="Overpass"/>
              </a:defRPr>
            </a:lvl3pPr>
            <a:lvl4pPr lvl="3" rtl="0">
              <a:spcBef>
                <a:spcPts val="600"/>
              </a:spcBef>
              <a:spcAft>
                <a:spcPts val="0"/>
              </a:spcAft>
              <a:buNone/>
              <a:defRPr sz="1600">
                <a:latin typeface="Overpass"/>
                <a:ea typeface="Overpass"/>
                <a:cs typeface="Overpass"/>
                <a:sym typeface="Overpass"/>
              </a:defRPr>
            </a:lvl4pPr>
            <a:lvl5pPr lvl="4" rtl="0">
              <a:spcBef>
                <a:spcPts val="600"/>
              </a:spcBef>
              <a:spcAft>
                <a:spcPts val="0"/>
              </a:spcAft>
              <a:buNone/>
              <a:defRPr sz="1600">
                <a:latin typeface="Overpass"/>
                <a:ea typeface="Overpass"/>
                <a:cs typeface="Overpass"/>
                <a:sym typeface="Overpass"/>
              </a:defRPr>
            </a:lvl5pPr>
            <a:lvl6pPr lvl="5" rtl="0">
              <a:spcBef>
                <a:spcPts val="600"/>
              </a:spcBef>
              <a:spcAft>
                <a:spcPts val="0"/>
              </a:spcAft>
              <a:buNone/>
              <a:defRPr sz="1600">
                <a:latin typeface="Overpass"/>
                <a:ea typeface="Overpass"/>
                <a:cs typeface="Overpass"/>
                <a:sym typeface="Overpass"/>
              </a:defRPr>
            </a:lvl6pPr>
            <a:lvl7pPr lvl="6" rtl="0">
              <a:spcBef>
                <a:spcPts val="600"/>
              </a:spcBef>
              <a:spcAft>
                <a:spcPts val="0"/>
              </a:spcAft>
              <a:buNone/>
              <a:defRPr sz="1600">
                <a:latin typeface="Overpass"/>
                <a:ea typeface="Overpass"/>
                <a:cs typeface="Overpass"/>
                <a:sym typeface="Overpass"/>
              </a:defRPr>
            </a:lvl7pPr>
            <a:lvl8pPr lvl="7" rtl="0">
              <a:spcBef>
                <a:spcPts val="600"/>
              </a:spcBef>
              <a:spcAft>
                <a:spcPts val="0"/>
              </a:spcAft>
              <a:buNone/>
              <a:defRPr sz="1600">
                <a:latin typeface="Overpass"/>
                <a:ea typeface="Overpass"/>
                <a:cs typeface="Overpass"/>
                <a:sym typeface="Overpass"/>
              </a:defRPr>
            </a:lvl8pPr>
            <a:lvl9pPr lvl="8" rtl="0">
              <a:spcBef>
                <a:spcPts val="600"/>
              </a:spcBef>
              <a:spcAft>
                <a:spcPts val="0"/>
              </a:spcAft>
              <a:buNone/>
              <a:defRPr sz="1600">
                <a:latin typeface="Overpass"/>
                <a:ea typeface="Overpass"/>
                <a:cs typeface="Overpass"/>
                <a:sym typeface="Overpass"/>
              </a:defRPr>
            </a:lvl9pPr>
          </a:lstStyle>
          <a:p/>
        </p:txBody>
      </p:sp>
      <p:sp>
        <p:nvSpPr>
          <p:cNvPr id="528" name="Shape 528"/>
          <p:cNvSpPr txBox="1"/>
          <p:nvPr>
            <p:ph idx="2" type="subTitle"/>
          </p:nvPr>
        </p:nvSpPr>
        <p:spPr>
          <a:xfrm>
            <a:off x="1821825" y="3505200"/>
            <a:ext cx="4572000" cy="1200000"/>
          </a:xfrm>
          <a:prstGeom prst="rect">
            <a:avLst/>
          </a:prstGeom>
        </p:spPr>
        <p:txBody>
          <a:bodyPr anchorCtr="0" anchor="t" bIns="91425" lIns="91425" spcFirstLastPara="1" rIns="91425" wrap="square" tIns="91425"/>
          <a:lstStyle>
            <a:lvl1pPr lvl="0" rtl="0">
              <a:spcBef>
                <a:spcPts val="600"/>
              </a:spcBef>
              <a:spcAft>
                <a:spcPts val="0"/>
              </a:spcAft>
              <a:buNone/>
              <a:defRPr sz="1200">
                <a:solidFill>
                  <a:srgbClr val="FFFFFF"/>
                </a:solidFill>
                <a:latin typeface="Overpass"/>
                <a:ea typeface="Overpass"/>
                <a:cs typeface="Overpass"/>
                <a:sym typeface="Overpass"/>
              </a:defRPr>
            </a:lvl1pPr>
            <a:lvl2pPr lvl="1" rtl="0">
              <a:spcBef>
                <a:spcPts val="600"/>
              </a:spcBef>
              <a:spcAft>
                <a:spcPts val="0"/>
              </a:spcAft>
              <a:buNone/>
              <a:defRPr sz="1200">
                <a:latin typeface="Overpass"/>
                <a:ea typeface="Overpass"/>
                <a:cs typeface="Overpass"/>
                <a:sym typeface="Overpass"/>
              </a:defRPr>
            </a:lvl2pPr>
            <a:lvl3pPr lvl="2" rtl="0">
              <a:spcBef>
                <a:spcPts val="600"/>
              </a:spcBef>
              <a:spcAft>
                <a:spcPts val="0"/>
              </a:spcAft>
              <a:buNone/>
              <a:defRPr sz="1200">
                <a:latin typeface="Overpass"/>
                <a:ea typeface="Overpass"/>
                <a:cs typeface="Overpass"/>
                <a:sym typeface="Overpass"/>
              </a:defRPr>
            </a:lvl3pPr>
            <a:lvl4pPr lvl="3" rtl="0">
              <a:spcBef>
                <a:spcPts val="600"/>
              </a:spcBef>
              <a:spcAft>
                <a:spcPts val="0"/>
              </a:spcAft>
              <a:buNone/>
              <a:defRPr sz="1200">
                <a:latin typeface="Overpass"/>
                <a:ea typeface="Overpass"/>
                <a:cs typeface="Overpass"/>
                <a:sym typeface="Overpass"/>
              </a:defRPr>
            </a:lvl4pPr>
            <a:lvl5pPr lvl="4" rtl="0">
              <a:spcBef>
                <a:spcPts val="600"/>
              </a:spcBef>
              <a:spcAft>
                <a:spcPts val="0"/>
              </a:spcAft>
              <a:buNone/>
              <a:defRPr sz="1200">
                <a:latin typeface="Overpass"/>
                <a:ea typeface="Overpass"/>
                <a:cs typeface="Overpass"/>
                <a:sym typeface="Overpass"/>
              </a:defRPr>
            </a:lvl5pPr>
            <a:lvl6pPr lvl="5" rtl="0">
              <a:spcBef>
                <a:spcPts val="600"/>
              </a:spcBef>
              <a:spcAft>
                <a:spcPts val="0"/>
              </a:spcAft>
              <a:buNone/>
              <a:defRPr sz="1200">
                <a:latin typeface="Overpass"/>
                <a:ea typeface="Overpass"/>
                <a:cs typeface="Overpass"/>
                <a:sym typeface="Overpass"/>
              </a:defRPr>
            </a:lvl6pPr>
            <a:lvl7pPr lvl="6" rtl="0">
              <a:spcBef>
                <a:spcPts val="600"/>
              </a:spcBef>
              <a:spcAft>
                <a:spcPts val="0"/>
              </a:spcAft>
              <a:buNone/>
              <a:defRPr sz="1200">
                <a:latin typeface="Overpass"/>
                <a:ea typeface="Overpass"/>
                <a:cs typeface="Overpass"/>
                <a:sym typeface="Overpass"/>
              </a:defRPr>
            </a:lvl7pPr>
            <a:lvl8pPr lvl="7" rtl="0">
              <a:spcBef>
                <a:spcPts val="600"/>
              </a:spcBef>
              <a:spcAft>
                <a:spcPts val="0"/>
              </a:spcAft>
              <a:buNone/>
              <a:defRPr sz="1200">
                <a:latin typeface="Overpass"/>
                <a:ea typeface="Overpass"/>
                <a:cs typeface="Overpass"/>
                <a:sym typeface="Overpass"/>
              </a:defRPr>
            </a:lvl8pPr>
            <a:lvl9pPr lvl="8" rtl="0">
              <a:spcBef>
                <a:spcPts val="600"/>
              </a:spcBef>
              <a:spcAft>
                <a:spcPts val="0"/>
              </a:spcAft>
              <a:buNone/>
              <a:defRPr sz="1200">
                <a:latin typeface="Overpass"/>
                <a:ea typeface="Overpass"/>
                <a:cs typeface="Overpass"/>
                <a:sym typeface="Overpass"/>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only 5">
    <p:spTree>
      <p:nvGrpSpPr>
        <p:cNvPr id="529" name="Shape 529"/>
        <p:cNvGrpSpPr/>
        <p:nvPr/>
      </p:nvGrpSpPr>
      <p:grpSpPr>
        <a:xfrm>
          <a:off x="0" y="0"/>
          <a:ext cx="0" cy="0"/>
          <a:chOff x="0" y="0"/>
          <a:chExt cx="0" cy="0"/>
        </a:xfrm>
      </p:grpSpPr>
      <p:sp>
        <p:nvSpPr>
          <p:cNvPr id="530" name="Shape 530"/>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531" name="Shape 531"/>
          <p:cNvSpPr txBox="1"/>
          <p:nvPr>
            <p:ph idx="1" type="body"/>
          </p:nvPr>
        </p:nvSpPr>
        <p:spPr>
          <a:xfrm>
            <a:off x="826700" y="1233775"/>
            <a:ext cx="7490700" cy="3290100"/>
          </a:xfrm>
          <a:prstGeom prst="rect">
            <a:avLst/>
          </a:prstGeom>
        </p:spPr>
        <p:txBody>
          <a:bodyPr anchorCtr="0" anchor="t" bIns="91425" lIns="91425" spcFirstLastPara="1" rIns="91425" wrap="square" tIns="91425"/>
          <a:lstStyle>
            <a:lvl1pPr indent="-292100" lvl="0" marL="457200" rtl="0">
              <a:spcBef>
                <a:spcPts val="600"/>
              </a:spcBef>
              <a:spcAft>
                <a:spcPts val="0"/>
              </a:spcAft>
              <a:buSzPts val="1000"/>
              <a:buFont typeface="Overpass"/>
              <a:buChar char="●"/>
              <a:defRPr>
                <a:latin typeface="Overpass"/>
                <a:ea typeface="Overpass"/>
                <a:cs typeface="Overpass"/>
                <a:sym typeface="Overpass"/>
              </a:defRPr>
            </a:lvl1pPr>
            <a:lvl2pPr indent="-292100" lvl="1" marL="914400" rtl="0">
              <a:spcBef>
                <a:spcPts val="500"/>
              </a:spcBef>
              <a:spcAft>
                <a:spcPts val="0"/>
              </a:spcAft>
              <a:buSzPts val="1000"/>
              <a:buFont typeface="Overpass"/>
              <a:buChar char="○"/>
              <a:defRPr>
                <a:latin typeface="Overpass"/>
                <a:ea typeface="Overpass"/>
                <a:cs typeface="Overpass"/>
                <a:sym typeface="Overpass"/>
              </a:defRPr>
            </a:lvl2pPr>
            <a:lvl3pPr indent="-292100" lvl="2" marL="1371600" rtl="0">
              <a:spcBef>
                <a:spcPts val="500"/>
              </a:spcBef>
              <a:spcAft>
                <a:spcPts val="0"/>
              </a:spcAft>
              <a:buSzPts val="1000"/>
              <a:buFont typeface="Overpass"/>
              <a:buChar char="■"/>
              <a:defRPr>
                <a:latin typeface="Overpass"/>
                <a:ea typeface="Overpass"/>
                <a:cs typeface="Overpass"/>
                <a:sym typeface="Overpass"/>
              </a:defRPr>
            </a:lvl3pPr>
            <a:lvl4pPr indent="-292100" lvl="3" marL="1828800" rtl="0">
              <a:spcBef>
                <a:spcPts val="300"/>
              </a:spcBef>
              <a:spcAft>
                <a:spcPts val="0"/>
              </a:spcAft>
              <a:buSzPts val="1000"/>
              <a:buFont typeface="Overpass"/>
              <a:buChar char="●"/>
              <a:defRPr>
                <a:latin typeface="Overpass"/>
                <a:ea typeface="Overpass"/>
                <a:cs typeface="Overpass"/>
                <a:sym typeface="Overpass"/>
              </a:defRPr>
            </a:lvl4pPr>
            <a:lvl5pPr indent="-292100" lvl="4" marL="2286000" rtl="0">
              <a:spcBef>
                <a:spcPts val="300"/>
              </a:spcBef>
              <a:spcAft>
                <a:spcPts val="0"/>
              </a:spcAft>
              <a:buSzPts val="1000"/>
              <a:buFont typeface="Overpass"/>
              <a:buChar char="○"/>
              <a:defRPr>
                <a:latin typeface="Overpass"/>
                <a:ea typeface="Overpass"/>
                <a:cs typeface="Overpass"/>
                <a:sym typeface="Overpass"/>
              </a:defRPr>
            </a:lvl5pPr>
            <a:lvl6pPr indent="-292100" lvl="5" marL="2743200" rtl="0">
              <a:spcBef>
                <a:spcPts val="300"/>
              </a:spcBef>
              <a:spcAft>
                <a:spcPts val="0"/>
              </a:spcAft>
              <a:buSzPts val="1000"/>
              <a:buFont typeface="Overpass"/>
              <a:buChar char="■"/>
              <a:defRPr>
                <a:latin typeface="Overpass"/>
                <a:ea typeface="Overpass"/>
                <a:cs typeface="Overpass"/>
                <a:sym typeface="Overpass"/>
              </a:defRPr>
            </a:lvl6pPr>
            <a:lvl7pPr indent="-292100" lvl="6" marL="3200400" rtl="0">
              <a:spcBef>
                <a:spcPts val="300"/>
              </a:spcBef>
              <a:spcAft>
                <a:spcPts val="0"/>
              </a:spcAft>
              <a:buSzPts val="1000"/>
              <a:buFont typeface="Overpass"/>
              <a:buChar char="●"/>
              <a:defRPr>
                <a:latin typeface="Overpass"/>
                <a:ea typeface="Overpass"/>
                <a:cs typeface="Overpass"/>
                <a:sym typeface="Overpass"/>
              </a:defRPr>
            </a:lvl7pPr>
            <a:lvl8pPr indent="-292100" lvl="7" marL="3657600" rtl="0">
              <a:spcBef>
                <a:spcPts val="300"/>
              </a:spcBef>
              <a:spcAft>
                <a:spcPts val="0"/>
              </a:spcAft>
              <a:buSzPts val="1000"/>
              <a:buFont typeface="Overpass"/>
              <a:buChar char="○"/>
              <a:defRPr>
                <a:latin typeface="Overpass"/>
                <a:ea typeface="Overpass"/>
                <a:cs typeface="Overpass"/>
                <a:sym typeface="Overpass"/>
              </a:defRPr>
            </a:lvl8pPr>
            <a:lvl9pPr indent="-292100" lvl="8" marL="4114800" rtl="0">
              <a:spcBef>
                <a:spcPts val="300"/>
              </a:spcBef>
              <a:spcAft>
                <a:spcPts val="0"/>
              </a:spcAft>
              <a:buSzPts val="1000"/>
              <a:buFont typeface="Overpass"/>
              <a:buChar char="■"/>
              <a:defRPr>
                <a:latin typeface="Overpass"/>
                <a:ea typeface="Overpass"/>
                <a:cs typeface="Overpass"/>
                <a:sym typeface="Overpass"/>
              </a:defRPr>
            </a:lvl9pPr>
          </a:lstStyle>
          <a:p/>
        </p:txBody>
      </p:sp>
      <p:sp>
        <p:nvSpPr>
          <p:cNvPr id="532" name="Shape 532"/>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Overpass"/>
              <a:buNone/>
              <a:defRPr>
                <a:latin typeface="Overpass"/>
                <a:ea typeface="Overpass"/>
                <a:cs typeface="Overpass"/>
                <a:sym typeface="Overpass"/>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only 6">
    <p:spTree>
      <p:nvGrpSpPr>
        <p:cNvPr id="533" name="Shape 533"/>
        <p:cNvGrpSpPr/>
        <p:nvPr/>
      </p:nvGrpSpPr>
      <p:grpSpPr>
        <a:xfrm>
          <a:off x="0" y="0"/>
          <a:ext cx="0" cy="0"/>
          <a:chOff x="0" y="0"/>
          <a:chExt cx="0" cy="0"/>
        </a:xfrm>
      </p:grpSpPr>
      <p:sp>
        <p:nvSpPr>
          <p:cNvPr id="534" name="Shape 534"/>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535" name="Shape 535"/>
          <p:cNvSpPr txBox="1"/>
          <p:nvPr>
            <p:ph idx="1" type="body"/>
          </p:nvPr>
        </p:nvSpPr>
        <p:spPr>
          <a:xfrm>
            <a:off x="826700" y="1244925"/>
            <a:ext cx="7490700" cy="3276900"/>
          </a:xfrm>
          <a:prstGeom prst="rect">
            <a:avLst/>
          </a:prstGeom>
        </p:spPr>
        <p:txBody>
          <a:bodyPr anchorCtr="0" anchor="t" bIns="91425" lIns="91425" spcFirstLastPara="1" rIns="91425" wrap="square" tIns="91425"/>
          <a:lstStyle>
            <a:lvl1pPr indent="-292100" lvl="0" marL="457200" rtl="0">
              <a:spcBef>
                <a:spcPts val="600"/>
              </a:spcBef>
              <a:spcAft>
                <a:spcPts val="0"/>
              </a:spcAft>
              <a:buSzPts val="1000"/>
              <a:buFont typeface="Proxima Nova"/>
              <a:buChar char="●"/>
              <a:defRPr>
                <a:latin typeface="Proxima Nova"/>
                <a:ea typeface="Proxima Nova"/>
                <a:cs typeface="Proxima Nova"/>
                <a:sym typeface="Proxima Nova"/>
              </a:defRPr>
            </a:lvl1pPr>
            <a:lvl2pPr indent="-292100" lvl="1" marL="914400" rtl="0">
              <a:spcBef>
                <a:spcPts val="500"/>
              </a:spcBef>
              <a:spcAft>
                <a:spcPts val="0"/>
              </a:spcAft>
              <a:buSzPts val="1000"/>
              <a:buFont typeface="Proxima Nova"/>
              <a:buChar char="○"/>
              <a:defRPr>
                <a:latin typeface="Proxima Nova"/>
                <a:ea typeface="Proxima Nova"/>
                <a:cs typeface="Proxima Nova"/>
                <a:sym typeface="Proxima Nova"/>
              </a:defRPr>
            </a:lvl2pPr>
            <a:lvl3pPr indent="-292100" lvl="2" marL="1371600" rtl="0">
              <a:spcBef>
                <a:spcPts val="500"/>
              </a:spcBef>
              <a:spcAft>
                <a:spcPts val="0"/>
              </a:spcAft>
              <a:buSzPts val="1000"/>
              <a:buFont typeface="Proxima Nova"/>
              <a:buChar char="■"/>
              <a:defRPr>
                <a:latin typeface="Proxima Nova"/>
                <a:ea typeface="Proxima Nova"/>
                <a:cs typeface="Proxima Nova"/>
                <a:sym typeface="Proxima Nova"/>
              </a:defRPr>
            </a:lvl3pPr>
            <a:lvl4pPr indent="-292100" lvl="3" marL="1828800" rtl="0">
              <a:spcBef>
                <a:spcPts val="300"/>
              </a:spcBef>
              <a:spcAft>
                <a:spcPts val="0"/>
              </a:spcAft>
              <a:buSzPts val="1000"/>
              <a:buFont typeface="Proxima Nova"/>
              <a:buChar char="●"/>
              <a:defRPr>
                <a:latin typeface="Proxima Nova"/>
                <a:ea typeface="Proxima Nova"/>
                <a:cs typeface="Proxima Nova"/>
                <a:sym typeface="Proxima Nova"/>
              </a:defRPr>
            </a:lvl4pPr>
            <a:lvl5pPr indent="-292100" lvl="4" marL="2286000" rtl="0">
              <a:spcBef>
                <a:spcPts val="300"/>
              </a:spcBef>
              <a:spcAft>
                <a:spcPts val="0"/>
              </a:spcAft>
              <a:buSzPts val="1000"/>
              <a:buFont typeface="Proxima Nova"/>
              <a:buChar char="○"/>
              <a:defRPr>
                <a:latin typeface="Proxima Nova"/>
                <a:ea typeface="Proxima Nova"/>
                <a:cs typeface="Proxima Nova"/>
                <a:sym typeface="Proxima Nova"/>
              </a:defRPr>
            </a:lvl5pPr>
            <a:lvl6pPr indent="-292100" lvl="5" marL="2743200" rtl="0">
              <a:spcBef>
                <a:spcPts val="300"/>
              </a:spcBef>
              <a:spcAft>
                <a:spcPts val="0"/>
              </a:spcAft>
              <a:buSzPts val="1000"/>
              <a:buFont typeface="Proxima Nova"/>
              <a:buChar char="■"/>
              <a:defRPr>
                <a:latin typeface="Proxima Nova"/>
                <a:ea typeface="Proxima Nova"/>
                <a:cs typeface="Proxima Nova"/>
                <a:sym typeface="Proxima Nova"/>
              </a:defRPr>
            </a:lvl6pPr>
            <a:lvl7pPr indent="-292100" lvl="6" marL="3200400" rtl="0">
              <a:spcBef>
                <a:spcPts val="300"/>
              </a:spcBef>
              <a:spcAft>
                <a:spcPts val="0"/>
              </a:spcAft>
              <a:buSzPts val="1000"/>
              <a:buFont typeface="Proxima Nova"/>
              <a:buChar char="●"/>
              <a:defRPr>
                <a:latin typeface="Proxima Nova"/>
                <a:ea typeface="Proxima Nova"/>
                <a:cs typeface="Proxima Nova"/>
                <a:sym typeface="Proxima Nova"/>
              </a:defRPr>
            </a:lvl7pPr>
            <a:lvl8pPr indent="-292100" lvl="7" marL="3657600" rtl="0">
              <a:spcBef>
                <a:spcPts val="300"/>
              </a:spcBef>
              <a:spcAft>
                <a:spcPts val="0"/>
              </a:spcAft>
              <a:buSzPts val="1000"/>
              <a:buFont typeface="Proxima Nova"/>
              <a:buChar char="○"/>
              <a:defRPr>
                <a:latin typeface="Proxima Nova"/>
                <a:ea typeface="Proxima Nova"/>
                <a:cs typeface="Proxima Nova"/>
                <a:sym typeface="Proxima Nova"/>
              </a:defRPr>
            </a:lvl8pPr>
            <a:lvl9pPr indent="-292100" lvl="8" marL="4114800" rtl="0">
              <a:spcBef>
                <a:spcPts val="300"/>
              </a:spcBef>
              <a:spcAft>
                <a:spcPts val="0"/>
              </a:spcAft>
              <a:buSzPts val="1000"/>
              <a:buFont typeface="Proxima Nova"/>
              <a:buChar char="■"/>
              <a:defRPr>
                <a:latin typeface="Proxima Nova"/>
                <a:ea typeface="Proxima Nova"/>
                <a:cs typeface="Proxima Nova"/>
                <a:sym typeface="Proxima Nova"/>
              </a:defRPr>
            </a:lvl9pPr>
          </a:lstStyle>
          <a:p/>
        </p:txBody>
      </p:sp>
      <p:sp>
        <p:nvSpPr>
          <p:cNvPr id="536" name="Shape 536"/>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Proxima Nova"/>
              <a:buNone/>
              <a:defRPr b="0">
                <a:latin typeface="Proxima Nova"/>
                <a:ea typeface="Proxima Nova"/>
                <a:cs typeface="Proxima Nova"/>
                <a:sym typeface="Proxima Nova"/>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20">
    <p:spTree>
      <p:nvGrpSpPr>
        <p:cNvPr id="537" name="Shape 537"/>
        <p:cNvGrpSpPr/>
        <p:nvPr/>
      </p:nvGrpSpPr>
      <p:grpSpPr>
        <a:xfrm>
          <a:off x="0" y="0"/>
          <a:ext cx="0" cy="0"/>
          <a:chOff x="0" y="0"/>
          <a:chExt cx="0" cy="0"/>
        </a:xfrm>
      </p:grpSpPr>
      <p:sp>
        <p:nvSpPr>
          <p:cNvPr id="538" name="Shape 538"/>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39" name="Shape 539"/>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600"/>
              </a:spcBef>
              <a:spcAft>
                <a:spcPts val="0"/>
              </a:spcAft>
              <a:buSzPts val="2800"/>
              <a:buNone/>
              <a:defRPr sz="2800"/>
            </a:lvl1pPr>
            <a:lvl2pPr lvl="1" rtl="0" algn="ctr">
              <a:lnSpc>
                <a:spcPct val="100000"/>
              </a:lnSpc>
              <a:spcBef>
                <a:spcPts val="500"/>
              </a:spcBef>
              <a:spcAft>
                <a:spcPts val="0"/>
              </a:spcAft>
              <a:buSzPts val="2800"/>
              <a:buNone/>
              <a:defRPr sz="2800"/>
            </a:lvl2pPr>
            <a:lvl3pPr lvl="2" rtl="0" algn="ctr">
              <a:lnSpc>
                <a:spcPct val="100000"/>
              </a:lnSpc>
              <a:spcBef>
                <a:spcPts val="500"/>
              </a:spcBef>
              <a:spcAft>
                <a:spcPts val="0"/>
              </a:spcAft>
              <a:buSzPts val="2800"/>
              <a:buNone/>
              <a:defRPr sz="2800"/>
            </a:lvl3pPr>
            <a:lvl4pPr lvl="3" rtl="0" algn="ctr">
              <a:lnSpc>
                <a:spcPct val="100000"/>
              </a:lnSpc>
              <a:spcBef>
                <a:spcPts val="300"/>
              </a:spcBef>
              <a:spcAft>
                <a:spcPts val="0"/>
              </a:spcAft>
              <a:buSzPts val="2800"/>
              <a:buNone/>
              <a:defRPr sz="2800"/>
            </a:lvl4pPr>
            <a:lvl5pPr lvl="4" rtl="0" algn="ctr">
              <a:lnSpc>
                <a:spcPct val="100000"/>
              </a:lnSpc>
              <a:spcBef>
                <a:spcPts val="300"/>
              </a:spcBef>
              <a:spcAft>
                <a:spcPts val="0"/>
              </a:spcAft>
              <a:buSzPts val="2800"/>
              <a:buNone/>
              <a:defRPr sz="2800"/>
            </a:lvl5pPr>
            <a:lvl6pPr lvl="5" rtl="0" algn="ctr">
              <a:lnSpc>
                <a:spcPct val="100000"/>
              </a:lnSpc>
              <a:spcBef>
                <a:spcPts val="300"/>
              </a:spcBef>
              <a:spcAft>
                <a:spcPts val="0"/>
              </a:spcAft>
              <a:buSzPts val="2800"/>
              <a:buNone/>
              <a:defRPr sz="2800"/>
            </a:lvl6pPr>
            <a:lvl7pPr lvl="6" rtl="0" algn="ctr">
              <a:lnSpc>
                <a:spcPct val="100000"/>
              </a:lnSpc>
              <a:spcBef>
                <a:spcPts val="300"/>
              </a:spcBef>
              <a:spcAft>
                <a:spcPts val="0"/>
              </a:spcAft>
              <a:buSzPts val="2800"/>
              <a:buNone/>
              <a:defRPr sz="2800"/>
            </a:lvl7pPr>
            <a:lvl8pPr lvl="7" rtl="0" algn="ctr">
              <a:lnSpc>
                <a:spcPct val="100000"/>
              </a:lnSpc>
              <a:spcBef>
                <a:spcPts val="300"/>
              </a:spcBef>
              <a:spcAft>
                <a:spcPts val="0"/>
              </a:spcAft>
              <a:buSzPts val="2800"/>
              <a:buNone/>
              <a:defRPr sz="2800"/>
            </a:lvl8pPr>
            <a:lvl9pPr lvl="8" rtl="0" algn="ctr">
              <a:lnSpc>
                <a:spcPct val="100000"/>
              </a:lnSpc>
              <a:spcBef>
                <a:spcPts val="300"/>
              </a:spcBef>
              <a:spcAft>
                <a:spcPts val="0"/>
              </a:spcAft>
              <a:buSzPts val="2800"/>
              <a:buNone/>
              <a:defRPr sz="2800"/>
            </a:lvl9pPr>
          </a:lstStyle>
          <a:p/>
        </p:txBody>
      </p:sp>
      <p:sp>
        <p:nvSpPr>
          <p:cNvPr id="540" name="Shape 540"/>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red structure">
    <p:bg>
      <p:bgPr>
        <a:blipFill>
          <a:blip r:embed="rId2">
            <a:alphaModFix/>
          </a:blip>
          <a:stretch>
            <a:fillRect/>
          </a:stretch>
        </a:blipFill>
      </p:bgPr>
    </p:bg>
    <p:spTree>
      <p:nvGrpSpPr>
        <p:cNvPr id="541" name="Shape 541"/>
        <p:cNvGrpSpPr/>
        <p:nvPr/>
      </p:nvGrpSpPr>
      <p:grpSpPr>
        <a:xfrm>
          <a:off x="0" y="0"/>
          <a:ext cx="0" cy="0"/>
          <a:chOff x="0" y="0"/>
          <a:chExt cx="0" cy="0"/>
        </a:xfrm>
      </p:grpSpPr>
      <p:sp>
        <p:nvSpPr>
          <p:cNvPr id="542" name="Shape 542"/>
          <p:cNvSpPr txBox="1"/>
          <p:nvPr>
            <p:ph type="title"/>
          </p:nvPr>
        </p:nvSpPr>
        <p:spPr>
          <a:xfrm>
            <a:off x="826650" y="1660725"/>
            <a:ext cx="7490700" cy="1822200"/>
          </a:xfrm>
          <a:prstGeom prst="rect">
            <a:avLst/>
          </a:prstGeom>
        </p:spPr>
        <p:txBody>
          <a:bodyPr anchorCtr="0" anchor="b" bIns="91425" lIns="91425" spcFirstLastPara="1" rIns="91425" wrap="square" tIns="91425"/>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nature">
    <p:bg>
      <p:bgPr>
        <a:blipFill>
          <a:blip r:embed="rId2">
            <a:alphaModFix/>
          </a:blip>
          <a:stretch>
            <a:fillRect/>
          </a:stretch>
        </a:blipFill>
      </p:bgPr>
    </p:bg>
    <p:spTree>
      <p:nvGrpSpPr>
        <p:cNvPr id="543" name="Shape 543"/>
        <p:cNvGrpSpPr/>
        <p:nvPr/>
      </p:nvGrpSpPr>
      <p:grpSpPr>
        <a:xfrm>
          <a:off x="0" y="0"/>
          <a:ext cx="0" cy="0"/>
          <a:chOff x="0" y="0"/>
          <a:chExt cx="0" cy="0"/>
        </a:xfrm>
      </p:grpSpPr>
      <p:sp>
        <p:nvSpPr>
          <p:cNvPr id="544" name="Shape 544"/>
          <p:cNvSpPr txBox="1"/>
          <p:nvPr>
            <p:ph type="title"/>
          </p:nvPr>
        </p:nvSpPr>
        <p:spPr>
          <a:xfrm>
            <a:off x="1786275" y="1895025"/>
            <a:ext cx="5938800" cy="1214700"/>
          </a:xfrm>
          <a:prstGeom prst="rect">
            <a:avLst/>
          </a:prstGeom>
        </p:spPr>
        <p:txBody>
          <a:bodyPr anchorCtr="0" anchor="b" bIns="91425" lIns="91425" spcFirstLastPara="1" rIns="91425" wrap="square" tIns="91425"/>
          <a:lstStyle>
            <a:lvl1pPr lvl="0" rtl="0">
              <a:spcBef>
                <a:spcPts val="0"/>
              </a:spcBef>
              <a:spcAft>
                <a:spcPts val="0"/>
              </a:spcAft>
              <a:buNone/>
              <a:defRPr b="1" sz="4000">
                <a:solidFill>
                  <a:srgbClr val="FFFFFF"/>
                </a:solidFill>
                <a:latin typeface="Overpass"/>
                <a:ea typeface="Overpass"/>
                <a:cs typeface="Overpass"/>
                <a:sym typeface="Overpass"/>
              </a:defRPr>
            </a:lvl1pPr>
            <a:lvl2pPr lvl="1" rtl="0">
              <a:spcBef>
                <a:spcPts val="0"/>
              </a:spcBef>
              <a:spcAft>
                <a:spcPts val="0"/>
              </a:spcAft>
              <a:buNone/>
              <a:defRPr b="1">
                <a:latin typeface="Overpass"/>
                <a:ea typeface="Overpass"/>
                <a:cs typeface="Overpass"/>
                <a:sym typeface="Overpass"/>
              </a:defRPr>
            </a:lvl2pPr>
            <a:lvl3pPr lvl="2" rtl="0">
              <a:spcBef>
                <a:spcPts val="0"/>
              </a:spcBef>
              <a:spcAft>
                <a:spcPts val="0"/>
              </a:spcAft>
              <a:buNone/>
              <a:defRPr b="1">
                <a:latin typeface="Overpass"/>
                <a:ea typeface="Overpass"/>
                <a:cs typeface="Overpass"/>
                <a:sym typeface="Overpass"/>
              </a:defRPr>
            </a:lvl3pPr>
            <a:lvl4pPr lvl="3" rtl="0">
              <a:spcBef>
                <a:spcPts val="0"/>
              </a:spcBef>
              <a:spcAft>
                <a:spcPts val="0"/>
              </a:spcAft>
              <a:buNone/>
              <a:defRPr b="1">
                <a:latin typeface="Overpass"/>
                <a:ea typeface="Overpass"/>
                <a:cs typeface="Overpass"/>
                <a:sym typeface="Overpass"/>
              </a:defRPr>
            </a:lvl4pPr>
            <a:lvl5pPr lvl="4" rtl="0">
              <a:spcBef>
                <a:spcPts val="0"/>
              </a:spcBef>
              <a:spcAft>
                <a:spcPts val="0"/>
              </a:spcAft>
              <a:buNone/>
              <a:defRPr b="1">
                <a:latin typeface="Overpass"/>
                <a:ea typeface="Overpass"/>
                <a:cs typeface="Overpass"/>
                <a:sym typeface="Overpass"/>
              </a:defRPr>
            </a:lvl5pPr>
            <a:lvl6pPr lvl="5" rtl="0">
              <a:spcBef>
                <a:spcPts val="0"/>
              </a:spcBef>
              <a:spcAft>
                <a:spcPts val="0"/>
              </a:spcAft>
              <a:buNone/>
              <a:defRPr b="1">
                <a:latin typeface="Overpass"/>
                <a:ea typeface="Overpass"/>
                <a:cs typeface="Overpass"/>
                <a:sym typeface="Overpass"/>
              </a:defRPr>
            </a:lvl6pPr>
            <a:lvl7pPr lvl="6" rtl="0">
              <a:spcBef>
                <a:spcPts val="0"/>
              </a:spcBef>
              <a:spcAft>
                <a:spcPts val="0"/>
              </a:spcAft>
              <a:buNone/>
              <a:defRPr b="1">
                <a:latin typeface="Overpass"/>
                <a:ea typeface="Overpass"/>
                <a:cs typeface="Overpass"/>
                <a:sym typeface="Overpass"/>
              </a:defRPr>
            </a:lvl7pPr>
            <a:lvl8pPr lvl="7" rtl="0">
              <a:spcBef>
                <a:spcPts val="0"/>
              </a:spcBef>
              <a:spcAft>
                <a:spcPts val="0"/>
              </a:spcAft>
              <a:buNone/>
              <a:defRPr b="1">
                <a:latin typeface="Overpass"/>
                <a:ea typeface="Overpass"/>
                <a:cs typeface="Overpass"/>
                <a:sym typeface="Overpass"/>
              </a:defRPr>
            </a:lvl8pPr>
            <a:lvl9pPr lvl="8" rtl="0">
              <a:spcBef>
                <a:spcPts val="0"/>
              </a:spcBef>
              <a:spcAft>
                <a:spcPts val="0"/>
              </a:spcAft>
              <a:buNone/>
              <a:defRPr b="1">
                <a:latin typeface="Overpass"/>
                <a:ea typeface="Overpass"/>
                <a:cs typeface="Overpass"/>
                <a:sym typeface="Overpass"/>
              </a:defRPr>
            </a:lvl9pPr>
          </a:lstStyle>
          <a:p/>
        </p:txBody>
      </p:sp>
      <p:pic>
        <p:nvPicPr>
          <p:cNvPr descr="social_google-01.png" id="545" name="Shape 545"/>
          <p:cNvPicPr preferRelativeResize="0"/>
          <p:nvPr/>
        </p:nvPicPr>
        <p:blipFill>
          <a:blip r:embed="rId3">
            <a:alphaModFix/>
          </a:blip>
          <a:stretch>
            <a:fillRect/>
          </a:stretch>
        </p:blipFill>
        <p:spPr>
          <a:xfrm>
            <a:off x="1921550" y="3260550"/>
            <a:ext cx="317419" cy="317419"/>
          </a:xfrm>
          <a:prstGeom prst="rect">
            <a:avLst/>
          </a:prstGeom>
          <a:noFill/>
          <a:ln>
            <a:noFill/>
          </a:ln>
        </p:spPr>
      </p:pic>
      <p:pic>
        <p:nvPicPr>
          <p:cNvPr descr="social_linkedin-01.png" id="546" name="Shape 546"/>
          <p:cNvPicPr preferRelativeResize="0"/>
          <p:nvPr/>
        </p:nvPicPr>
        <p:blipFill>
          <a:blip r:embed="rId4">
            <a:alphaModFix/>
          </a:blip>
          <a:stretch>
            <a:fillRect/>
          </a:stretch>
        </p:blipFill>
        <p:spPr>
          <a:xfrm>
            <a:off x="1921550" y="3728719"/>
            <a:ext cx="317419" cy="317419"/>
          </a:xfrm>
          <a:prstGeom prst="rect">
            <a:avLst/>
          </a:prstGeom>
          <a:noFill/>
          <a:ln>
            <a:noFill/>
          </a:ln>
        </p:spPr>
      </p:pic>
      <p:pic>
        <p:nvPicPr>
          <p:cNvPr descr="social_youtube-01.png" id="547" name="Shape 547"/>
          <p:cNvPicPr preferRelativeResize="0"/>
          <p:nvPr/>
        </p:nvPicPr>
        <p:blipFill>
          <a:blip r:embed="rId5">
            <a:alphaModFix/>
          </a:blip>
          <a:stretch>
            <a:fillRect/>
          </a:stretch>
        </p:blipFill>
        <p:spPr>
          <a:xfrm>
            <a:off x="1921550" y="4196888"/>
            <a:ext cx="317419" cy="317419"/>
          </a:xfrm>
          <a:prstGeom prst="rect">
            <a:avLst/>
          </a:prstGeom>
          <a:noFill/>
          <a:ln>
            <a:noFill/>
          </a:ln>
        </p:spPr>
      </p:pic>
      <p:pic>
        <p:nvPicPr>
          <p:cNvPr descr="social_facebook-01.png" id="548" name="Shape 548"/>
          <p:cNvPicPr preferRelativeResize="0"/>
          <p:nvPr/>
        </p:nvPicPr>
        <p:blipFill>
          <a:blip r:embed="rId6">
            <a:alphaModFix/>
          </a:blip>
          <a:stretch>
            <a:fillRect/>
          </a:stretch>
        </p:blipFill>
        <p:spPr>
          <a:xfrm>
            <a:off x="4722125" y="3260550"/>
            <a:ext cx="317419" cy="317419"/>
          </a:xfrm>
          <a:prstGeom prst="rect">
            <a:avLst/>
          </a:prstGeom>
          <a:noFill/>
          <a:ln>
            <a:noFill/>
          </a:ln>
        </p:spPr>
      </p:pic>
      <p:pic>
        <p:nvPicPr>
          <p:cNvPr descr="social_twitter-01.png" id="549" name="Shape 549"/>
          <p:cNvPicPr preferRelativeResize="0"/>
          <p:nvPr/>
        </p:nvPicPr>
        <p:blipFill>
          <a:blip r:embed="rId7">
            <a:alphaModFix/>
          </a:blip>
          <a:stretch>
            <a:fillRect/>
          </a:stretch>
        </p:blipFill>
        <p:spPr>
          <a:xfrm>
            <a:off x="4722125" y="3728719"/>
            <a:ext cx="317419" cy="317419"/>
          </a:xfrm>
          <a:prstGeom prst="rect">
            <a:avLst/>
          </a:prstGeom>
          <a:noFill/>
          <a:ln>
            <a:noFill/>
          </a:ln>
        </p:spPr>
      </p:pic>
      <p:sp>
        <p:nvSpPr>
          <p:cNvPr id="550" name="Shape 550"/>
          <p:cNvSpPr txBox="1"/>
          <p:nvPr>
            <p:ph idx="1" type="subTitle"/>
          </p:nvPr>
        </p:nvSpPr>
        <p:spPr>
          <a:xfrm>
            <a:off x="2276725" y="3264788"/>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Overpass"/>
                <a:ea typeface="Overpass"/>
                <a:cs typeface="Overpass"/>
                <a:sym typeface="Overpass"/>
              </a:defRPr>
            </a:lvl1pPr>
            <a:lvl2pPr lvl="1" rtl="0">
              <a:spcBef>
                <a:spcPts val="600"/>
              </a:spcBef>
              <a:spcAft>
                <a:spcPts val="0"/>
              </a:spcAft>
              <a:buNone/>
              <a:defRPr sz="1100">
                <a:latin typeface="Overpass"/>
                <a:ea typeface="Overpass"/>
                <a:cs typeface="Overpass"/>
                <a:sym typeface="Overpass"/>
              </a:defRPr>
            </a:lvl2pPr>
            <a:lvl3pPr lvl="2" rtl="0">
              <a:spcBef>
                <a:spcPts val="600"/>
              </a:spcBef>
              <a:spcAft>
                <a:spcPts val="0"/>
              </a:spcAft>
              <a:buNone/>
              <a:defRPr sz="1100">
                <a:latin typeface="Overpass"/>
                <a:ea typeface="Overpass"/>
                <a:cs typeface="Overpass"/>
                <a:sym typeface="Overpass"/>
              </a:defRPr>
            </a:lvl3pPr>
            <a:lvl4pPr lvl="3" rtl="0">
              <a:spcBef>
                <a:spcPts val="600"/>
              </a:spcBef>
              <a:spcAft>
                <a:spcPts val="0"/>
              </a:spcAft>
              <a:buNone/>
              <a:defRPr sz="1100">
                <a:latin typeface="Overpass"/>
                <a:ea typeface="Overpass"/>
                <a:cs typeface="Overpass"/>
                <a:sym typeface="Overpass"/>
              </a:defRPr>
            </a:lvl4pPr>
            <a:lvl5pPr lvl="4" rtl="0">
              <a:spcBef>
                <a:spcPts val="600"/>
              </a:spcBef>
              <a:spcAft>
                <a:spcPts val="0"/>
              </a:spcAft>
              <a:buNone/>
              <a:defRPr sz="1100">
                <a:latin typeface="Overpass"/>
                <a:ea typeface="Overpass"/>
                <a:cs typeface="Overpass"/>
                <a:sym typeface="Overpass"/>
              </a:defRPr>
            </a:lvl5pPr>
            <a:lvl6pPr lvl="5" rtl="0">
              <a:spcBef>
                <a:spcPts val="600"/>
              </a:spcBef>
              <a:spcAft>
                <a:spcPts val="0"/>
              </a:spcAft>
              <a:buNone/>
              <a:defRPr sz="1100">
                <a:latin typeface="Overpass"/>
                <a:ea typeface="Overpass"/>
                <a:cs typeface="Overpass"/>
                <a:sym typeface="Overpass"/>
              </a:defRPr>
            </a:lvl6pPr>
            <a:lvl7pPr lvl="6" rtl="0">
              <a:spcBef>
                <a:spcPts val="600"/>
              </a:spcBef>
              <a:spcAft>
                <a:spcPts val="0"/>
              </a:spcAft>
              <a:buNone/>
              <a:defRPr sz="1100">
                <a:latin typeface="Overpass"/>
                <a:ea typeface="Overpass"/>
                <a:cs typeface="Overpass"/>
                <a:sym typeface="Overpass"/>
              </a:defRPr>
            </a:lvl7pPr>
            <a:lvl8pPr lvl="7" rtl="0">
              <a:spcBef>
                <a:spcPts val="600"/>
              </a:spcBef>
              <a:spcAft>
                <a:spcPts val="0"/>
              </a:spcAft>
              <a:buNone/>
              <a:defRPr sz="1100">
                <a:latin typeface="Overpass"/>
                <a:ea typeface="Overpass"/>
                <a:cs typeface="Overpass"/>
                <a:sym typeface="Overpass"/>
              </a:defRPr>
            </a:lvl8pPr>
            <a:lvl9pPr lvl="8" rtl="0">
              <a:spcBef>
                <a:spcPts val="600"/>
              </a:spcBef>
              <a:spcAft>
                <a:spcPts val="0"/>
              </a:spcAft>
              <a:buNone/>
              <a:defRPr sz="1100">
                <a:latin typeface="Overpass"/>
                <a:ea typeface="Overpass"/>
                <a:cs typeface="Overpass"/>
                <a:sym typeface="Overpass"/>
              </a:defRPr>
            </a:lvl9pPr>
          </a:lstStyle>
          <a:p/>
        </p:txBody>
      </p:sp>
      <p:sp>
        <p:nvSpPr>
          <p:cNvPr id="551" name="Shape 551"/>
          <p:cNvSpPr txBox="1"/>
          <p:nvPr>
            <p:ph idx="2" type="subTitle"/>
          </p:nvPr>
        </p:nvSpPr>
        <p:spPr>
          <a:xfrm>
            <a:off x="2276725" y="3732403"/>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Overpass"/>
                <a:ea typeface="Overpass"/>
                <a:cs typeface="Overpass"/>
                <a:sym typeface="Overpass"/>
              </a:defRPr>
            </a:lvl1pPr>
            <a:lvl2pPr lvl="1" rtl="0">
              <a:spcBef>
                <a:spcPts val="600"/>
              </a:spcBef>
              <a:spcAft>
                <a:spcPts val="0"/>
              </a:spcAft>
              <a:buNone/>
              <a:defRPr sz="1100">
                <a:latin typeface="Overpass"/>
                <a:ea typeface="Overpass"/>
                <a:cs typeface="Overpass"/>
                <a:sym typeface="Overpass"/>
              </a:defRPr>
            </a:lvl2pPr>
            <a:lvl3pPr lvl="2" rtl="0">
              <a:spcBef>
                <a:spcPts val="600"/>
              </a:spcBef>
              <a:spcAft>
                <a:spcPts val="0"/>
              </a:spcAft>
              <a:buNone/>
              <a:defRPr sz="1100">
                <a:latin typeface="Overpass"/>
                <a:ea typeface="Overpass"/>
                <a:cs typeface="Overpass"/>
                <a:sym typeface="Overpass"/>
              </a:defRPr>
            </a:lvl3pPr>
            <a:lvl4pPr lvl="3" rtl="0">
              <a:spcBef>
                <a:spcPts val="600"/>
              </a:spcBef>
              <a:spcAft>
                <a:spcPts val="0"/>
              </a:spcAft>
              <a:buNone/>
              <a:defRPr sz="1100">
                <a:latin typeface="Overpass"/>
                <a:ea typeface="Overpass"/>
                <a:cs typeface="Overpass"/>
                <a:sym typeface="Overpass"/>
              </a:defRPr>
            </a:lvl4pPr>
            <a:lvl5pPr lvl="4" rtl="0">
              <a:spcBef>
                <a:spcPts val="600"/>
              </a:spcBef>
              <a:spcAft>
                <a:spcPts val="0"/>
              </a:spcAft>
              <a:buNone/>
              <a:defRPr sz="1100">
                <a:latin typeface="Overpass"/>
                <a:ea typeface="Overpass"/>
                <a:cs typeface="Overpass"/>
                <a:sym typeface="Overpass"/>
              </a:defRPr>
            </a:lvl5pPr>
            <a:lvl6pPr lvl="5" rtl="0">
              <a:spcBef>
                <a:spcPts val="600"/>
              </a:spcBef>
              <a:spcAft>
                <a:spcPts val="0"/>
              </a:spcAft>
              <a:buNone/>
              <a:defRPr sz="1100">
                <a:latin typeface="Overpass"/>
                <a:ea typeface="Overpass"/>
                <a:cs typeface="Overpass"/>
                <a:sym typeface="Overpass"/>
              </a:defRPr>
            </a:lvl6pPr>
            <a:lvl7pPr lvl="6" rtl="0">
              <a:spcBef>
                <a:spcPts val="600"/>
              </a:spcBef>
              <a:spcAft>
                <a:spcPts val="0"/>
              </a:spcAft>
              <a:buNone/>
              <a:defRPr sz="1100">
                <a:latin typeface="Overpass"/>
                <a:ea typeface="Overpass"/>
                <a:cs typeface="Overpass"/>
                <a:sym typeface="Overpass"/>
              </a:defRPr>
            </a:lvl7pPr>
            <a:lvl8pPr lvl="7" rtl="0">
              <a:spcBef>
                <a:spcPts val="600"/>
              </a:spcBef>
              <a:spcAft>
                <a:spcPts val="0"/>
              </a:spcAft>
              <a:buNone/>
              <a:defRPr sz="1100">
                <a:latin typeface="Overpass"/>
                <a:ea typeface="Overpass"/>
                <a:cs typeface="Overpass"/>
                <a:sym typeface="Overpass"/>
              </a:defRPr>
            </a:lvl8pPr>
            <a:lvl9pPr lvl="8" rtl="0">
              <a:spcBef>
                <a:spcPts val="600"/>
              </a:spcBef>
              <a:spcAft>
                <a:spcPts val="0"/>
              </a:spcAft>
              <a:buNone/>
              <a:defRPr sz="1100">
                <a:latin typeface="Overpass"/>
                <a:ea typeface="Overpass"/>
                <a:cs typeface="Overpass"/>
                <a:sym typeface="Overpass"/>
              </a:defRPr>
            </a:lvl9pPr>
          </a:lstStyle>
          <a:p/>
        </p:txBody>
      </p:sp>
      <p:sp>
        <p:nvSpPr>
          <p:cNvPr id="552" name="Shape 552"/>
          <p:cNvSpPr txBox="1"/>
          <p:nvPr>
            <p:ph idx="3" type="subTitle"/>
          </p:nvPr>
        </p:nvSpPr>
        <p:spPr>
          <a:xfrm>
            <a:off x="2276725" y="4196878"/>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Overpass"/>
                <a:ea typeface="Overpass"/>
                <a:cs typeface="Overpass"/>
                <a:sym typeface="Overpass"/>
              </a:defRPr>
            </a:lvl1pPr>
            <a:lvl2pPr lvl="1" rtl="0">
              <a:spcBef>
                <a:spcPts val="600"/>
              </a:spcBef>
              <a:spcAft>
                <a:spcPts val="0"/>
              </a:spcAft>
              <a:buNone/>
              <a:defRPr sz="1100">
                <a:latin typeface="Overpass"/>
                <a:ea typeface="Overpass"/>
                <a:cs typeface="Overpass"/>
                <a:sym typeface="Overpass"/>
              </a:defRPr>
            </a:lvl2pPr>
            <a:lvl3pPr lvl="2" rtl="0">
              <a:spcBef>
                <a:spcPts val="600"/>
              </a:spcBef>
              <a:spcAft>
                <a:spcPts val="0"/>
              </a:spcAft>
              <a:buNone/>
              <a:defRPr sz="1100">
                <a:latin typeface="Overpass"/>
                <a:ea typeface="Overpass"/>
                <a:cs typeface="Overpass"/>
                <a:sym typeface="Overpass"/>
              </a:defRPr>
            </a:lvl3pPr>
            <a:lvl4pPr lvl="3" rtl="0">
              <a:spcBef>
                <a:spcPts val="600"/>
              </a:spcBef>
              <a:spcAft>
                <a:spcPts val="0"/>
              </a:spcAft>
              <a:buNone/>
              <a:defRPr sz="1100">
                <a:latin typeface="Overpass"/>
                <a:ea typeface="Overpass"/>
                <a:cs typeface="Overpass"/>
                <a:sym typeface="Overpass"/>
              </a:defRPr>
            </a:lvl4pPr>
            <a:lvl5pPr lvl="4" rtl="0">
              <a:spcBef>
                <a:spcPts val="600"/>
              </a:spcBef>
              <a:spcAft>
                <a:spcPts val="0"/>
              </a:spcAft>
              <a:buNone/>
              <a:defRPr sz="1100">
                <a:latin typeface="Overpass"/>
                <a:ea typeface="Overpass"/>
                <a:cs typeface="Overpass"/>
                <a:sym typeface="Overpass"/>
              </a:defRPr>
            </a:lvl5pPr>
            <a:lvl6pPr lvl="5" rtl="0">
              <a:spcBef>
                <a:spcPts val="600"/>
              </a:spcBef>
              <a:spcAft>
                <a:spcPts val="0"/>
              </a:spcAft>
              <a:buNone/>
              <a:defRPr sz="1100">
                <a:latin typeface="Overpass"/>
                <a:ea typeface="Overpass"/>
                <a:cs typeface="Overpass"/>
                <a:sym typeface="Overpass"/>
              </a:defRPr>
            </a:lvl6pPr>
            <a:lvl7pPr lvl="6" rtl="0">
              <a:spcBef>
                <a:spcPts val="600"/>
              </a:spcBef>
              <a:spcAft>
                <a:spcPts val="0"/>
              </a:spcAft>
              <a:buNone/>
              <a:defRPr sz="1100">
                <a:latin typeface="Overpass"/>
                <a:ea typeface="Overpass"/>
                <a:cs typeface="Overpass"/>
                <a:sym typeface="Overpass"/>
              </a:defRPr>
            </a:lvl7pPr>
            <a:lvl8pPr lvl="7" rtl="0">
              <a:spcBef>
                <a:spcPts val="600"/>
              </a:spcBef>
              <a:spcAft>
                <a:spcPts val="0"/>
              </a:spcAft>
              <a:buNone/>
              <a:defRPr sz="1100">
                <a:latin typeface="Overpass"/>
                <a:ea typeface="Overpass"/>
                <a:cs typeface="Overpass"/>
                <a:sym typeface="Overpass"/>
              </a:defRPr>
            </a:lvl8pPr>
            <a:lvl9pPr lvl="8" rtl="0">
              <a:spcBef>
                <a:spcPts val="600"/>
              </a:spcBef>
              <a:spcAft>
                <a:spcPts val="0"/>
              </a:spcAft>
              <a:buNone/>
              <a:defRPr sz="1100">
                <a:latin typeface="Overpass"/>
                <a:ea typeface="Overpass"/>
                <a:cs typeface="Overpass"/>
                <a:sym typeface="Overpass"/>
              </a:defRPr>
            </a:lvl9pPr>
          </a:lstStyle>
          <a:p/>
        </p:txBody>
      </p:sp>
      <p:sp>
        <p:nvSpPr>
          <p:cNvPr id="553" name="Shape 553"/>
          <p:cNvSpPr txBox="1"/>
          <p:nvPr>
            <p:ph idx="4" type="subTitle"/>
          </p:nvPr>
        </p:nvSpPr>
        <p:spPr>
          <a:xfrm>
            <a:off x="5069150" y="3264788"/>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Overpass"/>
                <a:ea typeface="Overpass"/>
                <a:cs typeface="Overpass"/>
                <a:sym typeface="Overpass"/>
              </a:defRPr>
            </a:lvl1pPr>
            <a:lvl2pPr lvl="1" rtl="0">
              <a:spcBef>
                <a:spcPts val="600"/>
              </a:spcBef>
              <a:spcAft>
                <a:spcPts val="0"/>
              </a:spcAft>
              <a:buNone/>
              <a:defRPr sz="1100">
                <a:latin typeface="Overpass"/>
                <a:ea typeface="Overpass"/>
                <a:cs typeface="Overpass"/>
                <a:sym typeface="Overpass"/>
              </a:defRPr>
            </a:lvl2pPr>
            <a:lvl3pPr lvl="2" rtl="0">
              <a:spcBef>
                <a:spcPts val="600"/>
              </a:spcBef>
              <a:spcAft>
                <a:spcPts val="0"/>
              </a:spcAft>
              <a:buNone/>
              <a:defRPr sz="1100">
                <a:latin typeface="Overpass"/>
                <a:ea typeface="Overpass"/>
                <a:cs typeface="Overpass"/>
                <a:sym typeface="Overpass"/>
              </a:defRPr>
            </a:lvl3pPr>
            <a:lvl4pPr lvl="3" rtl="0">
              <a:spcBef>
                <a:spcPts val="600"/>
              </a:spcBef>
              <a:spcAft>
                <a:spcPts val="0"/>
              </a:spcAft>
              <a:buNone/>
              <a:defRPr sz="1100">
                <a:latin typeface="Overpass"/>
                <a:ea typeface="Overpass"/>
                <a:cs typeface="Overpass"/>
                <a:sym typeface="Overpass"/>
              </a:defRPr>
            </a:lvl4pPr>
            <a:lvl5pPr lvl="4" rtl="0">
              <a:spcBef>
                <a:spcPts val="600"/>
              </a:spcBef>
              <a:spcAft>
                <a:spcPts val="0"/>
              </a:spcAft>
              <a:buNone/>
              <a:defRPr sz="1100">
                <a:latin typeface="Overpass"/>
                <a:ea typeface="Overpass"/>
                <a:cs typeface="Overpass"/>
                <a:sym typeface="Overpass"/>
              </a:defRPr>
            </a:lvl5pPr>
            <a:lvl6pPr lvl="5" rtl="0">
              <a:spcBef>
                <a:spcPts val="600"/>
              </a:spcBef>
              <a:spcAft>
                <a:spcPts val="0"/>
              </a:spcAft>
              <a:buNone/>
              <a:defRPr sz="1100">
                <a:latin typeface="Overpass"/>
                <a:ea typeface="Overpass"/>
                <a:cs typeface="Overpass"/>
                <a:sym typeface="Overpass"/>
              </a:defRPr>
            </a:lvl6pPr>
            <a:lvl7pPr lvl="6" rtl="0">
              <a:spcBef>
                <a:spcPts val="600"/>
              </a:spcBef>
              <a:spcAft>
                <a:spcPts val="0"/>
              </a:spcAft>
              <a:buNone/>
              <a:defRPr sz="1100">
                <a:latin typeface="Overpass"/>
                <a:ea typeface="Overpass"/>
                <a:cs typeface="Overpass"/>
                <a:sym typeface="Overpass"/>
              </a:defRPr>
            </a:lvl7pPr>
            <a:lvl8pPr lvl="7" rtl="0">
              <a:spcBef>
                <a:spcPts val="600"/>
              </a:spcBef>
              <a:spcAft>
                <a:spcPts val="0"/>
              </a:spcAft>
              <a:buNone/>
              <a:defRPr sz="1100">
                <a:latin typeface="Overpass"/>
                <a:ea typeface="Overpass"/>
                <a:cs typeface="Overpass"/>
                <a:sym typeface="Overpass"/>
              </a:defRPr>
            </a:lvl8pPr>
            <a:lvl9pPr lvl="8" rtl="0">
              <a:spcBef>
                <a:spcPts val="600"/>
              </a:spcBef>
              <a:spcAft>
                <a:spcPts val="0"/>
              </a:spcAft>
              <a:buNone/>
              <a:defRPr sz="1100">
                <a:latin typeface="Overpass"/>
                <a:ea typeface="Overpass"/>
                <a:cs typeface="Overpass"/>
                <a:sym typeface="Overpass"/>
              </a:defRPr>
            </a:lvl9pPr>
          </a:lstStyle>
          <a:p/>
        </p:txBody>
      </p:sp>
      <p:sp>
        <p:nvSpPr>
          <p:cNvPr id="554" name="Shape 554"/>
          <p:cNvSpPr txBox="1"/>
          <p:nvPr>
            <p:ph idx="5" type="subTitle"/>
          </p:nvPr>
        </p:nvSpPr>
        <p:spPr>
          <a:xfrm>
            <a:off x="5069150" y="3732403"/>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Overpass"/>
                <a:ea typeface="Overpass"/>
                <a:cs typeface="Overpass"/>
                <a:sym typeface="Overpass"/>
              </a:defRPr>
            </a:lvl1pPr>
            <a:lvl2pPr lvl="1" rtl="0">
              <a:spcBef>
                <a:spcPts val="600"/>
              </a:spcBef>
              <a:spcAft>
                <a:spcPts val="0"/>
              </a:spcAft>
              <a:buNone/>
              <a:defRPr sz="1100">
                <a:latin typeface="Overpass"/>
                <a:ea typeface="Overpass"/>
                <a:cs typeface="Overpass"/>
                <a:sym typeface="Overpass"/>
              </a:defRPr>
            </a:lvl2pPr>
            <a:lvl3pPr lvl="2" rtl="0">
              <a:spcBef>
                <a:spcPts val="600"/>
              </a:spcBef>
              <a:spcAft>
                <a:spcPts val="0"/>
              </a:spcAft>
              <a:buNone/>
              <a:defRPr sz="1100">
                <a:latin typeface="Overpass"/>
                <a:ea typeface="Overpass"/>
                <a:cs typeface="Overpass"/>
                <a:sym typeface="Overpass"/>
              </a:defRPr>
            </a:lvl3pPr>
            <a:lvl4pPr lvl="3" rtl="0">
              <a:spcBef>
                <a:spcPts val="600"/>
              </a:spcBef>
              <a:spcAft>
                <a:spcPts val="0"/>
              </a:spcAft>
              <a:buNone/>
              <a:defRPr sz="1100">
                <a:latin typeface="Overpass"/>
                <a:ea typeface="Overpass"/>
                <a:cs typeface="Overpass"/>
                <a:sym typeface="Overpass"/>
              </a:defRPr>
            </a:lvl4pPr>
            <a:lvl5pPr lvl="4" rtl="0">
              <a:spcBef>
                <a:spcPts val="600"/>
              </a:spcBef>
              <a:spcAft>
                <a:spcPts val="0"/>
              </a:spcAft>
              <a:buNone/>
              <a:defRPr sz="1100">
                <a:latin typeface="Overpass"/>
                <a:ea typeface="Overpass"/>
                <a:cs typeface="Overpass"/>
                <a:sym typeface="Overpass"/>
              </a:defRPr>
            </a:lvl5pPr>
            <a:lvl6pPr lvl="5" rtl="0">
              <a:spcBef>
                <a:spcPts val="600"/>
              </a:spcBef>
              <a:spcAft>
                <a:spcPts val="0"/>
              </a:spcAft>
              <a:buNone/>
              <a:defRPr sz="1100">
                <a:latin typeface="Overpass"/>
                <a:ea typeface="Overpass"/>
                <a:cs typeface="Overpass"/>
                <a:sym typeface="Overpass"/>
              </a:defRPr>
            </a:lvl6pPr>
            <a:lvl7pPr lvl="6" rtl="0">
              <a:spcBef>
                <a:spcPts val="600"/>
              </a:spcBef>
              <a:spcAft>
                <a:spcPts val="0"/>
              </a:spcAft>
              <a:buNone/>
              <a:defRPr sz="1100">
                <a:latin typeface="Overpass"/>
                <a:ea typeface="Overpass"/>
                <a:cs typeface="Overpass"/>
                <a:sym typeface="Overpass"/>
              </a:defRPr>
            </a:lvl7pPr>
            <a:lvl8pPr lvl="7" rtl="0">
              <a:spcBef>
                <a:spcPts val="600"/>
              </a:spcBef>
              <a:spcAft>
                <a:spcPts val="0"/>
              </a:spcAft>
              <a:buNone/>
              <a:defRPr sz="1100">
                <a:latin typeface="Overpass"/>
                <a:ea typeface="Overpass"/>
                <a:cs typeface="Overpass"/>
                <a:sym typeface="Overpass"/>
              </a:defRPr>
            </a:lvl8pPr>
            <a:lvl9pPr lvl="8" rtl="0">
              <a:spcBef>
                <a:spcPts val="600"/>
              </a:spcBef>
              <a:spcAft>
                <a:spcPts val="0"/>
              </a:spcAft>
              <a:buNone/>
              <a:defRPr sz="1100">
                <a:latin typeface="Overpass"/>
                <a:ea typeface="Overpass"/>
                <a:cs typeface="Overpass"/>
                <a:sym typeface="Overpass"/>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55" name="Shape 55"/>
        <p:cNvGrpSpPr/>
        <p:nvPr/>
      </p:nvGrpSpPr>
      <p:grpSpPr>
        <a:xfrm>
          <a:off x="0" y="0"/>
          <a:ext cx="0" cy="0"/>
          <a:chOff x="0" y="0"/>
          <a:chExt cx="0" cy="0"/>
        </a:xfrm>
      </p:grpSpPr>
      <p:sp>
        <p:nvSpPr>
          <p:cNvPr id="56" name="Shape 56"/>
          <p:cNvSpPr txBox="1"/>
          <p:nvPr>
            <p:ph type="title"/>
          </p:nvPr>
        </p:nvSpPr>
        <p:spPr>
          <a:xfrm>
            <a:off x="336788" y="114935"/>
            <a:ext cx="8205300" cy="545700"/>
          </a:xfrm>
          <a:prstGeom prst="rect">
            <a:avLst/>
          </a:prstGeom>
          <a:noFill/>
          <a:ln>
            <a:noFill/>
          </a:ln>
        </p:spPr>
        <p:txBody>
          <a:bodyPr anchorCtr="0" anchor="t" bIns="91425" lIns="91425" spcFirstLastPara="1" rIns="91425" wrap="square" tIns="91425"/>
          <a:lstStyle>
            <a:lvl1pPr lvl="0" rtl="0">
              <a:spcBef>
                <a:spcPts val="0"/>
              </a:spcBef>
              <a:spcAft>
                <a:spcPts val="0"/>
              </a:spcAft>
              <a:buSzPts val="1400"/>
              <a:buNone/>
              <a:defRPr>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7" name="Shape 57"/>
          <p:cNvSpPr txBox="1"/>
          <p:nvPr>
            <p:ph idx="1" type="body"/>
          </p:nvPr>
        </p:nvSpPr>
        <p:spPr>
          <a:xfrm>
            <a:off x="340591" y="1009332"/>
            <a:ext cx="8205300" cy="35538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Clr>
                <a:schemeClr val="dk1"/>
              </a:buClr>
              <a:buSzPts val="1400"/>
              <a:buFont typeface="Arial"/>
              <a:buNone/>
              <a:defRPr>
                <a:solidFill>
                  <a:schemeClr val="dk1"/>
                </a:solidFill>
              </a:defRPr>
            </a:lvl1pPr>
            <a:lvl2pPr indent="-317500" lvl="1" marL="914400" rtl="0">
              <a:spcBef>
                <a:spcPts val="0"/>
              </a:spcBef>
              <a:spcAft>
                <a:spcPts val="0"/>
              </a:spcAft>
              <a:buClr>
                <a:schemeClr val="dk1"/>
              </a:buClr>
              <a:buSzPts val="1400"/>
              <a:buChar char="•"/>
              <a:defRPr>
                <a:solidFill>
                  <a:schemeClr val="dk1"/>
                </a:solidFill>
              </a:defRPr>
            </a:lvl2pPr>
            <a:lvl3pPr indent="-317500" lvl="2" marL="1371600" rtl="0">
              <a:spcBef>
                <a:spcPts val="0"/>
              </a:spcBef>
              <a:spcAft>
                <a:spcPts val="0"/>
              </a:spcAft>
              <a:buClr>
                <a:schemeClr val="dk1"/>
              </a:buClr>
              <a:buSzPts val="1400"/>
              <a:buChar char="•"/>
              <a:defRPr>
                <a:solidFill>
                  <a:schemeClr val="dk1"/>
                </a:solidFill>
              </a:defRPr>
            </a:lvl3pPr>
            <a:lvl4pPr indent="-317500" lvl="3" marL="1828800" rtl="0">
              <a:spcBef>
                <a:spcPts val="0"/>
              </a:spcBef>
              <a:spcAft>
                <a:spcPts val="0"/>
              </a:spcAft>
              <a:buSzPts val="1400"/>
              <a:buChar char="●"/>
              <a:defRPr>
                <a:solidFill>
                  <a:schemeClr val="dk1"/>
                </a:solidFill>
              </a:defRPr>
            </a:lvl4pPr>
            <a:lvl5pPr indent="-317500" lvl="4" marL="2286000" rtl="0">
              <a:spcBef>
                <a:spcPts val="0"/>
              </a:spcBef>
              <a:spcAft>
                <a:spcPts val="0"/>
              </a:spcAft>
              <a:buSzPts val="1400"/>
              <a:buChar char="○"/>
              <a:defRPr>
                <a:solidFill>
                  <a:schemeClr val="dk1"/>
                </a:solidFill>
              </a:defRPr>
            </a:lvl5pPr>
            <a:lvl6pPr indent="-317500" lvl="5" marL="2743200" rtl="0">
              <a:spcBef>
                <a:spcPts val="0"/>
              </a:spcBef>
              <a:spcAft>
                <a:spcPts val="0"/>
              </a:spcAft>
              <a:buSzPts val="1400"/>
              <a:buChar char="■"/>
              <a:defRPr sz="2000">
                <a:solidFill>
                  <a:schemeClr val="dk1"/>
                </a:solidFill>
              </a:defRPr>
            </a:lvl6pPr>
            <a:lvl7pPr indent="-317500" lvl="6" marL="3200400" rtl="0">
              <a:spcBef>
                <a:spcPts val="0"/>
              </a:spcBef>
              <a:spcAft>
                <a:spcPts val="0"/>
              </a:spcAft>
              <a:buSzPts val="1400"/>
              <a:buChar char="●"/>
              <a:defRPr sz="2000">
                <a:solidFill>
                  <a:schemeClr val="dk1"/>
                </a:solidFill>
              </a:defRPr>
            </a:lvl7pPr>
            <a:lvl8pPr indent="-317500" lvl="7" marL="3657600" rtl="0">
              <a:spcBef>
                <a:spcPts val="0"/>
              </a:spcBef>
              <a:spcAft>
                <a:spcPts val="0"/>
              </a:spcAft>
              <a:buSzPts val="1400"/>
              <a:buChar char="○"/>
              <a:defRPr sz="2000">
                <a:solidFill>
                  <a:schemeClr val="dk1"/>
                </a:solidFill>
              </a:defRPr>
            </a:lvl8pPr>
            <a:lvl9pPr indent="-317500" lvl="8" marL="4114800" rtl="0">
              <a:spcBef>
                <a:spcPts val="0"/>
              </a:spcBef>
              <a:spcAft>
                <a:spcPts val="0"/>
              </a:spcAft>
              <a:buSzPts val="1400"/>
              <a:buChar char="■"/>
              <a:defRPr sz="2000">
                <a:solidFill>
                  <a:schemeClr val="dk1"/>
                </a:solidFill>
              </a:defRPr>
            </a:lvl9pPr>
          </a:lstStyle>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only 7">
    <p:spTree>
      <p:nvGrpSpPr>
        <p:cNvPr id="555" name="Shape 555"/>
        <p:cNvGrpSpPr/>
        <p:nvPr/>
      </p:nvGrpSpPr>
      <p:grpSpPr>
        <a:xfrm>
          <a:off x="0" y="0"/>
          <a:ext cx="0" cy="0"/>
          <a:chOff x="0" y="0"/>
          <a:chExt cx="0" cy="0"/>
        </a:xfrm>
      </p:grpSpPr>
      <p:sp>
        <p:nvSpPr>
          <p:cNvPr id="556" name="Shape 556"/>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557" name="Shape 557"/>
          <p:cNvSpPr txBox="1"/>
          <p:nvPr>
            <p:ph idx="1" type="body"/>
          </p:nvPr>
        </p:nvSpPr>
        <p:spPr>
          <a:xfrm>
            <a:off x="826700" y="1244925"/>
            <a:ext cx="7490700" cy="3276900"/>
          </a:xfrm>
          <a:prstGeom prst="rect">
            <a:avLst/>
          </a:prstGeom>
        </p:spPr>
        <p:txBody>
          <a:bodyPr anchorCtr="0" anchor="t" bIns="91425" lIns="91425" spcFirstLastPara="1" rIns="91425" wrap="square" tIns="91425"/>
          <a:lstStyle>
            <a:lvl1pPr indent="-292100" lvl="0" marL="457200" rtl="0">
              <a:spcBef>
                <a:spcPts val="600"/>
              </a:spcBef>
              <a:spcAft>
                <a:spcPts val="0"/>
              </a:spcAft>
              <a:buSzPts val="1000"/>
              <a:buFont typeface="Proxima Nova"/>
              <a:buChar char="●"/>
              <a:defRPr>
                <a:latin typeface="Proxima Nova"/>
                <a:ea typeface="Proxima Nova"/>
                <a:cs typeface="Proxima Nova"/>
                <a:sym typeface="Proxima Nova"/>
              </a:defRPr>
            </a:lvl1pPr>
            <a:lvl2pPr indent="-292100" lvl="1" marL="914400" rtl="0">
              <a:spcBef>
                <a:spcPts val="500"/>
              </a:spcBef>
              <a:spcAft>
                <a:spcPts val="0"/>
              </a:spcAft>
              <a:buSzPts val="1000"/>
              <a:buFont typeface="Proxima Nova"/>
              <a:buChar char="○"/>
              <a:defRPr>
                <a:latin typeface="Proxima Nova"/>
                <a:ea typeface="Proxima Nova"/>
                <a:cs typeface="Proxima Nova"/>
                <a:sym typeface="Proxima Nova"/>
              </a:defRPr>
            </a:lvl2pPr>
            <a:lvl3pPr indent="-292100" lvl="2" marL="1371600" rtl="0">
              <a:spcBef>
                <a:spcPts val="500"/>
              </a:spcBef>
              <a:spcAft>
                <a:spcPts val="0"/>
              </a:spcAft>
              <a:buSzPts val="1000"/>
              <a:buFont typeface="Proxima Nova"/>
              <a:buChar char="■"/>
              <a:defRPr>
                <a:latin typeface="Proxima Nova"/>
                <a:ea typeface="Proxima Nova"/>
                <a:cs typeface="Proxima Nova"/>
                <a:sym typeface="Proxima Nova"/>
              </a:defRPr>
            </a:lvl3pPr>
            <a:lvl4pPr indent="-292100" lvl="3" marL="1828800" rtl="0">
              <a:spcBef>
                <a:spcPts val="300"/>
              </a:spcBef>
              <a:spcAft>
                <a:spcPts val="0"/>
              </a:spcAft>
              <a:buSzPts val="1000"/>
              <a:buFont typeface="Proxima Nova"/>
              <a:buChar char="●"/>
              <a:defRPr>
                <a:latin typeface="Proxima Nova"/>
                <a:ea typeface="Proxima Nova"/>
                <a:cs typeface="Proxima Nova"/>
                <a:sym typeface="Proxima Nova"/>
              </a:defRPr>
            </a:lvl4pPr>
            <a:lvl5pPr indent="-292100" lvl="4" marL="2286000" rtl="0">
              <a:spcBef>
                <a:spcPts val="300"/>
              </a:spcBef>
              <a:spcAft>
                <a:spcPts val="0"/>
              </a:spcAft>
              <a:buSzPts val="1000"/>
              <a:buFont typeface="Proxima Nova"/>
              <a:buChar char="○"/>
              <a:defRPr>
                <a:latin typeface="Proxima Nova"/>
                <a:ea typeface="Proxima Nova"/>
                <a:cs typeface="Proxima Nova"/>
                <a:sym typeface="Proxima Nova"/>
              </a:defRPr>
            </a:lvl5pPr>
            <a:lvl6pPr indent="-292100" lvl="5" marL="2743200" rtl="0">
              <a:spcBef>
                <a:spcPts val="300"/>
              </a:spcBef>
              <a:spcAft>
                <a:spcPts val="0"/>
              </a:spcAft>
              <a:buSzPts val="1000"/>
              <a:buFont typeface="Proxima Nova"/>
              <a:buChar char="■"/>
              <a:defRPr>
                <a:latin typeface="Proxima Nova"/>
                <a:ea typeface="Proxima Nova"/>
                <a:cs typeface="Proxima Nova"/>
                <a:sym typeface="Proxima Nova"/>
              </a:defRPr>
            </a:lvl6pPr>
            <a:lvl7pPr indent="-292100" lvl="6" marL="3200400" rtl="0">
              <a:spcBef>
                <a:spcPts val="300"/>
              </a:spcBef>
              <a:spcAft>
                <a:spcPts val="0"/>
              </a:spcAft>
              <a:buSzPts val="1000"/>
              <a:buFont typeface="Proxima Nova"/>
              <a:buChar char="●"/>
              <a:defRPr>
                <a:latin typeface="Proxima Nova"/>
                <a:ea typeface="Proxima Nova"/>
                <a:cs typeface="Proxima Nova"/>
                <a:sym typeface="Proxima Nova"/>
              </a:defRPr>
            </a:lvl7pPr>
            <a:lvl8pPr indent="-292100" lvl="7" marL="3657600" rtl="0">
              <a:spcBef>
                <a:spcPts val="300"/>
              </a:spcBef>
              <a:spcAft>
                <a:spcPts val="0"/>
              </a:spcAft>
              <a:buSzPts val="1000"/>
              <a:buFont typeface="Proxima Nova"/>
              <a:buChar char="○"/>
              <a:defRPr>
                <a:latin typeface="Proxima Nova"/>
                <a:ea typeface="Proxima Nova"/>
                <a:cs typeface="Proxima Nova"/>
                <a:sym typeface="Proxima Nova"/>
              </a:defRPr>
            </a:lvl8pPr>
            <a:lvl9pPr indent="-292100" lvl="8" marL="4114800" rtl="0">
              <a:spcBef>
                <a:spcPts val="300"/>
              </a:spcBef>
              <a:spcAft>
                <a:spcPts val="0"/>
              </a:spcAft>
              <a:buSzPts val="1000"/>
              <a:buFont typeface="Proxima Nova"/>
              <a:buChar char="■"/>
              <a:defRPr>
                <a:latin typeface="Proxima Nova"/>
                <a:ea typeface="Proxima Nova"/>
                <a:cs typeface="Proxima Nova"/>
                <a:sym typeface="Proxima Nova"/>
              </a:defRPr>
            </a:lvl9pPr>
          </a:lstStyle>
          <a:p/>
        </p:txBody>
      </p:sp>
      <p:sp>
        <p:nvSpPr>
          <p:cNvPr id="558" name="Shape 558"/>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Proxima Nova"/>
              <a:buNone/>
              <a:defRPr b="0">
                <a:latin typeface="Proxima Nova"/>
                <a:ea typeface="Proxima Nova"/>
                <a:cs typeface="Proxima Nova"/>
                <a:sym typeface="Proxima Nova"/>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red">
    <p:bg>
      <p:bgPr>
        <a:blipFill>
          <a:blip r:embed="rId2">
            <a:alphaModFix/>
          </a:blip>
          <a:stretch>
            <a:fillRect/>
          </a:stretch>
        </a:blipFill>
      </p:bgPr>
    </p:bg>
    <p:spTree>
      <p:nvGrpSpPr>
        <p:cNvPr id="561" name="Shape 561"/>
        <p:cNvGrpSpPr/>
        <p:nvPr/>
      </p:nvGrpSpPr>
      <p:grpSpPr>
        <a:xfrm>
          <a:off x="0" y="0"/>
          <a:ext cx="0" cy="0"/>
          <a:chOff x="0" y="0"/>
          <a:chExt cx="0" cy="0"/>
        </a:xfrm>
      </p:grpSpPr>
      <p:sp>
        <p:nvSpPr>
          <p:cNvPr id="562" name="Shape 562"/>
          <p:cNvSpPr txBox="1"/>
          <p:nvPr>
            <p:ph type="title"/>
          </p:nvPr>
        </p:nvSpPr>
        <p:spPr>
          <a:xfrm>
            <a:off x="1821825" y="2171700"/>
            <a:ext cx="5943600" cy="685800"/>
          </a:xfrm>
          <a:prstGeom prst="rect">
            <a:avLst/>
          </a:prstGeom>
          <a:noFill/>
          <a:ln>
            <a:noFill/>
          </a:ln>
        </p:spPr>
        <p:txBody>
          <a:bodyPr anchorCtr="0" anchor="b" bIns="91425" lIns="91425" spcFirstLastPara="1" rIns="91425" wrap="square" tIns="91425"/>
          <a:lstStyle>
            <a:lvl1pPr lvl="0" rtl="0">
              <a:spcBef>
                <a:spcPts val="0"/>
              </a:spcBef>
              <a:spcAft>
                <a:spcPts val="0"/>
              </a:spcAft>
              <a:buNone/>
              <a:defRPr b="1" sz="2400">
                <a:solidFill>
                  <a:schemeClr val="lt1"/>
                </a:solidFill>
                <a:latin typeface="Proxima Nova"/>
                <a:ea typeface="Proxima Nova"/>
                <a:cs typeface="Proxima Nova"/>
                <a:sym typeface="Proxima Nova"/>
              </a:defRPr>
            </a:lvl1pPr>
            <a:lvl2pPr lvl="1" rtl="0">
              <a:spcBef>
                <a:spcPts val="0"/>
              </a:spcBef>
              <a:spcAft>
                <a:spcPts val="0"/>
              </a:spcAft>
              <a:buNone/>
              <a:defRPr b="1" sz="2400">
                <a:solidFill>
                  <a:schemeClr val="lt1"/>
                </a:solidFill>
                <a:latin typeface="Proxima Nova"/>
                <a:ea typeface="Proxima Nova"/>
                <a:cs typeface="Proxima Nova"/>
                <a:sym typeface="Proxima Nova"/>
              </a:defRPr>
            </a:lvl2pPr>
            <a:lvl3pPr lvl="2" rtl="0">
              <a:spcBef>
                <a:spcPts val="0"/>
              </a:spcBef>
              <a:spcAft>
                <a:spcPts val="0"/>
              </a:spcAft>
              <a:buNone/>
              <a:defRPr b="1" sz="2400">
                <a:solidFill>
                  <a:schemeClr val="lt1"/>
                </a:solidFill>
                <a:latin typeface="Proxima Nova"/>
                <a:ea typeface="Proxima Nova"/>
                <a:cs typeface="Proxima Nova"/>
                <a:sym typeface="Proxima Nova"/>
              </a:defRPr>
            </a:lvl3pPr>
            <a:lvl4pPr lvl="3" rtl="0">
              <a:spcBef>
                <a:spcPts val="0"/>
              </a:spcBef>
              <a:spcAft>
                <a:spcPts val="0"/>
              </a:spcAft>
              <a:buNone/>
              <a:defRPr b="1" sz="2400">
                <a:solidFill>
                  <a:schemeClr val="lt1"/>
                </a:solidFill>
                <a:latin typeface="Proxima Nova"/>
                <a:ea typeface="Proxima Nova"/>
                <a:cs typeface="Proxima Nova"/>
                <a:sym typeface="Proxima Nova"/>
              </a:defRPr>
            </a:lvl4pPr>
            <a:lvl5pPr lvl="4" rtl="0">
              <a:spcBef>
                <a:spcPts val="0"/>
              </a:spcBef>
              <a:spcAft>
                <a:spcPts val="0"/>
              </a:spcAft>
              <a:buNone/>
              <a:defRPr b="1" sz="2400">
                <a:solidFill>
                  <a:schemeClr val="lt1"/>
                </a:solidFill>
                <a:latin typeface="Proxima Nova"/>
                <a:ea typeface="Proxima Nova"/>
                <a:cs typeface="Proxima Nova"/>
                <a:sym typeface="Proxima Nova"/>
              </a:defRPr>
            </a:lvl5pPr>
            <a:lvl6pPr lvl="5" rtl="0">
              <a:spcBef>
                <a:spcPts val="0"/>
              </a:spcBef>
              <a:spcAft>
                <a:spcPts val="0"/>
              </a:spcAft>
              <a:buNone/>
              <a:defRPr b="1" sz="2400">
                <a:solidFill>
                  <a:schemeClr val="lt1"/>
                </a:solidFill>
                <a:latin typeface="Proxima Nova"/>
                <a:ea typeface="Proxima Nova"/>
                <a:cs typeface="Proxima Nova"/>
                <a:sym typeface="Proxima Nova"/>
              </a:defRPr>
            </a:lvl6pPr>
            <a:lvl7pPr lvl="6" rtl="0">
              <a:spcBef>
                <a:spcPts val="0"/>
              </a:spcBef>
              <a:spcAft>
                <a:spcPts val="0"/>
              </a:spcAft>
              <a:buNone/>
              <a:defRPr b="1" sz="2400">
                <a:solidFill>
                  <a:schemeClr val="lt1"/>
                </a:solidFill>
                <a:latin typeface="Proxima Nova"/>
                <a:ea typeface="Proxima Nova"/>
                <a:cs typeface="Proxima Nova"/>
                <a:sym typeface="Proxima Nova"/>
              </a:defRPr>
            </a:lvl7pPr>
            <a:lvl8pPr lvl="7" rtl="0">
              <a:spcBef>
                <a:spcPts val="0"/>
              </a:spcBef>
              <a:spcAft>
                <a:spcPts val="0"/>
              </a:spcAft>
              <a:buNone/>
              <a:defRPr b="1" sz="2400">
                <a:solidFill>
                  <a:schemeClr val="lt1"/>
                </a:solidFill>
                <a:latin typeface="Proxima Nova"/>
                <a:ea typeface="Proxima Nova"/>
                <a:cs typeface="Proxima Nova"/>
                <a:sym typeface="Proxima Nova"/>
              </a:defRPr>
            </a:lvl8pPr>
            <a:lvl9pPr lvl="8" rtl="0">
              <a:spcBef>
                <a:spcPts val="0"/>
              </a:spcBef>
              <a:spcAft>
                <a:spcPts val="0"/>
              </a:spcAft>
              <a:buNone/>
              <a:defRPr b="1" sz="2400">
                <a:solidFill>
                  <a:schemeClr val="lt1"/>
                </a:solidFill>
                <a:latin typeface="Proxima Nova"/>
                <a:ea typeface="Proxima Nova"/>
                <a:cs typeface="Proxima Nova"/>
                <a:sym typeface="Proxima Nova"/>
              </a:defRPr>
            </a:lvl9pPr>
          </a:lstStyle>
          <a:p/>
        </p:txBody>
      </p:sp>
      <p:sp>
        <p:nvSpPr>
          <p:cNvPr id="563" name="Shape 563"/>
          <p:cNvSpPr txBox="1"/>
          <p:nvPr>
            <p:ph idx="1" type="subTitle"/>
          </p:nvPr>
        </p:nvSpPr>
        <p:spPr>
          <a:xfrm>
            <a:off x="1821825" y="3048000"/>
            <a:ext cx="5029200" cy="2859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sz="1600">
                <a:solidFill>
                  <a:srgbClr val="FFFFFF"/>
                </a:solidFill>
                <a:latin typeface="Proxima Nova"/>
                <a:ea typeface="Proxima Nova"/>
                <a:cs typeface="Proxima Nova"/>
                <a:sym typeface="Proxima Nova"/>
              </a:defRPr>
            </a:lvl1pPr>
            <a:lvl2pPr lvl="1" rtl="0">
              <a:spcBef>
                <a:spcPts val="0"/>
              </a:spcBef>
              <a:spcAft>
                <a:spcPts val="0"/>
              </a:spcAft>
              <a:buNone/>
              <a:defRPr sz="1600">
                <a:latin typeface="Proxima Nova"/>
                <a:ea typeface="Proxima Nova"/>
                <a:cs typeface="Proxima Nova"/>
                <a:sym typeface="Proxima Nova"/>
              </a:defRPr>
            </a:lvl2pPr>
            <a:lvl3pPr lvl="2" rtl="0">
              <a:spcBef>
                <a:spcPts val="0"/>
              </a:spcBef>
              <a:spcAft>
                <a:spcPts val="0"/>
              </a:spcAft>
              <a:buNone/>
              <a:defRPr sz="1600">
                <a:latin typeface="Proxima Nova"/>
                <a:ea typeface="Proxima Nova"/>
                <a:cs typeface="Proxima Nova"/>
                <a:sym typeface="Proxima Nova"/>
              </a:defRPr>
            </a:lvl3pPr>
            <a:lvl4pPr lvl="3" rtl="0">
              <a:spcBef>
                <a:spcPts val="0"/>
              </a:spcBef>
              <a:spcAft>
                <a:spcPts val="0"/>
              </a:spcAft>
              <a:buNone/>
              <a:defRPr sz="1600">
                <a:latin typeface="Proxima Nova"/>
                <a:ea typeface="Proxima Nova"/>
                <a:cs typeface="Proxima Nova"/>
                <a:sym typeface="Proxima Nova"/>
              </a:defRPr>
            </a:lvl4pPr>
            <a:lvl5pPr lvl="4" rtl="0">
              <a:spcBef>
                <a:spcPts val="0"/>
              </a:spcBef>
              <a:spcAft>
                <a:spcPts val="0"/>
              </a:spcAft>
              <a:buNone/>
              <a:defRPr sz="1600">
                <a:latin typeface="Proxima Nova"/>
                <a:ea typeface="Proxima Nova"/>
                <a:cs typeface="Proxima Nova"/>
                <a:sym typeface="Proxima Nova"/>
              </a:defRPr>
            </a:lvl5pPr>
            <a:lvl6pPr lvl="5" rtl="0">
              <a:spcBef>
                <a:spcPts val="0"/>
              </a:spcBef>
              <a:spcAft>
                <a:spcPts val="0"/>
              </a:spcAft>
              <a:buNone/>
              <a:defRPr sz="1600">
                <a:latin typeface="Proxima Nova"/>
                <a:ea typeface="Proxima Nova"/>
                <a:cs typeface="Proxima Nova"/>
                <a:sym typeface="Proxima Nova"/>
              </a:defRPr>
            </a:lvl6pPr>
            <a:lvl7pPr lvl="6" rtl="0">
              <a:spcBef>
                <a:spcPts val="0"/>
              </a:spcBef>
              <a:spcAft>
                <a:spcPts val="0"/>
              </a:spcAft>
              <a:buNone/>
              <a:defRPr sz="1600">
                <a:latin typeface="Proxima Nova"/>
                <a:ea typeface="Proxima Nova"/>
                <a:cs typeface="Proxima Nova"/>
                <a:sym typeface="Proxima Nova"/>
              </a:defRPr>
            </a:lvl7pPr>
            <a:lvl8pPr lvl="7" rtl="0">
              <a:spcBef>
                <a:spcPts val="0"/>
              </a:spcBef>
              <a:spcAft>
                <a:spcPts val="0"/>
              </a:spcAft>
              <a:buNone/>
              <a:defRPr sz="1600">
                <a:latin typeface="Proxima Nova"/>
                <a:ea typeface="Proxima Nova"/>
                <a:cs typeface="Proxima Nova"/>
                <a:sym typeface="Proxima Nova"/>
              </a:defRPr>
            </a:lvl8pPr>
            <a:lvl9pPr lvl="8" rtl="0">
              <a:spcBef>
                <a:spcPts val="0"/>
              </a:spcBef>
              <a:spcAft>
                <a:spcPts val="0"/>
              </a:spcAft>
              <a:buNone/>
              <a:defRPr sz="1600">
                <a:latin typeface="Proxima Nova"/>
                <a:ea typeface="Proxima Nova"/>
                <a:cs typeface="Proxima Nova"/>
                <a:sym typeface="Proxima Nova"/>
              </a:defRPr>
            </a:lvl9pPr>
          </a:lstStyle>
          <a:p/>
        </p:txBody>
      </p:sp>
      <p:sp>
        <p:nvSpPr>
          <p:cNvPr id="564" name="Shape 564"/>
          <p:cNvSpPr txBox="1"/>
          <p:nvPr>
            <p:ph idx="2" type="subTitle"/>
          </p:nvPr>
        </p:nvSpPr>
        <p:spPr>
          <a:xfrm>
            <a:off x="1821825" y="3505200"/>
            <a:ext cx="4572000" cy="12000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200">
                <a:solidFill>
                  <a:srgbClr val="FFFFFF"/>
                </a:solidFill>
                <a:latin typeface="Proxima Nova"/>
                <a:ea typeface="Proxima Nova"/>
                <a:cs typeface="Proxima Nova"/>
                <a:sym typeface="Proxima Nova"/>
              </a:defRPr>
            </a:lvl1pPr>
            <a:lvl2pPr lvl="1" rtl="0">
              <a:spcBef>
                <a:spcPts val="0"/>
              </a:spcBef>
              <a:spcAft>
                <a:spcPts val="0"/>
              </a:spcAft>
              <a:buNone/>
              <a:defRPr sz="1200">
                <a:latin typeface="Proxima Nova"/>
                <a:ea typeface="Proxima Nova"/>
                <a:cs typeface="Proxima Nova"/>
                <a:sym typeface="Proxima Nova"/>
              </a:defRPr>
            </a:lvl2pPr>
            <a:lvl3pPr lvl="2" rtl="0">
              <a:spcBef>
                <a:spcPts val="0"/>
              </a:spcBef>
              <a:spcAft>
                <a:spcPts val="0"/>
              </a:spcAft>
              <a:buNone/>
              <a:defRPr sz="1200">
                <a:latin typeface="Proxima Nova"/>
                <a:ea typeface="Proxima Nova"/>
                <a:cs typeface="Proxima Nova"/>
                <a:sym typeface="Proxima Nova"/>
              </a:defRPr>
            </a:lvl3pPr>
            <a:lvl4pPr lvl="3" rtl="0">
              <a:spcBef>
                <a:spcPts val="0"/>
              </a:spcBef>
              <a:spcAft>
                <a:spcPts val="0"/>
              </a:spcAft>
              <a:buNone/>
              <a:defRPr sz="1200">
                <a:latin typeface="Proxima Nova"/>
                <a:ea typeface="Proxima Nova"/>
                <a:cs typeface="Proxima Nova"/>
                <a:sym typeface="Proxima Nova"/>
              </a:defRPr>
            </a:lvl4pPr>
            <a:lvl5pPr lvl="4" rtl="0">
              <a:spcBef>
                <a:spcPts val="0"/>
              </a:spcBef>
              <a:spcAft>
                <a:spcPts val="0"/>
              </a:spcAft>
              <a:buNone/>
              <a:defRPr sz="1200">
                <a:latin typeface="Proxima Nova"/>
                <a:ea typeface="Proxima Nova"/>
                <a:cs typeface="Proxima Nova"/>
                <a:sym typeface="Proxima Nova"/>
              </a:defRPr>
            </a:lvl5pPr>
            <a:lvl6pPr lvl="5" rtl="0">
              <a:spcBef>
                <a:spcPts val="0"/>
              </a:spcBef>
              <a:spcAft>
                <a:spcPts val="0"/>
              </a:spcAft>
              <a:buNone/>
              <a:defRPr sz="1200">
                <a:latin typeface="Proxima Nova"/>
                <a:ea typeface="Proxima Nova"/>
                <a:cs typeface="Proxima Nova"/>
                <a:sym typeface="Proxima Nova"/>
              </a:defRPr>
            </a:lvl6pPr>
            <a:lvl7pPr lvl="6" rtl="0">
              <a:spcBef>
                <a:spcPts val="0"/>
              </a:spcBef>
              <a:spcAft>
                <a:spcPts val="0"/>
              </a:spcAft>
              <a:buNone/>
              <a:defRPr sz="1200">
                <a:latin typeface="Proxima Nova"/>
                <a:ea typeface="Proxima Nova"/>
                <a:cs typeface="Proxima Nova"/>
                <a:sym typeface="Proxima Nova"/>
              </a:defRPr>
            </a:lvl7pPr>
            <a:lvl8pPr lvl="7" rtl="0">
              <a:spcBef>
                <a:spcPts val="0"/>
              </a:spcBef>
              <a:spcAft>
                <a:spcPts val="0"/>
              </a:spcAft>
              <a:buNone/>
              <a:defRPr sz="1200">
                <a:latin typeface="Proxima Nova"/>
                <a:ea typeface="Proxima Nova"/>
                <a:cs typeface="Proxima Nova"/>
                <a:sym typeface="Proxima Nova"/>
              </a:defRPr>
            </a:lvl8pPr>
            <a:lvl9pPr lvl="8" rtl="0">
              <a:spcBef>
                <a:spcPts val="0"/>
              </a:spcBef>
              <a:spcAft>
                <a:spcPts val="0"/>
              </a:spcAft>
              <a:buNone/>
              <a:defRPr sz="1200">
                <a:latin typeface="Proxima Nova"/>
                <a:ea typeface="Proxima Nova"/>
                <a:cs typeface="Proxima Nova"/>
                <a:sym typeface="Proxima Nova"/>
              </a:defRPr>
            </a:lvl9pPr>
          </a:lstStyle>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tructure">
    <p:bg>
      <p:bgPr>
        <a:blipFill>
          <a:blip r:embed="rId2">
            <a:alphaModFix/>
          </a:blip>
          <a:stretch>
            <a:fillRect/>
          </a:stretch>
        </a:blipFill>
      </p:bgPr>
    </p:bg>
    <p:spTree>
      <p:nvGrpSpPr>
        <p:cNvPr id="565" name="Shape 565"/>
        <p:cNvGrpSpPr/>
        <p:nvPr/>
      </p:nvGrpSpPr>
      <p:grpSpPr>
        <a:xfrm>
          <a:off x="0" y="0"/>
          <a:ext cx="0" cy="0"/>
          <a:chOff x="0" y="0"/>
          <a:chExt cx="0" cy="0"/>
        </a:xfrm>
      </p:grpSpPr>
      <p:sp>
        <p:nvSpPr>
          <p:cNvPr id="566" name="Shape 566"/>
          <p:cNvSpPr txBox="1"/>
          <p:nvPr>
            <p:ph type="title"/>
          </p:nvPr>
        </p:nvSpPr>
        <p:spPr>
          <a:xfrm>
            <a:off x="1821825" y="2171700"/>
            <a:ext cx="5943600" cy="685800"/>
          </a:xfrm>
          <a:prstGeom prst="rect">
            <a:avLst/>
          </a:prstGeom>
          <a:noFill/>
          <a:ln>
            <a:noFill/>
          </a:ln>
        </p:spPr>
        <p:txBody>
          <a:bodyPr anchorCtr="0" anchor="b" bIns="91425" lIns="91425" spcFirstLastPara="1" rIns="91425" wrap="square" tIns="91425"/>
          <a:lstStyle>
            <a:lvl1pPr lvl="0" rtl="0">
              <a:spcBef>
                <a:spcPts val="0"/>
              </a:spcBef>
              <a:spcAft>
                <a:spcPts val="0"/>
              </a:spcAft>
              <a:buNone/>
              <a:defRPr b="1" sz="2400">
                <a:solidFill>
                  <a:schemeClr val="lt1"/>
                </a:solidFill>
                <a:latin typeface="Proxima Nova"/>
                <a:ea typeface="Proxima Nova"/>
                <a:cs typeface="Proxima Nova"/>
                <a:sym typeface="Proxima Nova"/>
              </a:defRPr>
            </a:lvl1pPr>
            <a:lvl2pPr lvl="1" rtl="0">
              <a:spcBef>
                <a:spcPts val="0"/>
              </a:spcBef>
              <a:spcAft>
                <a:spcPts val="0"/>
              </a:spcAft>
              <a:buNone/>
              <a:defRPr b="1" sz="2400">
                <a:solidFill>
                  <a:schemeClr val="lt1"/>
                </a:solidFill>
                <a:latin typeface="Proxima Nova"/>
                <a:ea typeface="Proxima Nova"/>
                <a:cs typeface="Proxima Nova"/>
                <a:sym typeface="Proxima Nova"/>
              </a:defRPr>
            </a:lvl2pPr>
            <a:lvl3pPr lvl="2" rtl="0">
              <a:spcBef>
                <a:spcPts val="0"/>
              </a:spcBef>
              <a:spcAft>
                <a:spcPts val="0"/>
              </a:spcAft>
              <a:buNone/>
              <a:defRPr b="1" sz="2400">
                <a:solidFill>
                  <a:schemeClr val="lt1"/>
                </a:solidFill>
                <a:latin typeface="Proxima Nova"/>
                <a:ea typeface="Proxima Nova"/>
                <a:cs typeface="Proxima Nova"/>
                <a:sym typeface="Proxima Nova"/>
              </a:defRPr>
            </a:lvl3pPr>
            <a:lvl4pPr lvl="3" rtl="0">
              <a:spcBef>
                <a:spcPts val="0"/>
              </a:spcBef>
              <a:spcAft>
                <a:spcPts val="0"/>
              </a:spcAft>
              <a:buNone/>
              <a:defRPr b="1" sz="2400">
                <a:solidFill>
                  <a:schemeClr val="lt1"/>
                </a:solidFill>
                <a:latin typeface="Proxima Nova"/>
                <a:ea typeface="Proxima Nova"/>
                <a:cs typeface="Proxima Nova"/>
                <a:sym typeface="Proxima Nova"/>
              </a:defRPr>
            </a:lvl4pPr>
            <a:lvl5pPr lvl="4" rtl="0">
              <a:spcBef>
                <a:spcPts val="0"/>
              </a:spcBef>
              <a:spcAft>
                <a:spcPts val="0"/>
              </a:spcAft>
              <a:buNone/>
              <a:defRPr b="1" sz="2400">
                <a:solidFill>
                  <a:schemeClr val="lt1"/>
                </a:solidFill>
                <a:latin typeface="Proxima Nova"/>
                <a:ea typeface="Proxima Nova"/>
                <a:cs typeface="Proxima Nova"/>
                <a:sym typeface="Proxima Nova"/>
              </a:defRPr>
            </a:lvl5pPr>
            <a:lvl6pPr lvl="5" rtl="0">
              <a:spcBef>
                <a:spcPts val="0"/>
              </a:spcBef>
              <a:spcAft>
                <a:spcPts val="0"/>
              </a:spcAft>
              <a:buNone/>
              <a:defRPr b="1" sz="2400">
                <a:solidFill>
                  <a:schemeClr val="lt1"/>
                </a:solidFill>
                <a:latin typeface="Proxima Nova"/>
                <a:ea typeface="Proxima Nova"/>
                <a:cs typeface="Proxima Nova"/>
                <a:sym typeface="Proxima Nova"/>
              </a:defRPr>
            </a:lvl6pPr>
            <a:lvl7pPr lvl="6" rtl="0">
              <a:spcBef>
                <a:spcPts val="0"/>
              </a:spcBef>
              <a:spcAft>
                <a:spcPts val="0"/>
              </a:spcAft>
              <a:buNone/>
              <a:defRPr b="1" sz="2400">
                <a:solidFill>
                  <a:schemeClr val="lt1"/>
                </a:solidFill>
                <a:latin typeface="Proxima Nova"/>
                <a:ea typeface="Proxima Nova"/>
                <a:cs typeface="Proxima Nova"/>
                <a:sym typeface="Proxima Nova"/>
              </a:defRPr>
            </a:lvl7pPr>
            <a:lvl8pPr lvl="7" rtl="0">
              <a:spcBef>
                <a:spcPts val="0"/>
              </a:spcBef>
              <a:spcAft>
                <a:spcPts val="0"/>
              </a:spcAft>
              <a:buNone/>
              <a:defRPr b="1" sz="2400">
                <a:solidFill>
                  <a:schemeClr val="lt1"/>
                </a:solidFill>
                <a:latin typeface="Proxima Nova"/>
                <a:ea typeface="Proxima Nova"/>
                <a:cs typeface="Proxima Nova"/>
                <a:sym typeface="Proxima Nova"/>
              </a:defRPr>
            </a:lvl8pPr>
            <a:lvl9pPr lvl="8" rtl="0">
              <a:spcBef>
                <a:spcPts val="0"/>
              </a:spcBef>
              <a:spcAft>
                <a:spcPts val="0"/>
              </a:spcAft>
              <a:buNone/>
              <a:defRPr b="1" sz="2400">
                <a:solidFill>
                  <a:schemeClr val="lt1"/>
                </a:solidFill>
                <a:latin typeface="Proxima Nova"/>
                <a:ea typeface="Proxima Nova"/>
                <a:cs typeface="Proxima Nova"/>
                <a:sym typeface="Proxima Nova"/>
              </a:defRPr>
            </a:lvl9pPr>
          </a:lstStyle>
          <a:p/>
        </p:txBody>
      </p:sp>
      <p:sp>
        <p:nvSpPr>
          <p:cNvPr id="567" name="Shape 567"/>
          <p:cNvSpPr txBox="1"/>
          <p:nvPr>
            <p:ph idx="1" type="subTitle"/>
          </p:nvPr>
        </p:nvSpPr>
        <p:spPr>
          <a:xfrm>
            <a:off x="1821825" y="3048000"/>
            <a:ext cx="5029200" cy="2859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sz="1600">
                <a:solidFill>
                  <a:srgbClr val="FFFFFF"/>
                </a:solidFill>
                <a:latin typeface="Proxima Nova"/>
                <a:ea typeface="Proxima Nova"/>
                <a:cs typeface="Proxima Nova"/>
                <a:sym typeface="Proxima Nova"/>
              </a:defRPr>
            </a:lvl1pPr>
            <a:lvl2pPr lvl="1" rtl="0">
              <a:spcBef>
                <a:spcPts val="0"/>
              </a:spcBef>
              <a:spcAft>
                <a:spcPts val="0"/>
              </a:spcAft>
              <a:buNone/>
              <a:defRPr sz="1600">
                <a:latin typeface="Proxima Nova"/>
                <a:ea typeface="Proxima Nova"/>
                <a:cs typeface="Proxima Nova"/>
                <a:sym typeface="Proxima Nova"/>
              </a:defRPr>
            </a:lvl2pPr>
            <a:lvl3pPr lvl="2" rtl="0">
              <a:spcBef>
                <a:spcPts val="0"/>
              </a:spcBef>
              <a:spcAft>
                <a:spcPts val="0"/>
              </a:spcAft>
              <a:buNone/>
              <a:defRPr sz="1600">
                <a:latin typeface="Proxima Nova"/>
                <a:ea typeface="Proxima Nova"/>
                <a:cs typeface="Proxima Nova"/>
                <a:sym typeface="Proxima Nova"/>
              </a:defRPr>
            </a:lvl3pPr>
            <a:lvl4pPr lvl="3" rtl="0">
              <a:spcBef>
                <a:spcPts val="0"/>
              </a:spcBef>
              <a:spcAft>
                <a:spcPts val="0"/>
              </a:spcAft>
              <a:buNone/>
              <a:defRPr sz="1600">
                <a:latin typeface="Proxima Nova"/>
                <a:ea typeface="Proxima Nova"/>
                <a:cs typeface="Proxima Nova"/>
                <a:sym typeface="Proxima Nova"/>
              </a:defRPr>
            </a:lvl4pPr>
            <a:lvl5pPr lvl="4" rtl="0">
              <a:spcBef>
                <a:spcPts val="0"/>
              </a:spcBef>
              <a:spcAft>
                <a:spcPts val="0"/>
              </a:spcAft>
              <a:buNone/>
              <a:defRPr sz="1600">
                <a:latin typeface="Proxima Nova"/>
                <a:ea typeface="Proxima Nova"/>
                <a:cs typeface="Proxima Nova"/>
                <a:sym typeface="Proxima Nova"/>
              </a:defRPr>
            </a:lvl5pPr>
            <a:lvl6pPr lvl="5" rtl="0">
              <a:spcBef>
                <a:spcPts val="0"/>
              </a:spcBef>
              <a:spcAft>
                <a:spcPts val="0"/>
              </a:spcAft>
              <a:buNone/>
              <a:defRPr sz="1600">
                <a:latin typeface="Proxima Nova"/>
                <a:ea typeface="Proxima Nova"/>
                <a:cs typeface="Proxima Nova"/>
                <a:sym typeface="Proxima Nova"/>
              </a:defRPr>
            </a:lvl6pPr>
            <a:lvl7pPr lvl="6" rtl="0">
              <a:spcBef>
                <a:spcPts val="0"/>
              </a:spcBef>
              <a:spcAft>
                <a:spcPts val="0"/>
              </a:spcAft>
              <a:buNone/>
              <a:defRPr sz="1600">
                <a:latin typeface="Proxima Nova"/>
                <a:ea typeface="Proxima Nova"/>
                <a:cs typeface="Proxima Nova"/>
                <a:sym typeface="Proxima Nova"/>
              </a:defRPr>
            </a:lvl7pPr>
            <a:lvl8pPr lvl="7" rtl="0">
              <a:spcBef>
                <a:spcPts val="0"/>
              </a:spcBef>
              <a:spcAft>
                <a:spcPts val="0"/>
              </a:spcAft>
              <a:buNone/>
              <a:defRPr sz="1600">
                <a:latin typeface="Proxima Nova"/>
                <a:ea typeface="Proxima Nova"/>
                <a:cs typeface="Proxima Nova"/>
                <a:sym typeface="Proxima Nova"/>
              </a:defRPr>
            </a:lvl8pPr>
            <a:lvl9pPr lvl="8" rtl="0">
              <a:spcBef>
                <a:spcPts val="0"/>
              </a:spcBef>
              <a:spcAft>
                <a:spcPts val="0"/>
              </a:spcAft>
              <a:buNone/>
              <a:defRPr sz="1600">
                <a:latin typeface="Proxima Nova"/>
                <a:ea typeface="Proxima Nova"/>
                <a:cs typeface="Proxima Nova"/>
                <a:sym typeface="Proxima Nova"/>
              </a:defRPr>
            </a:lvl9pPr>
          </a:lstStyle>
          <a:p/>
        </p:txBody>
      </p:sp>
      <p:sp>
        <p:nvSpPr>
          <p:cNvPr id="568" name="Shape 568"/>
          <p:cNvSpPr txBox="1"/>
          <p:nvPr>
            <p:ph idx="2" type="subTitle"/>
          </p:nvPr>
        </p:nvSpPr>
        <p:spPr>
          <a:xfrm>
            <a:off x="1821825" y="3505200"/>
            <a:ext cx="4572000" cy="12000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200">
                <a:solidFill>
                  <a:srgbClr val="FFFFFF"/>
                </a:solidFill>
                <a:latin typeface="Proxima Nova"/>
                <a:ea typeface="Proxima Nova"/>
                <a:cs typeface="Proxima Nova"/>
                <a:sym typeface="Proxima Nova"/>
              </a:defRPr>
            </a:lvl1pPr>
            <a:lvl2pPr lvl="1" rtl="0">
              <a:spcBef>
                <a:spcPts val="0"/>
              </a:spcBef>
              <a:spcAft>
                <a:spcPts val="0"/>
              </a:spcAft>
              <a:buNone/>
              <a:defRPr sz="1200">
                <a:latin typeface="Proxima Nova"/>
                <a:ea typeface="Proxima Nova"/>
                <a:cs typeface="Proxima Nova"/>
                <a:sym typeface="Proxima Nova"/>
              </a:defRPr>
            </a:lvl2pPr>
            <a:lvl3pPr lvl="2" rtl="0">
              <a:spcBef>
                <a:spcPts val="0"/>
              </a:spcBef>
              <a:spcAft>
                <a:spcPts val="0"/>
              </a:spcAft>
              <a:buNone/>
              <a:defRPr sz="1200">
                <a:latin typeface="Proxima Nova"/>
                <a:ea typeface="Proxima Nova"/>
                <a:cs typeface="Proxima Nova"/>
                <a:sym typeface="Proxima Nova"/>
              </a:defRPr>
            </a:lvl3pPr>
            <a:lvl4pPr lvl="3" rtl="0">
              <a:spcBef>
                <a:spcPts val="0"/>
              </a:spcBef>
              <a:spcAft>
                <a:spcPts val="0"/>
              </a:spcAft>
              <a:buNone/>
              <a:defRPr sz="1200">
                <a:latin typeface="Proxima Nova"/>
                <a:ea typeface="Proxima Nova"/>
                <a:cs typeface="Proxima Nova"/>
                <a:sym typeface="Proxima Nova"/>
              </a:defRPr>
            </a:lvl4pPr>
            <a:lvl5pPr lvl="4" rtl="0">
              <a:spcBef>
                <a:spcPts val="0"/>
              </a:spcBef>
              <a:spcAft>
                <a:spcPts val="0"/>
              </a:spcAft>
              <a:buNone/>
              <a:defRPr sz="1200">
                <a:latin typeface="Proxima Nova"/>
                <a:ea typeface="Proxima Nova"/>
                <a:cs typeface="Proxima Nova"/>
                <a:sym typeface="Proxima Nova"/>
              </a:defRPr>
            </a:lvl5pPr>
            <a:lvl6pPr lvl="5" rtl="0">
              <a:spcBef>
                <a:spcPts val="0"/>
              </a:spcBef>
              <a:spcAft>
                <a:spcPts val="0"/>
              </a:spcAft>
              <a:buNone/>
              <a:defRPr sz="1200">
                <a:latin typeface="Proxima Nova"/>
                <a:ea typeface="Proxima Nova"/>
                <a:cs typeface="Proxima Nova"/>
                <a:sym typeface="Proxima Nova"/>
              </a:defRPr>
            </a:lvl6pPr>
            <a:lvl7pPr lvl="6" rtl="0">
              <a:spcBef>
                <a:spcPts val="0"/>
              </a:spcBef>
              <a:spcAft>
                <a:spcPts val="0"/>
              </a:spcAft>
              <a:buNone/>
              <a:defRPr sz="1200">
                <a:latin typeface="Proxima Nova"/>
                <a:ea typeface="Proxima Nova"/>
                <a:cs typeface="Proxima Nova"/>
                <a:sym typeface="Proxima Nova"/>
              </a:defRPr>
            </a:lvl7pPr>
            <a:lvl8pPr lvl="7" rtl="0">
              <a:spcBef>
                <a:spcPts val="0"/>
              </a:spcBef>
              <a:spcAft>
                <a:spcPts val="0"/>
              </a:spcAft>
              <a:buNone/>
              <a:defRPr sz="1200">
                <a:latin typeface="Proxima Nova"/>
                <a:ea typeface="Proxima Nova"/>
                <a:cs typeface="Proxima Nova"/>
                <a:sym typeface="Proxima Nova"/>
              </a:defRPr>
            </a:lvl8pPr>
            <a:lvl9pPr lvl="8" rtl="0">
              <a:spcBef>
                <a:spcPts val="0"/>
              </a:spcBef>
              <a:spcAft>
                <a:spcPts val="0"/>
              </a:spcAft>
              <a:buNone/>
              <a:defRPr sz="1200">
                <a:latin typeface="Proxima Nova"/>
                <a:ea typeface="Proxima Nova"/>
                <a:cs typeface="Proxima Nova"/>
                <a:sym typeface="Proxima Nova"/>
              </a:defRPr>
            </a:lvl9pPr>
          </a:lstStyle>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nature">
    <p:bg>
      <p:bgPr>
        <a:blipFill>
          <a:blip r:embed="rId2">
            <a:alphaModFix/>
          </a:blip>
          <a:stretch>
            <a:fillRect/>
          </a:stretch>
        </a:blipFill>
      </p:bgPr>
    </p:bg>
    <p:spTree>
      <p:nvGrpSpPr>
        <p:cNvPr id="569" name="Shape 569"/>
        <p:cNvGrpSpPr/>
        <p:nvPr/>
      </p:nvGrpSpPr>
      <p:grpSpPr>
        <a:xfrm>
          <a:off x="0" y="0"/>
          <a:ext cx="0" cy="0"/>
          <a:chOff x="0" y="0"/>
          <a:chExt cx="0" cy="0"/>
        </a:xfrm>
      </p:grpSpPr>
      <p:sp>
        <p:nvSpPr>
          <p:cNvPr id="570" name="Shape 570"/>
          <p:cNvSpPr txBox="1"/>
          <p:nvPr>
            <p:ph type="title"/>
          </p:nvPr>
        </p:nvSpPr>
        <p:spPr>
          <a:xfrm>
            <a:off x="1821825" y="2171700"/>
            <a:ext cx="5943600" cy="685800"/>
          </a:xfrm>
          <a:prstGeom prst="rect">
            <a:avLst/>
          </a:prstGeom>
          <a:noFill/>
          <a:ln>
            <a:noFill/>
          </a:ln>
        </p:spPr>
        <p:txBody>
          <a:bodyPr anchorCtr="0" anchor="b" bIns="91425" lIns="91425" spcFirstLastPara="1" rIns="91425" wrap="square" tIns="91425"/>
          <a:lstStyle>
            <a:lvl1pPr lvl="0" rtl="0">
              <a:spcBef>
                <a:spcPts val="0"/>
              </a:spcBef>
              <a:spcAft>
                <a:spcPts val="0"/>
              </a:spcAft>
              <a:buNone/>
              <a:defRPr b="1" sz="2400">
                <a:solidFill>
                  <a:schemeClr val="lt1"/>
                </a:solidFill>
                <a:latin typeface="Proxima Nova"/>
                <a:ea typeface="Proxima Nova"/>
                <a:cs typeface="Proxima Nova"/>
                <a:sym typeface="Proxima Nova"/>
              </a:defRPr>
            </a:lvl1pPr>
            <a:lvl2pPr lvl="1" rtl="0">
              <a:spcBef>
                <a:spcPts val="0"/>
              </a:spcBef>
              <a:spcAft>
                <a:spcPts val="0"/>
              </a:spcAft>
              <a:buNone/>
              <a:defRPr b="1" sz="2400">
                <a:solidFill>
                  <a:schemeClr val="lt1"/>
                </a:solidFill>
                <a:latin typeface="Proxima Nova"/>
                <a:ea typeface="Proxima Nova"/>
                <a:cs typeface="Proxima Nova"/>
                <a:sym typeface="Proxima Nova"/>
              </a:defRPr>
            </a:lvl2pPr>
            <a:lvl3pPr lvl="2" rtl="0">
              <a:spcBef>
                <a:spcPts val="0"/>
              </a:spcBef>
              <a:spcAft>
                <a:spcPts val="0"/>
              </a:spcAft>
              <a:buNone/>
              <a:defRPr b="1" sz="2400">
                <a:solidFill>
                  <a:schemeClr val="lt1"/>
                </a:solidFill>
                <a:latin typeface="Proxima Nova"/>
                <a:ea typeface="Proxima Nova"/>
                <a:cs typeface="Proxima Nova"/>
                <a:sym typeface="Proxima Nova"/>
              </a:defRPr>
            </a:lvl3pPr>
            <a:lvl4pPr lvl="3" rtl="0">
              <a:spcBef>
                <a:spcPts val="0"/>
              </a:spcBef>
              <a:spcAft>
                <a:spcPts val="0"/>
              </a:spcAft>
              <a:buNone/>
              <a:defRPr b="1" sz="2400">
                <a:solidFill>
                  <a:schemeClr val="lt1"/>
                </a:solidFill>
                <a:latin typeface="Proxima Nova"/>
                <a:ea typeface="Proxima Nova"/>
                <a:cs typeface="Proxima Nova"/>
                <a:sym typeface="Proxima Nova"/>
              </a:defRPr>
            </a:lvl4pPr>
            <a:lvl5pPr lvl="4" rtl="0">
              <a:spcBef>
                <a:spcPts val="0"/>
              </a:spcBef>
              <a:spcAft>
                <a:spcPts val="0"/>
              </a:spcAft>
              <a:buNone/>
              <a:defRPr b="1" sz="2400">
                <a:solidFill>
                  <a:schemeClr val="lt1"/>
                </a:solidFill>
                <a:latin typeface="Proxima Nova"/>
                <a:ea typeface="Proxima Nova"/>
                <a:cs typeface="Proxima Nova"/>
                <a:sym typeface="Proxima Nova"/>
              </a:defRPr>
            </a:lvl5pPr>
            <a:lvl6pPr lvl="5" rtl="0">
              <a:spcBef>
                <a:spcPts val="0"/>
              </a:spcBef>
              <a:spcAft>
                <a:spcPts val="0"/>
              </a:spcAft>
              <a:buNone/>
              <a:defRPr b="1" sz="2400">
                <a:solidFill>
                  <a:schemeClr val="lt1"/>
                </a:solidFill>
                <a:latin typeface="Proxima Nova"/>
                <a:ea typeface="Proxima Nova"/>
                <a:cs typeface="Proxima Nova"/>
                <a:sym typeface="Proxima Nova"/>
              </a:defRPr>
            </a:lvl6pPr>
            <a:lvl7pPr lvl="6" rtl="0">
              <a:spcBef>
                <a:spcPts val="0"/>
              </a:spcBef>
              <a:spcAft>
                <a:spcPts val="0"/>
              </a:spcAft>
              <a:buNone/>
              <a:defRPr b="1" sz="2400">
                <a:solidFill>
                  <a:schemeClr val="lt1"/>
                </a:solidFill>
                <a:latin typeface="Proxima Nova"/>
                <a:ea typeface="Proxima Nova"/>
                <a:cs typeface="Proxima Nova"/>
                <a:sym typeface="Proxima Nova"/>
              </a:defRPr>
            </a:lvl7pPr>
            <a:lvl8pPr lvl="7" rtl="0">
              <a:spcBef>
                <a:spcPts val="0"/>
              </a:spcBef>
              <a:spcAft>
                <a:spcPts val="0"/>
              </a:spcAft>
              <a:buNone/>
              <a:defRPr b="1" sz="2400">
                <a:solidFill>
                  <a:schemeClr val="lt1"/>
                </a:solidFill>
                <a:latin typeface="Proxima Nova"/>
                <a:ea typeface="Proxima Nova"/>
                <a:cs typeface="Proxima Nova"/>
                <a:sym typeface="Proxima Nova"/>
              </a:defRPr>
            </a:lvl8pPr>
            <a:lvl9pPr lvl="8" rtl="0">
              <a:spcBef>
                <a:spcPts val="0"/>
              </a:spcBef>
              <a:spcAft>
                <a:spcPts val="0"/>
              </a:spcAft>
              <a:buNone/>
              <a:defRPr b="1" sz="2400">
                <a:solidFill>
                  <a:schemeClr val="lt1"/>
                </a:solidFill>
                <a:latin typeface="Proxima Nova"/>
                <a:ea typeface="Proxima Nova"/>
                <a:cs typeface="Proxima Nova"/>
                <a:sym typeface="Proxima Nova"/>
              </a:defRPr>
            </a:lvl9pPr>
          </a:lstStyle>
          <a:p/>
        </p:txBody>
      </p:sp>
      <p:sp>
        <p:nvSpPr>
          <p:cNvPr id="571" name="Shape 571"/>
          <p:cNvSpPr txBox="1"/>
          <p:nvPr>
            <p:ph idx="1" type="subTitle"/>
          </p:nvPr>
        </p:nvSpPr>
        <p:spPr>
          <a:xfrm>
            <a:off x="1821825" y="3048000"/>
            <a:ext cx="5029200" cy="2859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sz="1600">
                <a:solidFill>
                  <a:srgbClr val="FFFFFF"/>
                </a:solidFill>
                <a:latin typeface="Proxima Nova"/>
                <a:ea typeface="Proxima Nova"/>
                <a:cs typeface="Proxima Nova"/>
                <a:sym typeface="Proxima Nova"/>
              </a:defRPr>
            </a:lvl1pPr>
            <a:lvl2pPr lvl="1" rtl="0">
              <a:spcBef>
                <a:spcPts val="0"/>
              </a:spcBef>
              <a:spcAft>
                <a:spcPts val="0"/>
              </a:spcAft>
              <a:buNone/>
              <a:defRPr sz="1600">
                <a:latin typeface="Proxima Nova"/>
                <a:ea typeface="Proxima Nova"/>
                <a:cs typeface="Proxima Nova"/>
                <a:sym typeface="Proxima Nova"/>
              </a:defRPr>
            </a:lvl2pPr>
            <a:lvl3pPr lvl="2" rtl="0">
              <a:spcBef>
                <a:spcPts val="0"/>
              </a:spcBef>
              <a:spcAft>
                <a:spcPts val="0"/>
              </a:spcAft>
              <a:buNone/>
              <a:defRPr sz="1600">
                <a:latin typeface="Proxima Nova"/>
                <a:ea typeface="Proxima Nova"/>
                <a:cs typeface="Proxima Nova"/>
                <a:sym typeface="Proxima Nova"/>
              </a:defRPr>
            </a:lvl3pPr>
            <a:lvl4pPr lvl="3" rtl="0">
              <a:spcBef>
                <a:spcPts val="0"/>
              </a:spcBef>
              <a:spcAft>
                <a:spcPts val="0"/>
              </a:spcAft>
              <a:buNone/>
              <a:defRPr sz="1600">
                <a:latin typeface="Proxima Nova"/>
                <a:ea typeface="Proxima Nova"/>
                <a:cs typeface="Proxima Nova"/>
                <a:sym typeface="Proxima Nova"/>
              </a:defRPr>
            </a:lvl4pPr>
            <a:lvl5pPr lvl="4" rtl="0">
              <a:spcBef>
                <a:spcPts val="0"/>
              </a:spcBef>
              <a:spcAft>
                <a:spcPts val="0"/>
              </a:spcAft>
              <a:buNone/>
              <a:defRPr sz="1600">
                <a:latin typeface="Proxima Nova"/>
                <a:ea typeface="Proxima Nova"/>
                <a:cs typeface="Proxima Nova"/>
                <a:sym typeface="Proxima Nova"/>
              </a:defRPr>
            </a:lvl5pPr>
            <a:lvl6pPr lvl="5" rtl="0">
              <a:spcBef>
                <a:spcPts val="0"/>
              </a:spcBef>
              <a:spcAft>
                <a:spcPts val="0"/>
              </a:spcAft>
              <a:buNone/>
              <a:defRPr sz="1600">
                <a:latin typeface="Proxima Nova"/>
                <a:ea typeface="Proxima Nova"/>
                <a:cs typeface="Proxima Nova"/>
                <a:sym typeface="Proxima Nova"/>
              </a:defRPr>
            </a:lvl6pPr>
            <a:lvl7pPr lvl="6" rtl="0">
              <a:spcBef>
                <a:spcPts val="0"/>
              </a:spcBef>
              <a:spcAft>
                <a:spcPts val="0"/>
              </a:spcAft>
              <a:buNone/>
              <a:defRPr sz="1600">
                <a:latin typeface="Proxima Nova"/>
                <a:ea typeface="Proxima Nova"/>
                <a:cs typeface="Proxima Nova"/>
                <a:sym typeface="Proxima Nova"/>
              </a:defRPr>
            </a:lvl7pPr>
            <a:lvl8pPr lvl="7" rtl="0">
              <a:spcBef>
                <a:spcPts val="0"/>
              </a:spcBef>
              <a:spcAft>
                <a:spcPts val="0"/>
              </a:spcAft>
              <a:buNone/>
              <a:defRPr sz="1600">
                <a:latin typeface="Proxima Nova"/>
                <a:ea typeface="Proxima Nova"/>
                <a:cs typeface="Proxima Nova"/>
                <a:sym typeface="Proxima Nova"/>
              </a:defRPr>
            </a:lvl8pPr>
            <a:lvl9pPr lvl="8" rtl="0">
              <a:spcBef>
                <a:spcPts val="0"/>
              </a:spcBef>
              <a:spcAft>
                <a:spcPts val="0"/>
              </a:spcAft>
              <a:buNone/>
              <a:defRPr sz="1600">
                <a:latin typeface="Proxima Nova"/>
                <a:ea typeface="Proxima Nova"/>
                <a:cs typeface="Proxima Nova"/>
                <a:sym typeface="Proxima Nova"/>
              </a:defRPr>
            </a:lvl9pPr>
          </a:lstStyle>
          <a:p/>
        </p:txBody>
      </p:sp>
      <p:sp>
        <p:nvSpPr>
          <p:cNvPr id="572" name="Shape 572"/>
          <p:cNvSpPr txBox="1"/>
          <p:nvPr>
            <p:ph idx="2" type="subTitle"/>
          </p:nvPr>
        </p:nvSpPr>
        <p:spPr>
          <a:xfrm>
            <a:off x="1821825" y="3505200"/>
            <a:ext cx="4572000" cy="12000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200">
                <a:solidFill>
                  <a:srgbClr val="FFFFFF"/>
                </a:solidFill>
                <a:latin typeface="Proxima Nova"/>
                <a:ea typeface="Proxima Nova"/>
                <a:cs typeface="Proxima Nova"/>
                <a:sym typeface="Proxima Nova"/>
              </a:defRPr>
            </a:lvl1pPr>
            <a:lvl2pPr lvl="1" rtl="0">
              <a:spcBef>
                <a:spcPts val="0"/>
              </a:spcBef>
              <a:spcAft>
                <a:spcPts val="0"/>
              </a:spcAft>
              <a:buNone/>
              <a:defRPr sz="1200">
                <a:latin typeface="Proxima Nova"/>
                <a:ea typeface="Proxima Nova"/>
                <a:cs typeface="Proxima Nova"/>
                <a:sym typeface="Proxima Nova"/>
              </a:defRPr>
            </a:lvl2pPr>
            <a:lvl3pPr lvl="2" rtl="0">
              <a:spcBef>
                <a:spcPts val="0"/>
              </a:spcBef>
              <a:spcAft>
                <a:spcPts val="0"/>
              </a:spcAft>
              <a:buNone/>
              <a:defRPr sz="1200">
                <a:latin typeface="Proxima Nova"/>
                <a:ea typeface="Proxima Nova"/>
                <a:cs typeface="Proxima Nova"/>
                <a:sym typeface="Proxima Nova"/>
              </a:defRPr>
            </a:lvl3pPr>
            <a:lvl4pPr lvl="3" rtl="0">
              <a:spcBef>
                <a:spcPts val="0"/>
              </a:spcBef>
              <a:spcAft>
                <a:spcPts val="0"/>
              </a:spcAft>
              <a:buNone/>
              <a:defRPr sz="1200">
                <a:latin typeface="Proxima Nova"/>
                <a:ea typeface="Proxima Nova"/>
                <a:cs typeface="Proxima Nova"/>
                <a:sym typeface="Proxima Nova"/>
              </a:defRPr>
            </a:lvl4pPr>
            <a:lvl5pPr lvl="4" rtl="0">
              <a:spcBef>
                <a:spcPts val="0"/>
              </a:spcBef>
              <a:spcAft>
                <a:spcPts val="0"/>
              </a:spcAft>
              <a:buNone/>
              <a:defRPr sz="1200">
                <a:latin typeface="Proxima Nova"/>
                <a:ea typeface="Proxima Nova"/>
                <a:cs typeface="Proxima Nova"/>
                <a:sym typeface="Proxima Nova"/>
              </a:defRPr>
            </a:lvl5pPr>
            <a:lvl6pPr lvl="5" rtl="0">
              <a:spcBef>
                <a:spcPts val="0"/>
              </a:spcBef>
              <a:spcAft>
                <a:spcPts val="0"/>
              </a:spcAft>
              <a:buNone/>
              <a:defRPr sz="1200">
                <a:latin typeface="Proxima Nova"/>
                <a:ea typeface="Proxima Nova"/>
                <a:cs typeface="Proxima Nova"/>
                <a:sym typeface="Proxima Nova"/>
              </a:defRPr>
            </a:lvl6pPr>
            <a:lvl7pPr lvl="6" rtl="0">
              <a:spcBef>
                <a:spcPts val="0"/>
              </a:spcBef>
              <a:spcAft>
                <a:spcPts val="0"/>
              </a:spcAft>
              <a:buNone/>
              <a:defRPr sz="1200">
                <a:latin typeface="Proxima Nova"/>
                <a:ea typeface="Proxima Nova"/>
                <a:cs typeface="Proxima Nova"/>
                <a:sym typeface="Proxima Nova"/>
              </a:defRPr>
            </a:lvl7pPr>
            <a:lvl8pPr lvl="7" rtl="0">
              <a:spcBef>
                <a:spcPts val="0"/>
              </a:spcBef>
              <a:spcAft>
                <a:spcPts val="0"/>
              </a:spcAft>
              <a:buNone/>
              <a:defRPr sz="1200">
                <a:latin typeface="Proxima Nova"/>
                <a:ea typeface="Proxima Nova"/>
                <a:cs typeface="Proxima Nova"/>
                <a:sym typeface="Proxima Nova"/>
              </a:defRPr>
            </a:lvl8pPr>
            <a:lvl9pPr lvl="8" rtl="0">
              <a:spcBef>
                <a:spcPts val="0"/>
              </a:spcBef>
              <a:spcAft>
                <a:spcPts val="0"/>
              </a:spcAft>
              <a:buNone/>
              <a:defRPr sz="1200">
                <a:latin typeface="Proxima Nova"/>
                <a:ea typeface="Proxima Nova"/>
                <a:cs typeface="Proxima Nova"/>
                <a:sym typeface="Proxima Nova"/>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wo columns, text">
    <p:spTree>
      <p:nvGrpSpPr>
        <p:cNvPr id="58" name="Shape 58"/>
        <p:cNvGrpSpPr/>
        <p:nvPr/>
      </p:nvGrpSpPr>
      <p:grpSpPr>
        <a:xfrm>
          <a:off x="0" y="0"/>
          <a:ext cx="0" cy="0"/>
          <a:chOff x="0" y="0"/>
          <a:chExt cx="0" cy="0"/>
        </a:xfrm>
      </p:grpSpPr>
      <p:sp>
        <p:nvSpPr>
          <p:cNvPr id="59" name="Shape 59"/>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60" name="Shape 60"/>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61" name="Shape 61"/>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62" name="Shape 62"/>
          <p:cNvSpPr txBox="1"/>
          <p:nvPr>
            <p:ph idx="2" type="subTitle"/>
          </p:nvPr>
        </p:nvSpPr>
        <p:spPr>
          <a:xfrm>
            <a:off x="4968475" y="1867646"/>
            <a:ext cx="3348900" cy="4998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2pPr>
            <a:lvl3pPr indent="0" lvl="2"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3pPr>
            <a:lvl4pPr indent="0" lvl="3"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4pPr>
            <a:lvl5pPr indent="0" lvl="4"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5pPr>
            <a:lvl6pPr indent="0" lvl="5"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6pPr>
            <a:lvl7pPr indent="0" lvl="6"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7pPr>
            <a:lvl8pPr indent="0" lvl="7"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8pPr>
            <a:lvl9pPr indent="0" lvl="8"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9pPr>
          </a:lstStyle>
          <a:p/>
        </p:txBody>
      </p:sp>
      <p:sp>
        <p:nvSpPr>
          <p:cNvPr id="63" name="Shape 63"/>
          <p:cNvSpPr txBox="1"/>
          <p:nvPr>
            <p:ph idx="3" type="body"/>
          </p:nvPr>
        </p:nvSpPr>
        <p:spPr>
          <a:xfrm>
            <a:off x="4968350" y="2367376"/>
            <a:ext cx="3348900" cy="20745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
        <p:nvSpPr>
          <p:cNvPr id="64" name="Shape 64"/>
          <p:cNvSpPr txBox="1"/>
          <p:nvPr>
            <p:ph idx="4" type="subTitle"/>
          </p:nvPr>
        </p:nvSpPr>
        <p:spPr>
          <a:xfrm>
            <a:off x="826650" y="1867646"/>
            <a:ext cx="3348900" cy="4998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2pPr>
            <a:lvl3pPr indent="0" lvl="2"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3pPr>
            <a:lvl4pPr indent="0" lvl="3"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4pPr>
            <a:lvl5pPr indent="0" lvl="4"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5pPr>
            <a:lvl6pPr indent="0" lvl="5"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6pPr>
            <a:lvl7pPr indent="0" lvl="6"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7pPr>
            <a:lvl8pPr indent="0" lvl="7"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8pPr>
            <a:lvl9pPr indent="0" lvl="8"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9pPr>
          </a:lstStyle>
          <a:p/>
        </p:txBody>
      </p:sp>
      <p:sp>
        <p:nvSpPr>
          <p:cNvPr id="65" name="Shape 65"/>
          <p:cNvSpPr txBox="1"/>
          <p:nvPr>
            <p:ph idx="5" type="body"/>
          </p:nvPr>
        </p:nvSpPr>
        <p:spPr>
          <a:xfrm>
            <a:off x="826525" y="2367376"/>
            <a:ext cx="3348900" cy="20745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agenda">
    <p:spTree>
      <p:nvGrpSpPr>
        <p:cNvPr id="66" name="Shape 66"/>
        <p:cNvGrpSpPr/>
        <p:nvPr/>
      </p:nvGrpSpPr>
      <p:grpSpPr>
        <a:xfrm>
          <a:off x="0" y="0"/>
          <a:ext cx="0" cy="0"/>
          <a:chOff x="0" y="0"/>
          <a:chExt cx="0" cy="0"/>
        </a:xfrm>
      </p:grpSpPr>
      <p:sp>
        <p:nvSpPr>
          <p:cNvPr id="67" name="Shape 67"/>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68" name="Shape 68"/>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1400"/>
              <a:buFont typeface="Arial"/>
              <a:buNone/>
              <a:defRPr sz="2900">
                <a:solidFill>
                  <a:schemeClr val="dk1"/>
                </a:solidFill>
              </a:defRPr>
            </a:lvl1pPr>
            <a:lvl2pPr lvl="1" rtl="0">
              <a:spcBef>
                <a:spcPts val="0"/>
              </a:spcBef>
              <a:spcAft>
                <a:spcPts val="0"/>
              </a:spcAft>
              <a:buClr>
                <a:schemeClr val="dk1"/>
              </a:buClr>
              <a:buSzPts val="1400"/>
              <a:buFont typeface="Proxima Nova"/>
              <a:buNone/>
              <a:defRPr sz="3300">
                <a:solidFill>
                  <a:schemeClr val="dk1"/>
                </a:solidFill>
              </a:defRPr>
            </a:lvl2pPr>
            <a:lvl3pPr lvl="2" rtl="0">
              <a:spcBef>
                <a:spcPts val="0"/>
              </a:spcBef>
              <a:spcAft>
                <a:spcPts val="0"/>
              </a:spcAft>
              <a:buClr>
                <a:schemeClr val="dk1"/>
              </a:buClr>
              <a:buSzPts val="1400"/>
              <a:buFont typeface="Proxima Nova"/>
              <a:buNone/>
              <a:defRPr sz="3300">
                <a:solidFill>
                  <a:schemeClr val="dk1"/>
                </a:solidFill>
              </a:defRPr>
            </a:lvl3pPr>
            <a:lvl4pPr lvl="3" rtl="0">
              <a:spcBef>
                <a:spcPts val="0"/>
              </a:spcBef>
              <a:spcAft>
                <a:spcPts val="0"/>
              </a:spcAft>
              <a:buClr>
                <a:schemeClr val="dk1"/>
              </a:buClr>
              <a:buSzPts val="1400"/>
              <a:buFont typeface="Proxima Nova"/>
              <a:buNone/>
              <a:defRPr sz="3300">
                <a:solidFill>
                  <a:schemeClr val="dk1"/>
                </a:solidFill>
              </a:defRPr>
            </a:lvl4pPr>
            <a:lvl5pPr lvl="4" rtl="0">
              <a:spcBef>
                <a:spcPts val="0"/>
              </a:spcBef>
              <a:spcAft>
                <a:spcPts val="0"/>
              </a:spcAft>
              <a:buClr>
                <a:schemeClr val="dk1"/>
              </a:buClr>
              <a:buSzPts val="1400"/>
              <a:buFont typeface="Proxima Nova"/>
              <a:buNone/>
              <a:defRPr sz="3300">
                <a:solidFill>
                  <a:schemeClr val="dk1"/>
                </a:solidFill>
              </a:defRPr>
            </a:lvl5pPr>
            <a:lvl6pPr lvl="5" rtl="0">
              <a:spcBef>
                <a:spcPts val="0"/>
              </a:spcBef>
              <a:spcAft>
                <a:spcPts val="0"/>
              </a:spcAft>
              <a:buClr>
                <a:schemeClr val="dk1"/>
              </a:buClr>
              <a:buSzPts val="1400"/>
              <a:buFont typeface="Proxima Nova"/>
              <a:buNone/>
              <a:defRPr sz="3300">
                <a:solidFill>
                  <a:schemeClr val="dk1"/>
                </a:solidFill>
              </a:defRPr>
            </a:lvl6pPr>
            <a:lvl7pPr lvl="6" rtl="0">
              <a:spcBef>
                <a:spcPts val="0"/>
              </a:spcBef>
              <a:spcAft>
                <a:spcPts val="0"/>
              </a:spcAft>
              <a:buClr>
                <a:schemeClr val="dk1"/>
              </a:buClr>
              <a:buSzPts val="1400"/>
              <a:buFont typeface="Proxima Nova"/>
              <a:buNone/>
              <a:defRPr sz="3300">
                <a:solidFill>
                  <a:schemeClr val="dk1"/>
                </a:solidFill>
              </a:defRPr>
            </a:lvl7pPr>
            <a:lvl8pPr lvl="7" rtl="0">
              <a:spcBef>
                <a:spcPts val="0"/>
              </a:spcBef>
              <a:spcAft>
                <a:spcPts val="0"/>
              </a:spcAft>
              <a:buClr>
                <a:schemeClr val="dk1"/>
              </a:buClr>
              <a:buSzPts val="1400"/>
              <a:buFont typeface="Proxima Nova"/>
              <a:buNone/>
              <a:defRPr sz="3300">
                <a:solidFill>
                  <a:schemeClr val="dk1"/>
                </a:solidFill>
              </a:defRPr>
            </a:lvl8pPr>
            <a:lvl9pPr lvl="8" rtl="0">
              <a:spcBef>
                <a:spcPts val="0"/>
              </a:spcBef>
              <a:spcAft>
                <a:spcPts val="0"/>
              </a:spcAft>
              <a:buClr>
                <a:schemeClr val="dk1"/>
              </a:buClr>
              <a:buSzPts val="1400"/>
              <a:buFont typeface="Proxima Nova"/>
              <a:buNone/>
              <a:defRPr sz="3300">
                <a:solidFill>
                  <a:schemeClr val="dk1"/>
                </a:solidFill>
              </a:defRPr>
            </a:lvl9pPr>
          </a:lstStyle>
          <a:p/>
        </p:txBody>
      </p:sp>
      <p:sp>
        <p:nvSpPr>
          <p:cNvPr id="69" name="Shape 69"/>
          <p:cNvSpPr txBox="1"/>
          <p:nvPr>
            <p:ph idx="1" type="subTitle"/>
          </p:nvPr>
        </p:nvSpPr>
        <p:spPr>
          <a:xfrm>
            <a:off x="826650" y="1005975"/>
            <a:ext cx="75582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70" name="Shape 70"/>
          <p:cNvSpPr txBox="1"/>
          <p:nvPr>
            <p:ph idx="2" type="subTitle"/>
          </p:nvPr>
        </p:nvSpPr>
        <p:spPr>
          <a:xfrm>
            <a:off x="826650" y="1708181"/>
            <a:ext cx="3753900" cy="246300"/>
          </a:xfrm>
          <a:prstGeom prst="rect">
            <a:avLst/>
          </a:prstGeom>
          <a:noFill/>
          <a:ln>
            <a:noFill/>
          </a:ln>
        </p:spPr>
        <p:txBody>
          <a:bodyPr anchorCtr="0" anchor="ctr"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71" name="Shape 71"/>
          <p:cNvSpPr txBox="1"/>
          <p:nvPr>
            <p:ph idx="3" type="subTitle"/>
          </p:nvPr>
        </p:nvSpPr>
        <p:spPr>
          <a:xfrm>
            <a:off x="826650" y="1922925"/>
            <a:ext cx="3753900" cy="246300"/>
          </a:xfrm>
          <a:prstGeom prst="rect">
            <a:avLst/>
          </a:prstGeom>
          <a:noFill/>
          <a:ln>
            <a:noFill/>
          </a:ln>
        </p:spPr>
        <p:txBody>
          <a:bodyPr anchorCtr="0" anchor="b"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300" u="none" cap="none" strike="noStrike">
                <a:solidFill>
                  <a:srgbClr val="4C4C4C"/>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9pPr>
          </a:lstStyle>
          <a:p/>
        </p:txBody>
      </p:sp>
      <p:sp>
        <p:nvSpPr>
          <p:cNvPr id="72" name="Shape 72"/>
          <p:cNvSpPr txBox="1"/>
          <p:nvPr>
            <p:ph idx="4" type="subTitle"/>
          </p:nvPr>
        </p:nvSpPr>
        <p:spPr>
          <a:xfrm>
            <a:off x="4630950" y="1708181"/>
            <a:ext cx="3753900" cy="246300"/>
          </a:xfrm>
          <a:prstGeom prst="rect">
            <a:avLst/>
          </a:prstGeom>
          <a:noFill/>
          <a:ln>
            <a:noFill/>
          </a:ln>
        </p:spPr>
        <p:txBody>
          <a:bodyPr anchorCtr="0" anchor="ctr"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73" name="Shape 73"/>
          <p:cNvSpPr txBox="1"/>
          <p:nvPr>
            <p:ph idx="5" type="subTitle"/>
          </p:nvPr>
        </p:nvSpPr>
        <p:spPr>
          <a:xfrm>
            <a:off x="4630950" y="1922925"/>
            <a:ext cx="3753900" cy="246300"/>
          </a:xfrm>
          <a:prstGeom prst="rect">
            <a:avLst/>
          </a:prstGeom>
          <a:noFill/>
          <a:ln>
            <a:noFill/>
          </a:ln>
        </p:spPr>
        <p:txBody>
          <a:bodyPr anchorCtr="0" anchor="b"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300" u="none" cap="none" strike="noStrike">
                <a:solidFill>
                  <a:srgbClr val="4C4C4C"/>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9pPr>
          </a:lstStyle>
          <a:p/>
        </p:txBody>
      </p:sp>
      <p:sp>
        <p:nvSpPr>
          <p:cNvPr id="74" name="Shape 74"/>
          <p:cNvSpPr txBox="1"/>
          <p:nvPr>
            <p:ph idx="6" type="subTitle"/>
          </p:nvPr>
        </p:nvSpPr>
        <p:spPr>
          <a:xfrm>
            <a:off x="826650" y="2325375"/>
            <a:ext cx="3753900" cy="246300"/>
          </a:xfrm>
          <a:prstGeom prst="rect">
            <a:avLst/>
          </a:prstGeom>
          <a:noFill/>
          <a:ln>
            <a:noFill/>
          </a:ln>
        </p:spPr>
        <p:txBody>
          <a:bodyPr anchorCtr="0" anchor="ctr"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75" name="Shape 75"/>
          <p:cNvSpPr txBox="1"/>
          <p:nvPr>
            <p:ph idx="7" type="subTitle"/>
          </p:nvPr>
        </p:nvSpPr>
        <p:spPr>
          <a:xfrm>
            <a:off x="826650" y="2540118"/>
            <a:ext cx="3753900" cy="246300"/>
          </a:xfrm>
          <a:prstGeom prst="rect">
            <a:avLst/>
          </a:prstGeom>
          <a:noFill/>
          <a:ln>
            <a:noFill/>
          </a:ln>
        </p:spPr>
        <p:txBody>
          <a:bodyPr anchorCtr="0" anchor="b"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300" u="none" cap="none" strike="noStrike">
                <a:solidFill>
                  <a:srgbClr val="4C4C4C"/>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9pPr>
          </a:lstStyle>
          <a:p/>
        </p:txBody>
      </p:sp>
      <p:sp>
        <p:nvSpPr>
          <p:cNvPr id="76" name="Shape 76"/>
          <p:cNvSpPr txBox="1"/>
          <p:nvPr>
            <p:ph idx="8" type="subTitle"/>
          </p:nvPr>
        </p:nvSpPr>
        <p:spPr>
          <a:xfrm>
            <a:off x="4630950" y="2325375"/>
            <a:ext cx="3753900" cy="246300"/>
          </a:xfrm>
          <a:prstGeom prst="rect">
            <a:avLst/>
          </a:prstGeom>
          <a:noFill/>
          <a:ln>
            <a:noFill/>
          </a:ln>
        </p:spPr>
        <p:txBody>
          <a:bodyPr anchorCtr="0" anchor="ctr"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77" name="Shape 77"/>
          <p:cNvSpPr txBox="1"/>
          <p:nvPr>
            <p:ph idx="9" type="subTitle"/>
          </p:nvPr>
        </p:nvSpPr>
        <p:spPr>
          <a:xfrm>
            <a:off x="4630950" y="2540118"/>
            <a:ext cx="3753900" cy="246300"/>
          </a:xfrm>
          <a:prstGeom prst="rect">
            <a:avLst/>
          </a:prstGeom>
          <a:noFill/>
          <a:ln>
            <a:noFill/>
          </a:ln>
        </p:spPr>
        <p:txBody>
          <a:bodyPr anchorCtr="0" anchor="b"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300" u="none" cap="none" strike="noStrike">
                <a:solidFill>
                  <a:srgbClr val="4C4C4C"/>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9pPr>
          </a:lstStyle>
          <a:p/>
        </p:txBody>
      </p:sp>
      <p:sp>
        <p:nvSpPr>
          <p:cNvPr id="78" name="Shape 78"/>
          <p:cNvSpPr txBox="1"/>
          <p:nvPr>
            <p:ph idx="13" type="subTitle"/>
          </p:nvPr>
        </p:nvSpPr>
        <p:spPr>
          <a:xfrm>
            <a:off x="826650" y="2942568"/>
            <a:ext cx="3753900" cy="246300"/>
          </a:xfrm>
          <a:prstGeom prst="rect">
            <a:avLst/>
          </a:prstGeom>
          <a:noFill/>
          <a:ln>
            <a:noFill/>
          </a:ln>
        </p:spPr>
        <p:txBody>
          <a:bodyPr anchorCtr="0" anchor="ctr"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79" name="Shape 79"/>
          <p:cNvSpPr txBox="1"/>
          <p:nvPr>
            <p:ph idx="14" type="subTitle"/>
          </p:nvPr>
        </p:nvSpPr>
        <p:spPr>
          <a:xfrm>
            <a:off x="826650" y="3157312"/>
            <a:ext cx="3753900" cy="246300"/>
          </a:xfrm>
          <a:prstGeom prst="rect">
            <a:avLst/>
          </a:prstGeom>
          <a:noFill/>
          <a:ln>
            <a:noFill/>
          </a:ln>
        </p:spPr>
        <p:txBody>
          <a:bodyPr anchorCtr="0" anchor="b"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300" u="none" cap="none" strike="noStrike">
                <a:solidFill>
                  <a:srgbClr val="4C4C4C"/>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9pPr>
          </a:lstStyle>
          <a:p/>
        </p:txBody>
      </p:sp>
      <p:sp>
        <p:nvSpPr>
          <p:cNvPr id="80" name="Shape 80"/>
          <p:cNvSpPr txBox="1"/>
          <p:nvPr>
            <p:ph idx="15" type="subTitle"/>
          </p:nvPr>
        </p:nvSpPr>
        <p:spPr>
          <a:xfrm>
            <a:off x="4630950" y="2942568"/>
            <a:ext cx="3753900" cy="246300"/>
          </a:xfrm>
          <a:prstGeom prst="rect">
            <a:avLst/>
          </a:prstGeom>
          <a:noFill/>
          <a:ln>
            <a:noFill/>
          </a:ln>
        </p:spPr>
        <p:txBody>
          <a:bodyPr anchorCtr="0" anchor="ctr"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81" name="Shape 81"/>
          <p:cNvSpPr txBox="1"/>
          <p:nvPr>
            <p:ph idx="16" type="subTitle"/>
          </p:nvPr>
        </p:nvSpPr>
        <p:spPr>
          <a:xfrm>
            <a:off x="4630950" y="3157312"/>
            <a:ext cx="3753900" cy="246300"/>
          </a:xfrm>
          <a:prstGeom prst="rect">
            <a:avLst/>
          </a:prstGeom>
          <a:noFill/>
          <a:ln>
            <a:noFill/>
          </a:ln>
        </p:spPr>
        <p:txBody>
          <a:bodyPr anchorCtr="0" anchor="b"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300" u="none" cap="none" strike="noStrike">
                <a:solidFill>
                  <a:srgbClr val="4C4C4C"/>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9pPr>
          </a:lstStyle>
          <a:p/>
        </p:txBody>
      </p:sp>
      <p:sp>
        <p:nvSpPr>
          <p:cNvPr id="82" name="Shape 82"/>
          <p:cNvSpPr txBox="1"/>
          <p:nvPr>
            <p:ph idx="17" type="subTitle"/>
          </p:nvPr>
        </p:nvSpPr>
        <p:spPr>
          <a:xfrm>
            <a:off x="826650" y="3559762"/>
            <a:ext cx="3753900" cy="246300"/>
          </a:xfrm>
          <a:prstGeom prst="rect">
            <a:avLst/>
          </a:prstGeom>
          <a:noFill/>
          <a:ln>
            <a:noFill/>
          </a:ln>
        </p:spPr>
        <p:txBody>
          <a:bodyPr anchorCtr="0" anchor="ctr"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83" name="Shape 83"/>
          <p:cNvSpPr txBox="1"/>
          <p:nvPr>
            <p:ph idx="18" type="subTitle"/>
          </p:nvPr>
        </p:nvSpPr>
        <p:spPr>
          <a:xfrm>
            <a:off x="826650" y="3774506"/>
            <a:ext cx="3753900" cy="246300"/>
          </a:xfrm>
          <a:prstGeom prst="rect">
            <a:avLst/>
          </a:prstGeom>
          <a:noFill/>
          <a:ln>
            <a:noFill/>
          </a:ln>
        </p:spPr>
        <p:txBody>
          <a:bodyPr anchorCtr="0" anchor="b"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300" u="none" cap="none" strike="noStrike">
                <a:solidFill>
                  <a:srgbClr val="4C4C4C"/>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9pPr>
          </a:lstStyle>
          <a:p/>
        </p:txBody>
      </p:sp>
      <p:sp>
        <p:nvSpPr>
          <p:cNvPr id="84" name="Shape 84"/>
          <p:cNvSpPr txBox="1"/>
          <p:nvPr>
            <p:ph idx="19" type="subTitle"/>
          </p:nvPr>
        </p:nvSpPr>
        <p:spPr>
          <a:xfrm>
            <a:off x="4630950" y="3559762"/>
            <a:ext cx="3753900" cy="246300"/>
          </a:xfrm>
          <a:prstGeom prst="rect">
            <a:avLst/>
          </a:prstGeom>
          <a:noFill/>
          <a:ln>
            <a:noFill/>
          </a:ln>
        </p:spPr>
        <p:txBody>
          <a:bodyPr anchorCtr="0" anchor="ctr"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85" name="Shape 85"/>
          <p:cNvSpPr txBox="1"/>
          <p:nvPr>
            <p:ph idx="20" type="subTitle"/>
          </p:nvPr>
        </p:nvSpPr>
        <p:spPr>
          <a:xfrm>
            <a:off x="4630950" y="3774506"/>
            <a:ext cx="3753900" cy="246300"/>
          </a:xfrm>
          <a:prstGeom prst="rect">
            <a:avLst/>
          </a:prstGeom>
          <a:noFill/>
          <a:ln>
            <a:noFill/>
          </a:ln>
        </p:spPr>
        <p:txBody>
          <a:bodyPr anchorCtr="0" anchor="b"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0" i="0" sz="1300" u="none" cap="none" strike="noStrike">
                <a:solidFill>
                  <a:srgbClr val="4C4C4C"/>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0" i="0" sz="1300" u="none" cap="none" strike="noStrike">
                <a:solidFill>
                  <a:schemeClr val="dk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left, graphic right">
    <p:spTree>
      <p:nvGrpSpPr>
        <p:cNvPr id="86" name="Shape 86"/>
        <p:cNvGrpSpPr/>
        <p:nvPr/>
      </p:nvGrpSpPr>
      <p:grpSpPr>
        <a:xfrm>
          <a:off x="0" y="0"/>
          <a:ext cx="0" cy="0"/>
          <a:chOff x="0" y="0"/>
          <a:chExt cx="0" cy="0"/>
        </a:xfrm>
      </p:grpSpPr>
      <p:sp>
        <p:nvSpPr>
          <p:cNvPr id="87" name="Shape 87"/>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88" name="Shape 88"/>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89" name="Shape 89"/>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90" name="Shape 90"/>
          <p:cNvSpPr txBox="1"/>
          <p:nvPr>
            <p:ph idx="2" type="body"/>
          </p:nvPr>
        </p:nvSpPr>
        <p:spPr>
          <a:xfrm>
            <a:off x="826700" y="1625925"/>
            <a:ext cx="3585000" cy="2644800"/>
          </a:xfrm>
          <a:prstGeom prst="rect">
            <a:avLst/>
          </a:prstGeom>
          <a:noFill/>
          <a:ln>
            <a:noFill/>
          </a:ln>
        </p:spPr>
        <p:txBody>
          <a:bodyPr anchorCtr="0" anchor="t" bIns="91425" lIns="91425" spcFirstLastPara="1" rIns="91425" wrap="square" tIns="91425"/>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graphic left, text right">
    <p:spTree>
      <p:nvGrpSpPr>
        <p:cNvPr id="91" name="Shape 91"/>
        <p:cNvGrpSpPr/>
        <p:nvPr/>
      </p:nvGrpSpPr>
      <p:grpSpPr>
        <a:xfrm>
          <a:off x="0" y="0"/>
          <a:ext cx="0" cy="0"/>
          <a:chOff x="0" y="0"/>
          <a:chExt cx="0" cy="0"/>
        </a:xfrm>
      </p:grpSpPr>
      <p:sp>
        <p:nvSpPr>
          <p:cNvPr id="92" name="Shape 92"/>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93" name="Shape 93"/>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94" name="Shape 94"/>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95" name="Shape 95"/>
          <p:cNvSpPr txBox="1"/>
          <p:nvPr>
            <p:ph idx="2" type="body"/>
          </p:nvPr>
        </p:nvSpPr>
        <p:spPr>
          <a:xfrm>
            <a:off x="4732350" y="1625925"/>
            <a:ext cx="3585000" cy="2644800"/>
          </a:xfrm>
          <a:prstGeom prst="rect">
            <a:avLst/>
          </a:prstGeom>
          <a:noFill/>
          <a:ln>
            <a:noFill/>
          </a:ln>
        </p:spPr>
        <p:txBody>
          <a:bodyPr anchorCtr="0" anchor="t" bIns="91425" lIns="91425" spcFirstLastPara="1" rIns="91425" wrap="square" tIns="91425"/>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wo columns, graphics">
    <p:spTree>
      <p:nvGrpSpPr>
        <p:cNvPr id="96" name="Shape 96"/>
        <p:cNvGrpSpPr/>
        <p:nvPr/>
      </p:nvGrpSpPr>
      <p:grpSpPr>
        <a:xfrm>
          <a:off x="0" y="0"/>
          <a:ext cx="0" cy="0"/>
          <a:chOff x="0" y="0"/>
          <a:chExt cx="0" cy="0"/>
        </a:xfrm>
      </p:grpSpPr>
      <p:sp>
        <p:nvSpPr>
          <p:cNvPr id="97" name="Shape 97"/>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98" name="Shape 98"/>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99" name="Shape 99"/>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100" name="Shape 100"/>
          <p:cNvSpPr txBox="1"/>
          <p:nvPr>
            <p:ph idx="2" type="subTitle"/>
          </p:nvPr>
        </p:nvSpPr>
        <p:spPr>
          <a:xfrm>
            <a:off x="4968475" y="2753153"/>
            <a:ext cx="3348900" cy="4998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2pPr>
            <a:lvl3pPr indent="0" lvl="2"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3pPr>
            <a:lvl4pPr indent="0" lvl="3"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4pPr>
            <a:lvl5pPr indent="0" lvl="4"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5pPr>
            <a:lvl6pPr indent="0" lvl="5"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6pPr>
            <a:lvl7pPr indent="0" lvl="6"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7pPr>
            <a:lvl8pPr indent="0" lvl="7"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8pPr>
            <a:lvl9pPr indent="0" lvl="8"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9pPr>
          </a:lstStyle>
          <a:p/>
        </p:txBody>
      </p:sp>
      <p:sp>
        <p:nvSpPr>
          <p:cNvPr id="101" name="Shape 101"/>
          <p:cNvSpPr txBox="1"/>
          <p:nvPr>
            <p:ph idx="3" type="body"/>
          </p:nvPr>
        </p:nvSpPr>
        <p:spPr>
          <a:xfrm>
            <a:off x="4968350" y="3138578"/>
            <a:ext cx="3348900" cy="13413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
        <p:nvSpPr>
          <p:cNvPr id="102" name="Shape 102"/>
          <p:cNvSpPr txBox="1"/>
          <p:nvPr>
            <p:ph idx="4" type="subTitle"/>
          </p:nvPr>
        </p:nvSpPr>
        <p:spPr>
          <a:xfrm>
            <a:off x="826650" y="2753153"/>
            <a:ext cx="3348900" cy="4998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2pPr>
            <a:lvl3pPr indent="0" lvl="2"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3pPr>
            <a:lvl4pPr indent="0" lvl="3"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4pPr>
            <a:lvl5pPr indent="0" lvl="4"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5pPr>
            <a:lvl6pPr indent="0" lvl="5"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6pPr>
            <a:lvl7pPr indent="0" lvl="6"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7pPr>
            <a:lvl8pPr indent="0" lvl="7"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8pPr>
            <a:lvl9pPr indent="0" lvl="8"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9pPr>
          </a:lstStyle>
          <a:p/>
        </p:txBody>
      </p:sp>
      <p:sp>
        <p:nvSpPr>
          <p:cNvPr id="103" name="Shape 103"/>
          <p:cNvSpPr txBox="1"/>
          <p:nvPr>
            <p:ph idx="5" type="body"/>
          </p:nvPr>
        </p:nvSpPr>
        <p:spPr>
          <a:xfrm>
            <a:off x="826525" y="3138578"/>
            <a:ext cx="3348900" cy="13413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hree columns, graphics">
    <p:spTree>
      <p:nvGrpSpPr>
        <p:cNvPr id="104" name="Shape 104"/>
        <p:cNvGrpSpPr/>
        <p:nvPr/>
      </p:nvGrpSpPr>
      <p:grpSpPr>
        <a:xfrm>
          <a:off x="0" y="0"/>
          <a:ext cx="0" cy="0"/>
          <a:chOff x="0" y="0"/>
          <a:chExt cx="0" cy="0"/>
        </a:xfrm>
      </p:grpSpPr>
      <p:sp>
        <p:nvSpPr>
          <p:cNvPr id="105" name="Shape 105"/>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106" name="Shape 106"/>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07" name="Shape 107"/>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108" name="Shape 108"/>
          <p:cNvSpPr txBox="1"/>
          <p:nvPr>
            <p:ph idx="2" type="subTitle"/>
          </p:nvPr>
        </p:nvSpPr>
        <p:spPr>
          <a:xfrm>
            <a:off x="826650" y="2644931"/>
            <a:ext cx="2208600" cy="5796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2pPr>
            <a:lvl3pPr indent="0" lvl="2"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3pPr>
            <a:lvl4pPr indent="0" lvl="3"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4pPr>
            <a:lvl5pPr indent="0" lvl="4"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5pPr>
            <a:lvl6pPr indent="0" lvl="5"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6pPr>
            <a:lvl7pPr indent="0" lvl="6"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7pPr>
            <a:lvl8pPr indent="0" lvl="7"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8pPr>
            <a:lvl9pPr indent="0" lvl="8"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9pPr>
          </a:lstStyle>
          <a:p/>
        </p:txBody>
      </p:sp>
      <p:sp>
        <p:nvSpPr>
          <p:cNvPr id="109" name="Shape 109"/>
          <p:cNvSpPr txBox="1"/>
          <p:nvPr>
            <p:ph idx="3" type="body"/>
          </p:nvPr>
        </p:nvSpPr>
        <p:spPr>
          <a:xfrm>
            <a:off x="826650" y="3110231"/>
            <a:ext cx="2208600" cy="12174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
        <p:nvSpPr>
          <p:cNvPr id="110" name="Shape 110"/>
          <p:cNvSpPr txBox="1"/>
          <p:nvPr>
            <p:ph idx="4" type="subTitle"/>
          </p:nvPr>
        </p:nvSpPr>
        <p:spPr>
          <a:xfrm>
            <a:off x="3467637" y="2644931"/>
            <a:ext cx="2208600" cy="5796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2pPr>
            <a:lvl3pPr indent="0" lvl="2"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3pPr>
            <a:lvl4pPr indent="0" lvl="3"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4pPr>
            <a:lvl5pPr indent="0" lvl="4"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5pPr>
            <a:lvl6pPr indent="0" lvl="5"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6pPr>
            <a:lvl7pPr indent="0" lvl="6"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7pPr>
            <a:lvl8pPr indent="0" lvl="7"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8pPr>
            <a:lvl9pPr indent="0" lvl="8"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9pPr>
          </a:lstStyle>
          <a:p/>
        </p:txBody>
      </p:sp>
      <p:sp>
        <p:nvSpPr>
          <p:cNvPr id="111" name="Shape 111"/>
          <p:cNvSpPr txBox="1"/>
          <p:nvPr>
            <p:ph idx="5" type="body"/>
          </p:nvPr>
        </p:nvSpPr>
        <p:spPr>
          <a:xfrm>
            <a:off x="3467637" y="3110231"/>
            <a:ext cx="2208600" cy="12174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
        <p:nvSpPr>
          <p:cNvPr id="112" name="Shape 112"/>
          <p:cNvSpPr txBox="1"/>
          <p:nvPr>
            <p:ph idx="6" type="subTitle"/>
          </p:nvPr>
        </p:nvSpPr>
        <p:spPr>
          <a:xfrm>
            <a:off x="6108737" y="2644931"/>
            <a:ext cx="2208600" cy="5796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2pPr>
            <a:lvl3pPr indent="0" lvl="2"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3pPr>
            <a:lvl4pPr indent="0" lvl="3"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4pPr>
            <a:lvl5pPr indent="0" lvl="4"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5pPr>
            <a:lvl6pPr indent="0" lvl="5"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6pPr>
            <a:lvl7pPr indent="0" lvl="6"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7pPr>
            <a:lvl8pPr indent="0" lvl="7"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8pPr>
            <a:lvl9pPr indent="0" lvl="8"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defRPr>
            </a:lvl9pPr>
          </a:lstStyle>
          <a:p/>
        </p:txBody>
      </p:sp>
      <p:sp>
        <p:nvSpPr>
          <p:cNvPr id="113" name="Shape 113"/>
          <p:cNvSpPr txBox="1"/>
          <p:nvPr>
            <p:ph idx="7" type="body"/>
          </p:nvPr>
        </p:nvSpPr>
        <p:spPr>
          <a:xfrm>
            <a:off x="6108737" y="3110231"/>
            <a:ext cx="2208600" cy="12174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top, graphic bottom">
    <p:spTree>
      <p:nvGrpSpPr>
        <p:cNvPr id="114" name="Shape 114"/>
        <p:cNvGrpSpPr/>
        <p:nvPr/>
      </p:nvGrpSpPr>
      <p:grpSpPr>
        <a:xfrm>
          <a:off x="0" y="0"/>
          <a:ext cx="0" cy="0"/>
          <a:chOff x="0" y="0"/>
          <a:chExt cx="0" cy="0"/>
        </a:xfrm>
      </p:grpSpPr>
      <p:sp>
        <p:nvSpPr>
          <p:cNvPr id="115" name="Shape 115"/>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116" name="Shape 116"/>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17" name="Shape 117"/>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118" name="Shape 118"/>
          <p:cNvSpPr txBox="1"/>
          <p:nvPr>
            <p:ph idx="2" type="body"/>
          </p:nvPr>
        </p:nvSpPr>
        <p:spPr>
          <a:xfrm>
            <a:off x="826650" y="1554318"/>
            <a:ext cx="7490700" cy="393600"/>
          </a:xfrm>
          <a:prstGeom prst="rect">
            <a:avLst/>
          </a:prstGeom>
          <a:noFill/>
          <a:ln>
            <a:noFill/>
          </a:ln>
        </p:spPr>
        <p:txBody>
          <a:bodyPr anchorCtr="0" anchor="b"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only">
    <p:spTree>
      <p:nvGrpSpPr>
        <p:cNvPr id="12" name="Shape 12"/>
        <p:cNvGrpSpPr/>
        <p:nvPr/>
      </p:nvGrpSpPr>
      <p:grpSpPr>
        <a:xfrm>
          <a:off x="0" y="0"/>
          <a:ext cx="0" cy="0"/>
          <a:chOff x="0" y="0"/>
          <a:chExt cx="0" cy="0"/>
        </a:xfrm>
      </p:grpSpPr>
      <p:sp>
        <p:nvSpPr>
          <p:cNvPr id="13" name="Shape 13"/>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14" name="Shape 14"/>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5" name="Shape 15"/>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9pPr>
          </a:lstStyle>
          <a:p/>
        </p:txBody>
      </p:sp>
      <p:sp>
        <p:nvSpPr>
          <p:cNvPr id="16" name="Shape 16"/>
          <p:cNvSpPr txBox="1"/>
          <p:nvPr>
            <p:ph idx="2" type="body"/>
          </p:nvPr>
        </p:nvSpPr>
        <p:spPr>
          <a:xfrm>
            <a:off x="826700" y="1625925"/>
            <a:ext cx="7490700" cy="2644800"/>
          </a:xfrm>
          <a:prstGeom prst="rect">
            <a:avLst/>
          </a:prstGeom>
          <a:noFill/>
          <a:ln>
            <a:noFill/>
          </a:ln>
        </p:spPr>
        <p:txBody>
          <a:bodyPr anchorCtr="0" anchor="t" bIns="91425" lIns="91425" spcFirstLastPara="1" rIns="91425" wrap="square" tIns="91425"/>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graphic top, text bottom">
    <p:spTree>
      <p:nvGrpSpPr>
        <p:cNvPr id="119" name="Shape 119"/>
        <p:cNvGrpSpPr/>
        <p:nvPr/>
      </p:nvGrpSpPr>
      <p:grpSpPr>
        <a:xfrm>
          <a:off x="0" y="0"/>
          <a:ext cx="0" cy="0"/>
          <a:chOff x="0" y="0"/>
          <a:chExt cx="0" cy="0"/>
        </a:xfrm>
      </p:grpSpPr>
      <p:sp>
        <p:nvSpPr>
          <p:cNvPr id="120" name="Shape 120"/>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121" name="Shape 121"/>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22" name="Shape 122"/>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123" name="Shape 123"/>
          <p:cNvSpPr txBox="1"/>
          <p:nvPr>
            <p:ph idx="2" type="body"/>
          </p:nvPr>
        </p:nvSpPr>
        <p:spPr>
          <a:xfrm>
            <a:off x="826650" y="3909498"/>
            <a:ext cx="7490700" cy="3936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top, logos bottom">
    <p:bg>
      <p:bgPr>
        <a:blipFill rotWithShape="1">
          <a:blip r:embed="rId2">
            <a:alphaModFix/>
          </a:blip>
          <a:stretch>
            <a:fillRect b="0" l="0" r="0" t="0"/>
          </a:stretch>
        </a:blipFill>
      </p:bgPr>
    </p:bg>
    <p:spTree>
      <p:nvGrpSpPr>
        <p:cNvPr id="124" name="Shape 124"/>
        <p:cNvGrpSpPr/>
        <p:nvPr/>
      </p:nvGrpSpPr>
      <p:grpSpPr>
        <a:xfrm>
          <a:off x="0" y="0"/>
          <a:ext cx="0" cy="0"/>
          <a:chOff x="0" y="0"/>
          <a:chExt cx="0" cy="0"/>
        </a:xfrm>
      </p:grpSpPr>
      <p:sp>
        <p:nvSpPr>
          <p:cNvPr id="125" name="Shape 125"/>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126" name="Shape 126"/>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27" name="Shape 127"/>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128" name="Shape 128"/>
          <p:cNvSpPr txBox="1"/>
          <p:nvPr>
            <p:ph idx="2" type="body"/>
          </p:nvPr>
        </p:nvSpPr>
        <p:spPr>
          <a:xfrm>
            <a:off x="826650" y="1512056"/>
            <a:ext cx="7490700" cy="879300"/>
          </a:xfrm>
          <a:prstGeom prst="rect">
            <a:avLst/>
          </a:prstGeom>
          <a:noFill/>
          <a:ln>
            <a:noFill/>
          </a:ln>
        </p:spPr>
        <p:txBody>
          <a:bodyPr anchorCtr="0" anchor="b"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ogos top, text bottom">
    <p:bg>
      <p:bgPr>
        <a:blipFill rotWithShape="1">
          <a:blip r:embed="rId2">
            <a:alphaModFix/>
          </a:blip>
          <a:stretch>
            <a:fillRect b="0" l="0" r="0" t="0"/>
          </a:stretch>
        </a:blipFill>
      </p:bgPr>
    </p:bg>
    <p:spTree>
      <p:nvGrpSpPr>
        <p:cNvPr id="129" name="Shape 129"/>
        <p:cNvGrpSpPr/>
        <p:nvPr/>
      </p:nvGrpSpPr>
      <p:grpSpPr>
        <a:xfrm>
          <a:off x="0" y="0"/>
          <a:ext cx="0" cy="0"/>
          <a:chOff x="0" y="0"/>
          <a:chExt cx="0" cy="0"/>
        </a:xfrm>
      </p:grpSpPr>
      <p:sp>
        <p:nvSpPr>
          <p:cNvPr id="130" name="Shape 130"/>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131" name="Shape 131"/>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32" name="Shape 132"/>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133" name="Shape 133"/>
          <p:cNvSpPr txBox="1"/>
          <p:nvPr>
            <p:ph idx="2" type="body"/>
          </p:nvPr>
        </p:nvSpPr>
        <p:spPr>
          <a:xfrm>
            <a:off x="826650" y="3738062"/>
            <a:ext cx="7490700" cy="7158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left, logos right">
    <p:bg>
      <p:bgPr>
        <a:blipFill rotWithShape="1">
          <a:blip r:embed="rId2">
            <a:alphaModFix/>
          </a:blip>
          <a:stretch>
            <a:fillRect b="0" l="0" r="0" t="0"/>
          </a:stretch>
        </a:blipFill>
      </p:bgPr>
    </p:bg>
    <p:spTree>
      <p:nvGrpSpPr>
        <p:cNvPr id="134" name="Shape 134"/>
        <p:cNvGrpSpPr/>
        <p:nvPr/>
      </p:nvGrpSpPr>
      <p:grpSpPr>
        <a:xfrm>
          <a:off x="0" y="0"/>
          <a:ext cx="0" cy="0"/>
          <a:chOff x="0" y="0"/>
          <a:chExt cx="0" cy="0"/>
        </a:xfrm>
      </p:grpSpPr>
      <p:sp>
        <p:nvSpPr>
          <p:cNvPr id="135" name="Shape 135"/>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136" name="Shape 136"/>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37" name="Shape 137"/>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138" name="Shape 138"/>
          <p:cNvSpPr txBox="1"/>
          <p:nvPr>
            <p:ph idx="2" type="body"/>
          </p:nvPr>
        </p:nvSpPr>
        <p:spPr>
          <a:xfrm>
            <a:off x="826700" y="1625925"/>
            <a:ext cx="3585000" cy="2530500"/>
          </a:xfrm>
          <a:prstGeom prst="rect">
            <a:avLst/>
          </a:prstGeom>
          <a:noFill/>
          <a:ln>
            <a:noFill/>
          </a:ln>
        </p:spPr>
        <p:txBody>
          <a:bodyPr anchorCtr="0" anchor="t" bIns="91425" lIns="91425" spcFirstLastPara="1" rIns="91425" wrap="square" tIns="91425"/>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ogos left, text right">
    <p:bg>
      <p:bgPr>
        <a:blipFill rotWithShape="1">
          <a:blip r:embed="rId2">
            <a:alphaModFix/>
          </a:blip>
          <a:stretch>
            <a:fillRect b="0" l="0" r="0" t="0"/>
          </a:stretch>
        </a:blipFill>
      </p:bgPr>
    </p:bg>
    <p:spTree>
      <p:nvGrpSpPr>
        <p:cNvPr id="139" name="Shape 139"/>
        <p:cNvGrpSpPr/>
        <p:nvPr/>
      </p:nvGrpSpPr>
      <p:grpSpPr>
        <a:xfrm>
          <a:off x="0" y="0"/>
          <a:ext cx="0" cy="0"/>
          <a:chOff x="0" y="0"/>
          <a:chExt cx="0" cy="0"/>
        </a:xfrm>
      </p:grpSpPr>
      <p:sp>
        <p:nvSpPr>
          <p:cNvPr id="140" name="Shape 140"/>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141" name="Shape 141"/>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42" name="Shape 142"/>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143" name="Shape 143"/>
          <p:cNvSpPr txBox="1"/>
          <p:nvPr>
            <p:ph idx="2" type="body"/>
          </p:nvPr>
        </p:nvSpPr>
        <p:spPr>
          <a:xfrm>
            <a:off x="4732350" y="1625925"/>
            <a:ext cx="3585000" cy="2536800"/>
          </a:xfrm>
          <a:prstGeom prst="rect">
            <a:avLst/>
          </a:prstGeom>
          <a:noFill/>
          <a:ln>
            <a:noFill/>
          </a:ln>
        </p:spPr>
        <p:txBody>
          <a:bodyPr anchorCtr="0" anchor="t" bIns="91425" lIns="91425" spcFirstLastPara="1" rIns="91425" wrap="square" tIns="91425"/>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rofile left, text right">
    <p:bg>
      <p:bgPr>
        <a:blipFill rotWithShape="1">
          <a:blip r:embed="rId2">
            <a:alphaModFix/>
          </a:blip>
          <a:stretch>
            <a:fillRect b="0" l="0" r="0" t="0"/>
          </a:stretch>
        </a:blipFill>
      </p:bgPr>
    </p:bg>
    <p:spTree>
      <p:nvGrpSpPr>
        <p:cNvPr id="144" name="Shape 144"/>
        <p:cNvGrpSpPr/>
        <p:nvPr/>
      </p:nvGrpSpPr>
      <p:grpSpPr>
        <a:xfrm>
          <a:off x="0" y="0"/>
          <a:ext cx="0" cy="0"/>
          <a:chOff x="0" y="0"/>
          <a:chExt cx="0" cy="0"/>
        </a:xfrm>
      </p:grpSpPr>
      <p:sp>
        <p:nvSpPr>
          <p:cNvPr id="145" name="Shape 145"/>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146" name="Shape 146"/>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47" name="Shape 147"/>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defRPr>
            </a:lvl9pPr>
          </a:lstStyle>
          <a:p/>
        </p:txBody>
      </p:sp>
      <p:sp>
        <p:nvSpPr>
          <p:cNvPr id="148" name="Shape 148"/>
          <p:cNvSpPr txBox="1"/>
          <p:nvPr>
            <p:ph idx="2" type="body"/>
          </p:nvPr>
        </p:nvSpPr>
        <p:spPr>
          <a:xfrm>
            <a:off x="4934725" y="2048925"/>
            <a:ext cx="3382500" cy="1955400"/>
          </a:xfrm>
          <a:prstGeom prst="rect">
            <a:avLst/>
          </a:prstGeom>
          <a:noFill/>
          <a:ln>
            <a:noFill/>
          </a:ln>
        </p:spPr>
        <p:txBody>
          <a:bodyPr anchorCtr="0" anchor="t" bIns="91425" lIns="91425" spcFirstLastPara="1" rIns="91425" wrap="square" tIns="91425"/>
          <a:lstStyle>
            <a:lvl1pPr indent="-317500" lvl="0" marL="457200" rtl="0">
              <a:spcBef>
                <a:spcPts val="0"/>
              </a:spcBef>
              <a:spcAft>
                <a:spcPts val="0"/>
              </a:spcAft>
              <a:buSzPts val="1400"/>
              <a:buChar char="●"/>
              <a:defRPr sz="1500"/>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49" name="Shape 149"/>
          <p:cNvSpPr txBox="1"/>
          <p:nvPr>
            <p:ph idx="3" type="subTitle"/>
          </p:nvPr>
        </p:nvSpPr>
        <p:spPr>
          <a:xfrm>
            <a:off x="4943325" y="1834500"/>
            <a:ext cx="3382500" cy="328800"/>
          </a:xfrm>
          <a:prstGeom prst="rect">
            <a:avLst/>
          </a:prstGeom>
          <a:noFill/>
          <a:ln>
            <a:noFill/>
          </a:ln>
        </p:spPr>
        <p:txBody>
          <a:bodyPr anchorCtr="0" anchor="b" bIns="91425" lIns="91425" spcFirstLastPara="1" rIns="91425" wrap="square" tIns="91425"/>
          <a:lstStyle>
            <a:lvl1pPr indent="0" lvl="0"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9pPr>
          </a:lstStyle>
          <a:p/>
        </p:txBody>
      </p:sp>
      <p:sp>
        <p:nvSpPr>
          <p:cNvPr id="150" name="Shape 150"/>
          <p:cNvSpPr txBox="1"/>
          <p:nvPr>
            <p:ph idx="4" type="subTitle"/>
          </p:nvPr>
        </p:nvSpPr>
        <p:spPr>
          <a:xfrm>
            <a:off x="826650" y="2625314"/>
            <a:ext cx="3112800" cy="1328700"/>
          </a:xfrm>
          <a:prstGeom prst="rect">
            <a:avLst/>
          </a:prstGeom>
          <a:noFill/>
          <a:ln>
            <a:noFill/>
          </a:ln>
        </p:spPr>
        <p:txBody>
          <a:bodyPr anchorCtr="0" anchor="t" bIns="91425" lIns="91425" spcFirstLastPara="1" rIns="91425" wrap="square" tIns="91425"/>
          <a:lstStyle>
            <a:lvl1pPr indent="0" lvl="0" marL="0" marR="0" rtl="0" algn="ctr">
              <a:lnSpc>
                <a:spcPct val="115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2pPr>
            <a:lvl3pPr indent="0" lvl="2"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3pPr>
            <a:lvl4pPr indent="0" lvl="3"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4pPr>
            <a:lvl5pPr indent="0" lvl="4"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5pPr>
            <a:lvl6pPr indent="0" lvl="5"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6pPr>
            <a:lvl7pPr indent="0" lvl="6"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7pPr>
            <a:lvl8pPr indent="0" lvl="7"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8pPr>
            <a:lvl9pPr indent="0" lvl="8" marL="0" marR="0" rtl="0" algn="l">
              <a:lnSpc>
                <a:spcPct val="115000"/>
              </a:lnSpc>
              <a:spcBef>
                <a:spcPts val="0"/>
              </a:spcBef>
              <a:spcAft>
                <a:spcPts val="0"/>
              </a:spcAft>
              <a:buClr>
                <a:schemeClr val="dk1"/>
              </a:buClr>
              <a:buSzPts val="1400"/>
              <a:buFont typeface="Arial"/>
              <a:buNone/>
              <a:defRPr b="1" i="0" sz="1500" u="none" cap="none" strike="noStrike">
                <a:solidFill>
                  <a:schemeClr val="dk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lank">
    <p:spTree>
      <p:nvGrpSpPr>
        <p:cNvPr id="151" name="Shape 151"/>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1">
    <p:spTree>
      <p:nvGrpSpPr>
        <p:cNvPr id="152" name="Shape 152"/>
        <p:cNvGrpSpPr/>
        <p:nvPr/>
      </p:nvGrpSpPr>
      <p:grpSpPr>
        <a:xfrm>
          <a:off x="0" y="0"/>
          <a:ext cx="0" cy="0"/>
          <a:chOff x="0" y="0"/>
          <a:chExt cx="0" cy="0"/>
        </a:xfrm>
      </p:grpSpPr>
      <p:sp>
        <p:nvSpPr>
          <p:cNvPr id="153" name="Shape 15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0" i="0" sz="5200" u="none" cap="none" strike="noStrike">
                <a:solidFill>
                  <a:schemeClr val="dk1"/>
                </a:solidFill>
                <a:latin typeface="Arial"/>
                <a:ea typeface="Arial"/>
                <a:cs typeface="Arial"/>
                <a:sym typeface="Arial"/>
              </a:defRPr>
            </a:lvl1pPr>
            <a:lvl2pPr indent="0" lvl="1"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2pPr>
            <a:lvl3pPr indent="0" lvl="2"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3pPr>
            <a:lvl4pPr indent="0" lvl="3"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4pPr>
            <a:lvl5pPr indent="0" lvl="4"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5pPr>
            <a:lvl6pPr indent="0" lvl="5"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6pPr>
            <a:lvl7pPr indent="0" lvl="6"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7pPr>
            <a:lvl8pPr indent="0" lvl="7"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8pPr>
            <a:lvl9pPr indent="0" lvl="8"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9pPr>
          </a:lstStyle>
          <a:p/>
        </p:txBody>
      </p:sp>
      <p:sp>
        <p:nvSpPr>
          <p:cNvPr id="154" name="Shape 15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2pPr>
            <a:lvl3pPr indent="0" lvl="2"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3pPr>
            <a:lvl4pPr indent="0" lvl="3"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4pPr>
            <a:lvl5pPr indent="0" lvl="4"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5pPr>
            <a:lvl6pPr indent="0" lvl="5"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6pPr>
            <a:lvl7pPr indent="0" lvl="6"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7pPr>
            <a:lvl8pPr indent="0" lvl="7"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8pPr>
            <a:lvl9pPr indent="0" lvl="8"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9pPr>
          </a:lstStyle>
          <a:p/>
        </p:txBody>
      </p:sp>
      <p:sp>
        <p:nvSpPr>
          <p:cNvPr id="155" name="Shape 155"/>
          <p:cNvSpPr txBox="1"/>
          <p:nvPr>
            <p:ph idx="12" type="sldNum"/>
          </p:nvPr>
        </p:nvSpPr>
        <p:spPr>
          <a:xfrm>
            <a:off x="8472457" y="4663216"/>
            <a:ext cx="5487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only">
    <p:spTree>
      <p:nvGrpSpPr>
        <p:cNvPr id="156" name="Shape 156"/>
        <p:cNvGrpSpPr/>
        <p:nvPr/>
      </p:nvGrpSpPr>
      <p:grpSpPr>
        <a:xfrm>
          <a:off x="0" y="0"/>
          <a:ext cx="0" cy="0"/>
          <a:chOff x="0" y="0"/>
          <a:chExt cx="0" cy="0"/>
        </a:xfrm>
      </p:grpSpPr>
      <p:sp>
        <p:nvSpPr>
          <p:cNvPr id="157" name="Shape 157"/>
          <p:cNvSpPr txBox="1"/>
          <p:nvPr>
            <p:ph type="title"/>
          </p:nvPr>
        </p:nvSpPr>
        <p:spPr>
          <a:xfrm>
            <a:off x="685800" y="0"/>
            <a:ext cx="7770900" cy="1062000"/>
          </a:xfrm>
          <a:prstGeom prst="rect">
            <a:avLst/>
          </a:prstGeom>
          <a:noFill/>
          <a:ln>
            <a:noFill/>
          </a:ln>
        </p:spPr>
        <p:txBody>
          <a:bodyPr anchorCtr="0" anchor="b" bIns="91425" lIns="91425" spcFirstLastPara="1" rIns="91425" wrap="square" tIns="91425"/>
          <a:lstStyle>
            <a:lvl1pPr indent="0" lvl="0" marL="0" rtl="0" algn="l">
              <a:lnSpc>
                <a:spcPct val="106000"/>
              </a:lnSpc>
              <a:spcBef>
                <a:spcPts val="0"/>
              </a:spcBef>
              <a:spcAft>
                <a:spcPts val="0"/>
              </a:spcAft>
              <a:buSzPts val="1400"/>
              <a:buNone/>
              <a:defRPr b="0" i="0" sz="3600" u="none">
                <a:solidFill>
                  <a:srgbClr val="000000"/>
                </a:solidFill>
              </a:defRPr>
            </a:lvl1pPr>
            <a:lvl2pPr indent="-285750" lvl="1" marL="742950" rtl="0" algn="l">
              <a:lnSpc>
                <a:spcPct val="106000"/>
              </a:lnSpc>
              <a:spcBef>
                <a:spcPts val="0"/>
              </a:spcBef>
              <a:spcAft>
                <a:spcPts val="0"/>
              </a:spcAft>
              <a:buSzPts val="1400"/>
              <a:buNone/>
              <a:defRPr b="0" i="0" sz="3600" u="none">
                <a:solidFill>
                  <a:srgbClr val="000000"/>
                </a:solidFill>
              </a:defRPr>
            </a:lvl2pPr>
            <a:lvl3pPr indent="-228600" lvl="2" marL="1143000" rtl="0" algn="l">
              <a:lnSpc>
                <a:spcPct val="106000"/>
              </a:lnSpc>
              <a:spcBef>
                <a:spcPts val="0"/>
              </a:spcBef>
              <a:spcAft>
                <a:spcPts val="0"/>
              </a:spcAft>
              <a:buSzPts val="1400"/>
              <a:buNone/>
              <a:defRPr b="0" i="0" sz="3600" u="none">
                <a:solidFill>
                  <a:srgbClr val="000000"/>
                </a:solidFill>
              </a:defRPr>
            </a:lvl3pPr>
            <a:lvl4pPr indent="-228600" lvl="3" marL="1600200" rtl="0" algn="l">
              <a:lnSpc>
                <a:spcPct val="106000"/>
              </a:lnSpc>
              <a:spcBef>
                <a:spcPts val="0"/>
              </a:spcBef>
              <a:spcAft>
                <a:spcPts val="0"/>
              </a:spcAft>
              <a:buSzPts val="1400"/>
              <a:buNone/>
              <a:defRPr b="0" i="0" sz="3600" u="none">
                <a:solidFill>
                  <a:srgbClr val="000000"/>
                </a:solidFill>
              </a:defRPr>
            </a:lvl4pPr>
            <a:lvl5pPr indent="-228600" lvl="4" marL="2057400" rtl="0" algn="l">
              <a:lnSpc>
                <a:spcPct val="106000"/>
              </a:lnSpc>
              <a:spcBef>
                <a:spcPts val="0"/>
              </a:spcBef>
              <a:spcAft>
                <a:spcPts val="0"/>
              </a:spcAft>
              <a:buSzPts val="1400"/>
              <a:buNone/>
              <a:defRPr b="0" i="0" sz="3600" u="none">
                <a:solidFill>
                  <a:srgbClr val="000000"/>
                </a:solidFill>
              </a:defRPr>
            </a:lvl5pPr>
            <a:lvl6pPr indent="-228600" lvl="5" marL="2514600" rtl="0" algn="l">
              <a:lnSpc>
                <a:spcPct val="106000"/>
              </a:lnSpc>
              <a:spcBef>
                <a:spcPts val="0"/>
              </a:spcBef>
              <a:spcAft>
                <a:spcPts val="0"/>
              </a:spcAft>
              <a:buSzPts val="1400"/>
              <a:buNone/>
              <a:defRPr b="0" i="0" sz="3600" u="none">
                <a:solidFill>
                  <a:srgbClr val="000000"/>
                </a:solidFill>
              </a:defRPr>
            </a:lvl6pPr>
            <a:lvl7pPr indent="-228600" lvl="6" marL="3429000" rtl="0" algn="l">
              <a:lnSpc>
                <a:spcPct val="106000"/>
              </a:lnSpc>
              <a:spcBef>
                <a:spcPts val="0"/>
              </a:spcBef>
              <a:spcAft>
                <a:spcPts val="0"/>
              </a:spcAft>
              <a:buSzPts val="1400"/>
              <a:buNone/>
              <a:defRPr b="0" i="0" sz="3600" u="none">
                <a:solidFill>
                  <a:srgbClr val="000000"/>
                </a:solidFill>
              </a:defRPr>
            </a:lvl7pPr>
            <a:lvl8pPr indent="-228600" lvl="7" marL="4800600" rtl="0" algn="l">
              <a:lnSpc>
                <a:spcPct val="106000"/>
              </a:lnSpc>
              <a:spcBef>
                <a:spcPts val="0"/>
              </a:spcBef>
              <a:spcAft>
                <a:spcPts val="0"/>
              </a:spcAft>
              <a:buSzPts val="1400"/>
              <a:buNone/>
              <a:defRPr b="0" i="0" sz="3600" u="none">
                <a:solidFill>
                  <a:srgbClr val="000000"/>
                </a:solidFill>
              </a:defRPr>
            </a:lvl8pPr>
            <a:lvl9pPr indent="-228600" lvl="8" marL="6629400" rtl="0" algn="l">
              <a:lnSpc>
                <a:spcPct val="106000"/>
              </a:lnSpc>
              <a:spcBef>
                <a:spcPts val="0"/>
              </a:spcBef>
              <a:spcAft>
                <a:spcPts val="0"/>
              </a:spcAft>
              <a:buSzPts val="1400"/>
              <a:buNone/>
              <a:defRPr b="0" i="0" sz="3600" u="none">
                <a:solidFill>
                  <a:srgbClr val="000000"/>
                </a:solidFill>
              </a:defRPr>
            </a:lvl9pPr>
          </a:lstStyle>
          <a:p/>
        </p:txBody>
      </p:sp>
      <p:sp>
        <p:nvSpPr>
          <p:cNvPr id="158" name="Shape 158"/>
          <p:cNvSpPr txBox="1"/>
          <p:nvPr>
            <p:ph idx="10" type="dt"/>
          </p:nvPr>
        </p:nvSpPr>
        <p:spPr>
          <a:xfrm>
            <a:off x="0" y="0"/>
            <a:ext cx="3000000" cy="2250000"/>
          </a:xfrm>
          <a:prstGeom prst="rect">
            <a:avLst/>
          </a:prstGeom>
          <a:noFill/>
          <a:ln>
            <a:noFill/>
          </a:ln>
        </p:spPr>
        <p:txBody>
          <a:bodyPr anchorCtr="0" anchor="t" bIns="91425" lIns="91425" spcFirstLastPara="1" rIns="91425" wrap="square" tIns="91425"/>
          <a:lstStyle>
            <a:lvl1pPr indent="0" lvl="0" marL="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85750" lvl="1" marL="74295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143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6002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057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514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429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4800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6629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59" name="Shape 159"/>
          <p:cNvSpPr txBox="1"/>
          <p:nvPr>
            <p:ph idx="11" type="ftr"/>
          </p:nvPr>
        </p:nvSpPr>
        <p:spPr>
          <a:xfrm>
            <a:off x="593725" y="4924425"/>
            <a:ext cx="6627900" cy="170400"/>
          </a:xfrm>
          <a:prstGeom prst="rect">
            <a:avLst/>
          </a:prstGeom>
          <a:noFill/>
          <a:ln>
            <a:noFill/>
          </a:ln>
        </p:spPr>
        <p:txBody>
          <a:bodyPr anchorCtr="0" anchor="t" bIns="91425" lIns="91425" spcFirstLastPara="1" rIns="91425" wrap="square" tIns="91425"/>
          <a:lstStyle>
            <a:lvl1pPr indent="0" lvl="0" marL="0" marR="0" rtl="0" algn="l">
              <a:lnSpc>
                <a:spcPct val="106000"/>
              </a:lnSpc>
              <a:spcBef>
                <a:spcPts val="0"/>
              </a:spcBef>
              <a:spcAft>
                <a:spcPts val="0"/>
              </a:spcAft>
              <a:buClr>
                <a:srgbClr val="37424A"/>
              </a:buClr>
              <a:buSzPts val="1400"/>
              <a:buFont typeface="Arial"/>
              <a:buNone/>
              <a:defRPr b="0" i="0" sz="800" u="none" cap="none" strike="noStrike">
                <a:solidFill>
                  <a:srgbClr val="37424A"/>
                </a:solidFill>
                <a:latin typeface="Arial"/>
                <a:ea typeface="Arial"/>
                <a:cs typeface="Arial"/>
                <a:sym typeface="Arial"/>
              </a:defRPr>
            </a:lvl1pPr>
            <a:lvl2pPr indent="-285750" lvl="1" marL="74295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143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6002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057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514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429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4800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6629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0" name="Shape 160"/>
          <p:cNvSpPr txBox="1"/>
          <p:nvPr>
            <p:ph idx="12" type="sldNum"/>
          </p:nvPr>
        </p:nvSpPr>
        <p:spPr>
          <a:xfrm>
            <a:off x="9525" y="4924425"/>
            <a:ext cx="501600" cy="170400"/>
          </a:xfrm>
          <a:prstGeom prst="rect">
            <a:avLst/>
          </a:prstGeom>
          <a:noFill/>
          <a:ln>
            <a:noFill/>
          </a:ln>
        </p:spPr>
        <p:txBody>
          <a:bodyPr anchorCtr="0" anchor="t" bIns="0" lIns="0" spcFirstLastPara="1" rIns="0" wrap="square" tIns="0">
            <a:noAutofit/>
          </a:bodyPr>
          <a:lstStyle/>
          <a:p>
            <a:pPr indent="0" lvl="0" marL="0" marR="0" rtl="0" algn="r">
              <a:lnSpc>
                <a:spcPct val="106000"/>
              </a:lnSpc>
              <a:spcBef>
                <a:spcPts val="0"/>
              </a:spcBef>
              <a:spcAft>
                <a:spcPts val="0"/>
              </a:spcAft>
              <a:buClr>
                <a:srgbClr val="000000"/>
              </a:buClr>
              <a:buFont typeface="Arial"/>
              <a:buNone/>
            </a:pPr>
            <a:fld id="{00000000-1234-1234-1234-123412341234}" type="slidenum">
              <a:rPr b="1" i="0" lang="de" sz="800" u="none" cap="none" strike="noStrike">
                <a:solidFill>
                  <a:srgbClr val="000000"/>
                </a:solidFill>
                <a:latin typeface="Arial"/>
                <a:ea typeface="Arial"/>
                <a:cs typeface="Arial"/>
                <a:sym typeface="Arial"/>
              </a:rPr>
              <a:t>‹#›</a:t>
            </a:fld>
            <a:endParaRPr b="1" i="0" sz="8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fourObj">
  <p:cSld name="Title and four objects">
    <p:spTree>
      <p:nvGrpSpPr>
        <p:cNvPr id="161" name="Shape 161"/>
        <p:cNvGrpSpPr/>
        <p:nvPr/>
      </p:nvGrpSpPr>
      <p:grpSpPr>
        <a:xfrm>
          <a:off x="0" y="0"/>
          <a:ext cx="0" cy="0"/>
          <a:chOff x="0" y="0"/>
          <a:chExt cx="0" cy="0"/>
        </a:xfrm>
      </p:grpSpPr>
      <p:sp>
        <p:nvSpPr>
          <p:cNvPr id="162" name="Shape 162"/>
          <p:cNvSpPr txBox="1"/>
          <p:nvPr>
            <p:ph idx="10" type="dt"/>
          </p:nvPr>
        </p:nvSpPr>
        <p:spPr>
          <a:xfrm>
            <a:off x="0" y="0"/>
            <a:ext cx="3000000" cy="2250000"/>
          </a:xfrm>
          <a:prstGeom prst="rect">
            <a:avLst/>
          </a:prstGeom>
          <a:noFill/>
          <a:ln>
            <a:noFill/>
          </a:ln>
        </p:spPr>
        <p:txBody>
          <a:bodyPr anchorCtr="0" anchor="t" bIns="91425" lIns="91425" spcFirstLastPara="1" rIns="91425" wrap="square" tIns="91425"/>
          <a:lstStyle>
            <a:lvl1pPr indent="0" lvl="0" marL="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85750" lvl="1" marL="74295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143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6002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057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514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429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4800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6629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3" name="Shape 163"/>
          <p:cNvSpPr txBox="1"/>
          <p:nvPr>
            <p:ph idx="11" type="ftr"/>
          </p:nvPr>
        </p:nvSpPr>
        <p:spPr>
          <a:xfrm>
            <a:off x="593725" y="4924425"/>
            <a:ext cx="6627900" cy="170400"/>
          </a:xfrm>
          <a:prstGeom prst="rect">
            <a:avLst/>
          </a:prstGeom>
          <a:noFill/>
          <a:ln>
            <a:noFill/>
          </a:ln>
        </p:spPr>
        <p:txBody>
          <a:bodyPr anchorCtr="0" anchor="t" bIns="91425" lIns="91425" spcFirstLastPara="1" rIns="91425" wrap="square" tIns="91425"/>
          <a:lstStyle>
            <a:lvl1pPr indent="0" lvl="0" marL="0" marR="0" rtl="0" algn="l">
              <a:lnSpc>
                <a:spcPct val="106000"/>
              </a:lnSpc>
              <a:spcBef>
                <a:spcPts val="0"/>
              </a:spcBef>
              <a:spcAft>
                <a:spcPts val="0"/>
              </a:spcAft>
              <a:buClr>
                <a:srgbClr val="37424A"/>
              </a:buClr>
              <a:buSzPts val="1400"/>
              <a:buFont typeface="Arial"/>
              <a:buNone/>
              <a:defRPr b="0" i="0" sz="800" u="none" cap="none" strike="noStrike">
                <a:solidFill>
                  <a:srgbClr val="37424A"/>
                </a:solidFill>
                <a:latin typeface="Arial"/>
                <a:ea typeface="Arial"/>
                <a:cs typeface="Arial"/>
                <a:sym typeface="Arial"/>
              </a:defRPr>
            </a:lvl1pPr>
            <a:lvl2pPr indent="-285750" lvl="1" marL="74295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143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6002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057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514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429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4800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6629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4" name="Shape 164"/>
          <p:cNvSpPr txBox="1"/>
          <p:nvPr>
            <p:ph idx="12" type="sldNum"/>
          </p:nvPr>
        </p:nvSpPr>
        <p:spPr>
          <a:xfrm>
            <a:off x="9525" y="4924425"/>
            <a:ext cx="501600" cy="170400"/>
          </a:xfrm>
          <a:prstGeom prst="rect">
            <a:avLst/>
          </a:prstGeom>
          <a:noFill/>
          <a:ln>
            <a:noFill/>
          </a:ln>
        </p:spPr>
        <p:txBody>
          <a:bodyPr anchorCtr="0" anchor="t" bIns="0" lIns="0" spcFirstLastPara="1" rIns="0" wrap="square" tIns="0">
            <a:noAutofit/>
          </a:bodyPr>
          <a:lstStyle/>
          <a:p>
            <a:pPr indent="0" lvl="0" marL="0" marR="0" rtl="0" algn="r">
              <a:lnSpc>
                <a:spcPct val="106000"/>
              </a:lnSpc>
              <a:spcBef>
                <a:spcPts val="0"/>
              </a:spcBef>
              <a:spcAft>
                <a:spcPts val="0"/>
              </a:spcAft>
              <a:buClr>
                <a:srgbClr val="000000"/>
              </a:buClr>
              <a:buFont typeface="Arial"/>
              <a:buNone/>
            </a:pPr>
            <a:fld id="{00000000-1234-1234-1234-123412341234}" type="slidenum">
              <a:rPr b="1" i="0" lang="de" sz="800" u="none" cap="none" strike="noStrike">
                <a:solidFill>
                  <a:srgbClr val="000000"/>
                </a:solidFill>
                <a:latin typeface="Arial"/>
                <a:ea typeface="Arial"/>
                <a:cs typeface="Arial"/>
                <a:sym typeface="Arial"/>
              </a:rPr>
              <a:t>‹#›</a:t>
            </a:fld>
            <a:endParaRPr b="1" i="0" sz="8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omparison">
    <p:spTree>
      <p:nvGrpSpPr>
        <p:cNvPr id="17" name="Shape 17"/>
        <p:cNvGrpSpPr/>
        <p:nvPr/>
      </p:nvGrpSpPr>
      <p:grpSpPr>
        <a:xfrm>
          <a:off x="0" y="0"/>
          <a:ext cx="0" cy="0"/>
          <a:chOff x="0" y="0"/>
          <a:chExt cx="0" cy="0"/>
        </a:xfrm>
      </p:grpSpPr>
      <p:sp>
        <p:nvSpPr>
          <p:cNvPr id="18" name="Shape 18"/>
          <p:cNvSpPr txBox="1"/>
          <p:nvPr>
            <p:ph idx="1" type="body"/>
          </p:nvPr>
        </p:nvSpPr>
        <p:spPr>
          <a:xfrm>
            <a:off x="337742" y="1487874"/>
            <a:ext cx="4040100" cy="2963400"/>
          </a:xfrm>
          <a:prstGeom prst="rect">
            <a:avLst/>
          </a:prstGeom>
          <a:noFill/>
          <a:ln>
            <a:noFill/>
          </a:ln>
        </p:spPr>
        <p:txBody>
          <a:bodyPr anchorCtr="0" anchor="t" bIns="91425" lIns="91425" spcFirstLastPara="1" rIns="91425" wrap="square" tIns="91425"/>
          <a:lstStyle>
            <a:lvl1pPr indent="-317500" lvl="0" marL="457200" rtl="0">
              <a:spcBef>
                <a:spcPts val="0"/>
              </a:spcBef>
              <a:spcAft>
                <a:spcPts val="0"/>
              </a:spcAft>
              <a:buSzPts val="1400"/>
              <a:buChar char="●"/>
              <a:defRPr sz="2000"/>
            </a:lvl1pPr>
            <a:lvl2pPr indent="-317500" lvl="1" marL="914400" rtl="0">
              <a:spcBef>
                <a:spcPts val="0"/>
              </a:spcBef>
              <a:spcAft>
                <a:spcPts val="0"/>
              </a:spcAft>
              <a:buSzPts val="1400"/>
              <a:buChar char="○"/>
              <a:defRPr sz="1800"/>
            </a:lvl2pPr>
            <a:lvl3pPr indent="-317500" lvl="2" marL="1371600" rtl="0">
              <a:spcBef>
                <a:spcPts val="0"/>
              </a:spcBef>
              <a:spcAft>
                <a:spcPts val="0"/>
              </a:spcAft>
              <a:buSzPts val="1400"/>
              <a:buChar char="■"/>
              <a:defRPr sz="1800"/>
            </a:lvl3pPr>
            <a:lvl4pPr indent="-317500" lvl="3" marL="1828800" rtl="0">
              <a:spcBef>
                <a:spcPts val="0"/>
              </a:spcBef>
              <a:spcAft>
                <a:spcPts val="0"/>
              </a:spcAft>
              <a:buSzPts val="1400"/>
              <a:buChar char="●"/>
              <a:defRPr sz="1800"/>
            </a:lvl4pPr>
            <a:lvl5pPr indent="-317500" lvl="4" marL="2286000" rtl="0">
              <a:spcBef>
                <a:spcPts val="0"/>
              </a:spcBef>
              <a:spcAft>
                <a:spcPts val="0"/>
              </a:spcAft>
              <a:buSzPts val="1400"/>
              <a:buChar char="○"/>
              <a:defRPr sz="1800"/>
            </a:lvl5pPr>
            <a:lvl6pPr indent="-317500" lvl="5" marL="2743200" rtl="0">
              <a:spcBef>
                <a:spcPts val="0"/>
              </a:spcBef>
              <a:spcAft>
                <a:spcPts val="0"/>
              </a:spcAft>
              <a:buSzPts val="1400"/>
              <a:buChar char="■"/>
              <a:defRPr sz="1600"/>
            </a:lvl6pPr>
            <a:lvl7pPr indent="-317500" lvl="6" marL="3200400" rtl="0">
              <a:spcBef>
                <a:spcPts val="0"/>
              </a:spcBef>
              <a:spcAft>
                <a:spcPts val="0"/>
              </a:spcAft>
              <a:buSzPts val="1400"/>
              <a:buChar char="●"/>
              <a:defRPr sz="1600"/>
            </a:lvl7pPr>
            <a:lvl8pPr indent="-317500" lvl="7" marL="3657600" rtl="0">
              <a:spcBef>
                <a:spcPts val="0"/>
              </a:spcBef>
              <a:spcAft>
                <a:spcPts val="0"/>
              </a:spcAft>
              <a:buSzPts val="1400"/>
              <a:buChar char="○"/>
              <a:defRPr sz="1600"/>
            </a:lvl8pPr>
            <a:lvl9pPr indent="-317500" lvl="8" marL="4114800" rtl="0">
              <a:spcBef>
                <a:spcPts val="0"/>
              </a:spcBef>
              <a:spcAft>
                <a:spcPts val="0"/>
              </a:spcAft>
              <a:buSzPts val="1400"/>
              <a:buChar char="■"/>
              <a:defRPr sz="1600"/>
            </a:lvl9pPr>
          </a:lstStyle>
          <a:p/>
        </p:txBody>
      </p:sp>
      <p:sp>
        <p:nvSpPr>
          <p:cNvPr id="19" name="Shape 19"/>
          <p:cNvSpPr txBox="1"/>
          <p:nvPr>
            <p:ph type="title"/>
          </p:nvPr>
        </p:nvSpPr>
        <p:spPr>
          <a:xfrm>
            <a:off x="336788" y="114935"/>
            <a:ext cx="8205300" cy="545700"/>
          </a:xfrm>
          <a:prstGeom prst="rect">
            <a:avLst/>
          </a:prstGeom>
          <a:noFill/>
          <a:ln>
            <a:noFill/>
          </a:ln>
        </p:spPr>
        <p:txBody>
          <a:bodyPr anchorCtr="0" anchor="t" bIns="91425" lIns="91425" spcFirstLastPara="1" rIns="91425" wrap="square" tIns="91425"/>
          <a:lstStyle>
            <a:lvl1pPr lvl="0" rtl="0">
              <a:spcBef>
                <a:spcPts val="0"/>
              </a:spcBef>
              <a:spcAft>
                <a:spcPts val="0"/>
              </a:spcAft>
              <a:buSzPts val="1400"/>
              <a:buNone/>
              <a:defRPr sz="2800">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0" name="Shape 20"/>
          <p:cNvSpPr txBox="1"/>
          <p:nvPr>
            <p:ph idx="2" type="body"/>
          </p:nvPr>
        </p:nvSpPr>
        <p:spPr>
          <a:xfrm>
            <a:off x="4525569" y="1487874"/>
            <a:ext cx="4041900" cy="2963400"/>
          </a:xfrm>
          <a:prstGeom prst="rect">
            <a:avLst/>
          </a:prstGeom>
          <a:noFill/>
          <a:ln>
            <a:noFill/>
          </a:ln>
        </p:spPr>
        <p:txBody>
          <a:bodyPr anchorCtr="0" anchor="t" bIns="91425" lIns="91425" spcFirstLastPara="1" rIns="91425" wrap="square" tIns="91425"/>
          <a:lstStyle>
            <a:lvl1pPr indent="-317500" lvl="0" marL="457200" rtl="0">
              <a:spcBef>
                <a:spcPts val="0"/>
              </a:spcBef>
              <a:spcAft>
                <a:spcPts val="0"/>
              </a:spcAft>
              <a:buSzPts val="1400"/>
              <a:buChar char="●"/>
              <a:defRPr sz="2000"/>
            </a:lvl1pPr>
            <a:lvl2pPr indent="-317500" lvl="1" marL="914400" rtl="0">
              <a:spcBef>
                <a:spcPts val="0"/>
              </a:spcBef>
              <a:spcAft>
                <a:spcPts val="0"/>
              </a:spcAft>
              <a:buSzPts val="1400"/>
              <a:buChar char="○"/>
              <a:defRPr sz="1800"/>
            </a:lvl2pPr>
            <a:lvl3pPr indent="-317500" lvl="2" marL="1371600" rtl="0">
              <a:spcBef>
                <a:spcPts val="0"/>
              </a:spcBef>
              <a:spcAft>
                <a:spcPts val="0"/>
              </a:spcAft>
              <a:buSzPts val="1400"/>
              <a:buChar char="■"/>
              <a:defRPr sz="1800"/>
            </a:lvl3pPr>
            <a:lvl4pPr indent="-317500" lvl="3" marL="1828800" rtl="0">
              <a:spcBef>
                <a:spcPts val="0"/>
              </a:spcBef>
              <a:spcAft>
                <a:spcPts val="0"/>
              </a:spcAft>
              <a:buSzPts val="1400"/>
              <a:buChar char="●"/>
              <a:defRPr sz="1800"/>
            </a:lvl4pPr>
            <a:lvl5pPr indent="-317500" lvl="4" marL="2286000" rtl="0">
              <a:spcBef>
                <a:spcPts val="0"/>
              </a:spcBef>
              <a:spcAft>
                <a:spcPts val="0"/>
              </a:spcAft>
              <a:buSzPts val="1400"/>
              <a:buChar char="○"/>
              <a:defRPr sz="1800"/>
            </a:lvl5pPr>
            <a:lvl6pPr indent="-317500" lvl="5" marL="2743200" rtl="0">
              <a:spcBef>
                <a:spcPts val="0"/>
              </a:spcBef>
              <a:spcAft>
                <a:spcPts val="0"/>
              </a:spcAft>
              <a:buSzPts val="1400"/>
              <a:buChar char="■"/>
              <a:defRPr sz="1600"/>
            </a:lvl6pPr>
            <a:lvl7pPr indent="-317500" lvl="6" marL="3200400" rtl="0">
              <a:spcBef>
                <a:spcPts val="0"/>
              </a:spcBef>
              <a:spcAft>
                <a:spcPts val="0"/>
              </a:spcAft>
              <a:buSzPts val="1400"/>
              <a:buChar char="●"/>
              <a:defRPr sz="1600"/>
            </a:lvl7pPr>
            <a:lvl8pPr indent="-317500" lvl="7" marL="3657600" rtl="0">
              <a:spcBef>
                <a:spcPts val="0"/>
              </a:spcBef>
              <a:spcAft>
                <a:spcPts val="0"/>
              </a:spcAft>
              <a:buSzPts val="1400"/>
              <a:buChar char="○"/>
              <a:defRPr sz="1600"/>
            </a:lvl8pPr>
            <a:lvl9pPr indent="-317500" lvl="8" marL="4114800" rtl="0">
              <a:spcBef>
                <a:spcPts val="0"/>
              </a:spcBef>
              <a:spcAft>
                <a:spcPts val="0"/>
              </a:spcAft>
              <a:buSzPts val="1400"/>
              <a:buChar char="■"/>
              <a:defRPr sz="1600"/>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and text">
    <p:spTree>
      <p:nvGrpSpPr>
        <p:cNvPr id="165" name="Shape 165"/>
        <p:cNvGrpSpPr/>
        <p:nvPr/>
      </p:nvGrpSpPr>
      <p:grpSpPr>
        <a:xfrm>
          <a:off x="0" y="0"/>
          <a:ext cx="0" cy="0"/>
          <a:chOff x="0" y="0"/>
          <a:chExt cx="0" cy="0"/>
        </a:xfrm>
      </p:grpSpPr>
      <p:sp>
        <p:nvSpPr>
          <p:cNvPr id="166" name="Shape 166"/>
          <p:cNvSpPr txBox="1"/>
          <p:nvPr>
            <p:ph type="title"/>
          </p:nvPr>
        </p:nvSpPr>
        <p:spPr>
          <a:xfrm>
            <a:off x="685800" y="0"/>
            <a:ext cx="7770900" cy="1062000"/>
          </a:xfrm>
          <a:prstGeom prst="rect">
            <a:avLst/>
          </a:prstGeom>
          <a:noFill/>
          <a:ln>
            <a:noFill/>
          </a:ln>
        </p:spPr>
        <p:txBody>
          <a:bodyPr anchorCtr="0" anchor="b" bIns="91425" lIns="91425" spcFirstLastPara="1" rIns="91425" wrap="square" tIns="91425"/>
          <a:lstStyle>
            <a:lvl1pPr indent="0" lvl="0" marL="0" rtl="0" algn="l">
              <a:lnSpc>
                <a:spcPct val="106000"/>
              </a:lnSpc>
              <a:spcBef>
                <a:spcPts val="0"/>
              </a:spcBef>
              <a:spcAft>
                <a:spcPts val="0"/>
              </a:spcAft>
              <a:buSzPts val="1400"/>
              <a:buNone/>
              <a:defRPr b="0" i="0" sz="3600" u="none">
                <a:solidFill>
                  <a:srgbClr val="000000"/>
                </a:solidFill>
              </a:defRPr>
            </a:lvl1pPr>
            <a:lvl2pPr indent="-285750" lvl="1" marL="742950" rtl="0" algn="l">
              <a:lnSpc>
                <a:spcPct val="106000"/>
              </a:lnSpc>
              <a:spcBef>
                <a:spcPts val="0"/>
              </a:spcBef>
              <a:spcAft>
                <a:spcPts val="0"/>
              </a:spcAft>
              <a:buSzPts val="1400"/>
              <a:buNone/>
              <a:defRPr b="0" i="0" sz="3600" u="none">
                <a:solidFill>
                  <a:srgbClr val="000000"/>
                </a:solidFill>
              </a:defRPr>
            </a:lvl2pPr>
            <a:lvl3pPr indent="-228600" lvl="2" marL="1143000" rtl="0" algn="l">
              <a:lnSpc>
                <a:spcPct val="106000"/>
              </a:lnSpc>
              <a:spcBef>
                <a:spcPts val="0"/>
              </a:spcBef>
              <a:spcAft>
                <a:spcPts val="0"/>
              </a:spcAft>
              <a:buSzPts val="1400"/>
              <a:buNone/>
              <a:defRPr b="0" i="0" sz="3600" u="none">
                <a:solidFill>
                  <a:srgbClr val="000000"/>
                </a:solidFill>
              </a:defRPr>
            </a:lvl3pPr>
            <a:lvl4pPr indent="-228600" lvl="3" marL="1600200" rtl="0" algn="l">
              <a:lnSpc>
                <a:spcPct val="106000"/>
              </a:lnSpc>
              <a:spcBef>
                <a:spcPts val="0"/>
              </a:spcBef>
              <a:spcAft>
                <a:spcPts val="0"/>
              </a:spcAft>
              <a:buSzPts val="1400"/>
              <a:buNone/>
              <a:defRPr b="0" i="0" sz="3600" u="none">
                <a:solidFill>
                  <a:srgbClr val="000000"/>
                </a:solidFill>
              </a:defRPr>
            </a:lvl4pPr>
            <a:lvl5pPr indent="-228600" lvl="4" marL="2057400" rtl="0" algn="l">
              <a:lnSpc>
                <a:spcPct val="106000"/>
              </a:lnSpc>
              <a:spcBef>
                <a:spcPts val="0"/>
              </a:spcBef>
              <a:spcAft>
                <a:spcPts val="0"/>
              </a:spcAft>
              <a:buSzPts val="1400"/>
              <a:buNone/>
              <a:defRPr b="0" i="0" sz="3600" u="none">
                <a:solidFill>
                  <a:srgbClr val="000000"/>
                </a:solidFill>
              </a:defRPr>
            </a:lvl5pPr>
            <a:lvl6pPr indent="-228600" lvl="5" marL="2514600" rtl="0" algn="l">
              <a:lnSpc>
                <a:spcPct val="106000"/>
              </a:lnSpc>
              <a:spcBef>
                <a:spcPts val="0"/>
              </a:spcBef>
              <a:spcAft>
                <a:spcPts val="0"/>
              </a:spcAft>
              <a:buSzPts val="1400"/>
              <a:buNone/>
              <a:defRPr b="0" i="0" sz="3600" u="none">
                <a:solidFill>
                  <a:srgbClr val="000000"/>
                </a:solidFill>
              </a:defRPr>
            </a:lvl6pPr>
            <a:lvl7pPr indent="-228600" lvl="6" marL="3429000" rtl="0" algn="l">
              <a:lnSpc>
                <a:spcPct val="106000"/>
              </a:lnSpc>
              <a:spcBef>
                <a:spcPts val="0"/>
              </a:spcBef>
              <a:spcAft>
                <a:spcPts val="0"/>
              </a:spcAft>
              <a:buSzPts val="1400"/>
              <a:buNone/>
              <a:defRPr b="0" i="0" sz="3600" u="none">
                <a:solidFill>
                  <a:srgbClr val="000000"/>
                </a:solidFill>
              </a:defRPr>
            </a:lvl7pPr>
            <a:lvl8pPr indent="-228600" lvl="7" marL="4800600" rtl="0" algn="l">
              <a:lnSpc>
                <a:spcPct val="106000"/>
              </a:lnSpc>
              <a:spcBef>
                <a:spcPts val="0"/>
              </a:spcBef>
              <a:spcAft>
                <a:spcPts val="0"/>
              </a:spcAft>
              <a:buSzPts val="1400"/>
              <a:buNone/>
              <a:defRPr b="0" i="0" sz="3600" u="none">
                <a:solidFill>
                  <a:srgbClr val="000000"/>
                </a:solidFill>
              </a:defRPr>
            </a:lvl8pPr>
            <a:lvl9pPr indent="-228600" lvl="8" marL="6629400" rtl="0" algn="l">
              <a:lnSpc>
                <a:spcPct val="106000"/>
              </a:lnSpc>
              <a:spcBef>
                <a:spcPts val="0"/>
              </a:spcBef>
              <a:spcAft>
                <a:spcPts val="0"/>
              </a:spcAft>
              <a:buSzPts val="1400"/>
              <a:buNone/>
              <a:defRPr b="0" i="0" sz="3600" u="none">
                <a:solidFill>
                  <a:srgbClr val="000000"/>
                </a:solidFill>
              </a:defRPr>
            </a:lvl9pPr>
          </a:lstStyle>
          <a:p/>
        </p:txBody>
      </p:sp>
      <p:sp>
        <p:nvSpPr>
          <p:cNvPr id="167" name="Shape 167"/>
          <p:cNvSpPr txBox="1"/>
          <p:nvPr>
            <p:ph idx="1" type="body"/>
          </p:nvPr>
        </p:nvSpPr>
        <p:spPr>
          <a:xfrm>
            <a:off x="685800" y="1543050"/>
            <a:ext cx="7770900" cy="2742000"/>
          </a:xfrm>
          <a:prstGeom prst="rect">
            <a:avLst/>
          </a:prstGeom>
          <a:noFill/>
          <a:ln>
            <a:noFill/>
          </a:ln>
        </p:spPr>
        <p:txBody>
          <a:bodyPr anchorCtr="0" anchor="t" bIns="91425" lIns="91425" spcFirstLastPara="1" rIns="91425" wrap="square" tIns="91425"/>
          <a:lstStyle>
            <a:lvl1pPr indent="-317500" lvl="0" marL="457200" rtl="0" algn="l">
              <a:lnSpc>
                <a:spcPct val="106000"/>
              </a:lnSpc>
              <a:spcBef>
                <a:spcPts val="0"/>
              </a:spcBef>
              <a:spcAft>
                <a:spcPts val="0"/>
              </a:spcAft>
              <a:buSzPts val="1400"/>
              <a:buChar char="●"/>
              <a:defRPr b="0" i="0" sz="1800" u="none">
                <a:solidFill>
                  <a:srgbClr val="000000"/>
                </a:solidFill>
              </a:defRPr>
            </a:lvl1pPr>
            <a:lvl2pPr indent="-317500" lvl="1" marL="914400" rtl="0" algn="l">
              <a:lnSpc>
                <a:spcPct val="106000"/>
              </a:lnSpc>
              <a:spcBef>
                <a:spcPts val="700"/>
              </a:spcBef>
              <a:spcAft>
                <a:spcPts val="0"/>
              </a:spcAft>
              <a:buSzPts val="1400"/>
              <a:buChar char="○"/>
              <a:defRPr b="0" i="0" sz="1600" u="none">
                <a:solidFill>
                  <a:srgbClr val="000000"/>
                </a:solidFill>
              </a:defRPr>
            </a:lvl2pPr>
            <a:lvl3pPr indent="-317500" lvl="2" marL="1371600" rtl="0" algn="l">
              <a:lnSpc>
                <a:spcPct val="106000"/>
              </a:lnSpc>
              <a:spcBef>
                <a:spcPts val="700"/>
              </a:spcBef>
              <a:spcAft>
                <a:spcPts val="0"/>
              </a:spcAft>
              <a:buSzPts val="1400"/>
              <a:buChar char="■"/>
              <a:defRPr b="0" i="0" sz="1800" u="none">
                <a:solidFill>
                  <a:srgbClr val="013242"/>
                </a:solidFill>
              </a:defRPr>
            </a:lvl3pPr>
            <a:lvl4pPr indent="-317500" lvl="3" marL="1828800" rtl="0" algn="l">
              <a:lnSpc>
                <a:spcPct val="106000"/>
              </a:lnSpc>
              <a:spcBef>
                <a:spcPts val="800"/>
              </a:spcBef>
              <a:spcAft>
                <a:spcPts val="0"/>
              </a:spcAft>
              <a:buSzPts val="1400"/>
              <a:buChar char="●"/>
              <a:defRPr b="0" i="0" sz="1800" u="none">
                <a:solidFill>
                  <a:srgbClr val="013242"/>
                </a:solidFill>
              </a:defRPr>
            </a:lvl4pPr>
            <a:lvl5pPr indent="-317500" lvl="4" marL="2286000" rtl="0" algn="l">
              <a:lnSpc>
                <a:spcPct val="106000"/>
              </a:lnSpc>
              <a:spcBef>
                <a:spcPts val="500"/>
              </a:spcBef>
              <a:spcAft>
                <a:spcPts val="0"/>
              </a:spcAft>
              <a:buSzPts val="1400"/>
              <a:buChar char="○"/>
              <a:defRPr b="0" i="0" sz="1800" u="none">
                <a:solidFill>
                  <a:srgbClr val="013242"/>
                </a:solidFill>
              </a:defRPr>
            </a:lvl5pPr>
            <a:lvl6pPr indent="-317500" lvl="5" marL="2743200" rtl="0" algn="l">
              <a:lnSpc>
                <a:spcPct val="106000"/>
              </a:lnSpc>
              <a:spcBef>
                <a:spcPts val="200"/>
              </a:spcBef>
              <a:spcAft>
                <a:spcPts val="0"/>
              </a:spcAft>
              <a:buSzPts val="1400"/>
              <a:buChar char="■"/>
              <a:defRPr b="0" i="0" sz="1800" u="none">
                <a:solidFill>
                  <a:srgbClr val="013242"/>
                </a:solidFill>
              </a:defRPr>
            </a:lvl6pPr>
            <a:lvl7pPr indent="-317500" lvl="6" marL="3200400" rtl="0" algn="l">
              <a:lnSpc>
                <a:spcPct val="106000"/>
              </a:lnSpc>
              <a:spcBef>
                <a:spcPts val="200"/>
              </a:spcBef>
              <a:spcAft>
                <a:spcPts val="0"/>
              </a:spcAft>
              <a:buSzPts val="1400"/>
              <a:buChar char="●"/>
              <a:defRPr b="0" i="0" sz="1800" u="none">
                <a:solidFill>
                  <a:srgbClr val="013242"/>
                </a:solidFill>
              </a:defRPr>
            </a:lvl7pPr>
            <a:lvl8pPr indent="-317500" lvl="7" marL="3657600" rtl="0" algn="l">
              <a:lnSpc>
                <a:spcPct val="106000"/>
              </a:lnSpc>
              <a:spcBef>
                <a:spcPts val="200"/>
              </a:spcBef>
              <a:spcAft>
                <a:spcPts val="0"/>
              </a:spcAft>
              <a:buSzPts val="1400"/>
              <a:buChar char="○"/>
              <a:defRPr b="0" i="0" sz="1800" u="none">
                <a:solidFill>
                  <a:srgbClr val="013242"/>
                </a:solidFill>
              </a:defRPr>
            </a:lvl8pPr>
            <a:lvl9pPr indent="-317500" lvl="8" marL="4114800" rtl="0" algn="l">
              <a:lnSpc>
                <a:spcPct val="106000"/>
              </a:lnSpc>
              <a:spcBef>
                <a:spcPts val="200"/>
              </a:spcBef>
              <a:spcAft>
                <a:spcPts val="200"/>
              </a:spcAft>
              <a:buSzPts val="1400"/>
              <a:buChar char="■"/>
              <a:defRPr b="0" i="0" sz="1800" u="none">
                <a:solidFill>
                  <a:srgbClr val="013242"/>
                </a:solidFill>
              </a:defRPr>
            </a:lvl9pPr>
          </a:lstStyle>
          <a:p/>
        </p:txBody>
      </p:sp>
      <p:sp>
        <p:nvSpPr>
          <p:cNvPr id="168" name="Shape 168"/>
          <p:cNvSpPr txBox="1"/>
          <p:nvPr>
            <p:ph idx="10" type="dt"/>
          </p:nvPr>
        </p:nvSpPr>
        <p:spPr>
          <a:xfrm>
            <a:off x="0" y="0"/>
            <a:ext cx="3000000" cy="2250000"/>
          </a:xfrm>
          <a:prstGeom prst="rect">
            <a:avLst/>
          </a:prstGeom>
          <a:noFill/>
          <a:ln>
            <a:noFill/>
          </a:ln>
        </p:spPr>
        <p:txBody>
          <a:bodyPr anchorCtr="0" anchor="t" bIns="91425" lIns="91425" spcFirstLastPara="1" rIns="91425" wrap="square" tIns="91425"/>
          <a:lstStyle>
            <a:lvl1pPr indent="0" lvl="0" marL="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85750" lvl="1" marL="74295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143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6002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057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514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429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4800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6629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9" name="Shape 169"/>
          <p:cNvSpPr txBox="1"/>
          <p:nvPr>
            <p:ph idx="11" type="ftr"/>
          </p:nvPr>
        </p:nvSpPr>
        <p:spPr>
          <a:xfrm>
            <a:off x="593725" y="4924425"/>
            <a:ext cx="6627900" cy="170400"/>
          </a:xfrm>
          <a:prstGeom prst="rect">
            <a:avLst/>
          </a:prstGeom>
          <a:noFill/>
          <a:ln>
            <a:noFill/>
          </a:ln>
        </p:spPr>
        <p:txBody>
          <a:bodyPr anchorCtr="0" anchor="t" bIns="91425" lIns="91425" spcFirstLastPara="1" rIns="91425" wrap="square" tIns="91425"/>
          <a:lstStyle>
            <a:lvl1pPr indent="0" lvl="0" marL="0" marR="0" rtl="0" algn="l">
              <a:lnSpc>
                <a:spcPct val="106000"/>
              </a:lnSpc>
              <a:spcBef>
                <a:spcPts val="0"/>
              </a:spcBef>
              <a:spcAft>
                <a:spcPts val="0"/>
              </a:spcAft>
              <a:buClr>
                <a:srgbClr val="37424A"/>
              </a:buClr>
              <a:buSzPts val="1400"/>
              <a:buFont typeface="Arial"/>
              <a:buNone/>
              <a:defRPr b="0" i="0" sz="800" u="none" cap="none" strike="noStrike">
                <a:solidFill>
                  <a:srgbClr val="37424A"/>
                </a:solidFill>
                <a:latin typeface="Arial"/>
                <a:ea typeface="Arial"/>
                <a:cs typeface="Arial"/>
                <a:sym typeface="Arial"/>
              </a:defRPr>
            </a:lvl1pPr>
            <a:lvl2pPr indent="-285750" lvl="1" marL="74295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143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6002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057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514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429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4800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6629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70" name="Shape 170"/>
          <p:cNvSpPr txBox="1"/>
          <p:nvPr>
            <p:ph idx="12" type="sldNum"/>
          </p:nvPr>
        </p:nvSpPr>
        <p:spPr>
          <a:xfrm>
            <a:off x="9525" y="4924425"/>
            <a:ext cx="501600" cy="170400"/>
          </a:xfrm>
          <a:prstGeom prst="rect">
            <a:avLst/>
          </a:prstGeom>
          <a:noFill/>
          <a:ln>
            <a:noFill/>
          </a:ln>
        </p:spPr>
        <p:txBody>
          <a:bodyPr anchorCtr="0" anchor="t" bIns="0" lIns="0" spcFirstLastPara="1" rIns="0" wrap="square" tIns="0">
            <a:noAutofit/>
          </a:bodyPr>
          <a:lstStyle/>
          <a:p>
            <a:pPr indent="0" lvl="0" marL="0" marR="0" rtl="0" algn="r">
              <a:lnSpc>
                <a:spcPct val="106000"/>
              </a:lnSpc>
              <a:spcBef>
                <a:spcPts val="0"/>
              </a:spcBef>
              <a:spcAft>
                <a:spcPts val="0"/>
              </a:spcAft>
              <a:buClr>
                <a:srgbClr val="000000"/>
              </a:buClr>
              <a:buFont typeface="Arial"/>
              <a:buNone/>
            </a:pPr>
            <a:fld id="{00000000-1234-1234-1234-123412341234}" type="slidenum">
              <a:rPr b="1" i="0" lang="de" sz="800" u="none" cap="none" strike="noStrike">
                <a:solidFill>
                  <a:srgbClr val="000000"/>
                </a:solidFill>
                <a:latin typeface="Arial"/>
                <a:ea typeface="Arial"/>
                <a:cs typeface="Arial"/>
                <a:sym typeface="Arial"/>
              </a:rPr>
              <a:t>‹#›</a:t>
            </a:fld>
            <a:endParaRPr b="1" i="0" sz="8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and text">
    <p:spTree>
      <p:nvGrpSpPr>
        <p:cNvPr id="171" name="Shape 171"/>
        <p:cNvGrpSpPr/>
        <p:nvPr/>
      </p:nvGrpSpPr>
      <p:grpSpPr>
        <a:xfrm>
          <a:off x="0" y="0"/>
          <a:ext cx="0" cy="0"/>
          <a:chOff x="0" y="0"/>
          <a:chExt cx="0" cy="0"/>
        </a:xfrm>
      </p:grpSpPr>
      <p:sp>
        <p:nvSpPr>
          <p:cNvPr id="172" name="Shape 172"/>
          <p:cNvSpPr txBox="1"/>
          <p:nvPr>
            <p:ph type="title"/>
          </p:nvPr>
        </p:nvSpPr>
        <p:spPr>
          <a:xfrm>
            <a:off x="685800" y="0"/>
            <a:ext cx="7770900" cy="1062000"/>
          </a:xfrm>
          <a:prstGeom prst="rect">
            <a:avLst/>
          </a:prstGeom>
          <a:noFill/>
          <a:ln>
            <a:noFill/>
          </a:ln>
        </p:spPr>
        <p:txBody>
          <a:bodyPr anchorCtr="0" anchor="b" bIns="91425" lIns="91425" spcFirstLastPara="1" rIns="91425" wrap="square" tIns="91425"/>
          <a:lstStyle>
            <a:lvl1pPr indent="0" lvl="0" marL="0" rtl="0" algn="l">
              <a:lnSpc>
                <a:spcPct val="106000"/>
              </a:lnSpc>
              <a:spcBef>
                <a:spcPts val="0"/>
              </a:spcBef>
              <a:spcAft>
                <a:spcPts val="0"/>
              </a:spcAft>
              <a:buSzPts val="1400"/>
              <a:buNone/>
              <a:defRPr b="0" i="0" sz="3600" u="none">
                <a:solidFill>
                  <a:srgbClr val="000000"/>
                </a:solidFill>
              </a:defRPr>
            </a:lvl1pPr>
            <a:lvl2pPr indent="-285750" lvl="1" marL="742950" rtl="0" algn="l">
              <a:lnSpc>
                <a:spcPct val="106000"/>
              </a:lnSpc>
              <a:spcBef>
                <a:spcPts val="0"/>
              </a:spcBef>
              <a:spcAft>
                <a:spcPts val="0"/>
              </a:spcAft>
              <a:buSzPts val="1400"/>
              <a:buNone/>
              <a:defRPr b="0" i="0" sz="3600" u="none">
                <a:solidFill>
                  <a:srgbClr val="000000"/>
                </a:solidFill>
              </a:defRPr>
            </a:lvl2pPr>
            <a:lvl3pPr indent="-228600" lvl="2" marL="1143000" rtl="0" algn="l">
              <a:lnSpc>
                <a:spcPct val="106000"/>
              </a:lnSpc>
              <a:spcBef>
                <a:spcPts val="0"/>
              </a:spcBef>
              <a:spcAft>
                <a:spcPts val="0"/>
              </a:spcAft>
              <a:buSzPts val="1400"/>
              <a:buNone/>
              <a:defRPr b="0" i="0" sz="3600" u="none">
                <a:solidFill>
                  <a:srgbClr val="000000"/>
                </a:solidFill>
              </a:defRPr>
            </a:lvl3pPr>
            <a:lvl4pPr indent="-228600" lvl="3" marL="1600200" rtl="0" algn="l">
              <a:lnSpc>
                <a:spcPct val="106000"/>
              </a:lnSpc>
              <a:spcBef>
                <a:spcPts val="0"/>
              </a:spcBef>
              <a:spcAft>
                <a:spcPts val="0"/>
              </a:spcAft>
              <a:buSzPts val="1400"/>
              <a:buNone/>
              <a:defRPr b="0" i="0" sz="3600" u="none">
                <a:solidFill>
                  <a:srgbClr val="000000"/>
                </a:solidFill>
              </a:defRPr>
            </a:lvl4pPr>
            <a:lvl5pPr indent="-228600" lvl="4" marL="2057400" rtl="0" algn="l">
              <a:lnSpc>
                <a:spcPct val="106000"/>
              </a:lnSpc>
              <a:spcBef>
                <a:spcPts val="0"/>
              </a:spcBef>
              <a:spcAft>
                <a:spcPts val="0"/>
              </a:spcAft>
              <a:buSzPts val="1400"/>
              <a:buNone/>
              <a:defRPr b="0" i="0" sz="3600" u="none">
                <a:solidFill>
                  <a:srgbClr val="000000"/>
                </a:solidFill>
              </a:defRPr>
            </a:lvl5pPr>
            <a:lvl6pPr indent="-228600" lvl="5" marL="2514600" rtl="0" algn="l">
              <a:lnSpc>
                <a:spcPct val="106000"/>
              </a:lnSpc>
              <a:spcBef>
                <a:spcPts val="0"/>
              </a:spcBef>
              <a:spcAft>
                <a:spcPts val="0"/>
              </a:spcAft>
              <a:buSzPts val="1400"/>
              <a:buNone/>
              <a:defRPr b="0" i="0" sz="3600" u="none">
                <a:solidFill>
                  <a:srgbClr val="000000"/>
                </a:solidFill>
              </a:defRPr>
            </a:lvl6pPr>
            <a:lvl7pPr indent="-228600" lvl="6" marL="3429000" rtl="0" algn="l">
              <a:lnSpc>
                <a:spcPct val="106000"/>
              </a:lnSpc>
              <a:spcBef>
                <a:spcPts val="0"/>
              </a:spcBef>
              <a:spcAft>
                <a:spcPts val="0"/>
              </a:spcAft>
              <a:buSzPts val="1400"/>
              <a:buNone/>
              <a:defRPr b="0" i="0" sz="3600" u="none">
                <a:solidFill>
                  <a:srgbClr val="000000"/>
                </a:solidFill>
              </a:defRPr>
            </a:lvl7pPr>
            <a:lvl8pPr indent="-228600" lvl="7" marL="4800600" rtl="0" algn="l">
              <a:lnSpc>
                <a:spcPct val="106000"/>
              </a:lnSpc>
              <a:spcBef>
                <a:spcPts val="0"/>
              </a:spcBef>
              <a:spcAft>
                <a:spcPts val="0"/>
              </a:spcAft>
              <a:buSzPts val="1400"/>
              <a:buNone/>
              <a:defRPr b="0" i="0" sz="3600" u="none">
                <a:solidFill>
                  <a:srgbClr val="000000"/>
                </a:solidFill>
              </a:defRPr>
            </a:lvl8pPr>
            <a:lvl9pPr indent="-228600" lvl="8" marL="6629400" rtl="0" algn="l">
              <a:lnSpc>
                <a:spcPct val="106000"/>
              </a:lnSpc>
              <a:spcBef>
                <a:spcPts val="0"/>
              </a:spcBef>
              <a:spcAft>
                <a:spcPts val="0"/>
              </a:spcAft>
              <a:buSzPts val="1400"/>
              <a:buNone/>
              <a:defRPr b="0" i="0" sz="3600" u="none">
                <a:solidFill>
                  <a:srgbClr val="000000"/>
                </a:solidFill>
              </a:defRPr>
            </a:lvl9pPr>
          </a:lstStyle>
          <a:p/>
        </p:txBody>
      </p:sp>
      <p:sp>
        <p:nvSpPr>
          <p:cNvPr id="173" name="Shape 173"/>
          <p:cNvSpPr txBox="1"/>
          <p:nvPr>
            <p:ph idx="1" type="body"/>
          </p:nvPr>
        </p:nvSpPr>
        <p:spPr>
          <a:xfrm>
            <a:off x="685800" y="1543050"/>
            <a:ext cx="7770900" cy="2742000"/>
          </a:xfrm>
          <a:prstGeom prst="rect">
            <a:avLst/>
          </a:prstGeom>
          <a:noFill/>
          <a:ln>
            <a:noFill/>
          </a:ln>
        </p:spPr>
        <p:txBody>
          <a:bodyPr anchorCtr="0" anchor="t" bIns="91425" lIns="91425" spcFirstLastPara="1" rIns="91425" wrap="square" tIns="91425"/>
          <a:lstStyle>
            <a:lvl1pPr indent="-317500" lvl="0" marL="457200" rtl="0" algn="l">
              <a:lnSpc>
                <a:spcPct val="106000"/>
              </a:lnSpc>
              <a:spcBef>
                <a:spcPts val="0"/>
              </a:spcBef>
              <a:spcAft>
                <a:spcPts val="0"/>
              </a:spcAft>
              <a:buSzPts val="1400"/>
              <a:buChar char="●"/>
              <a:defRPr b="0" i="0" sz="1800" u="none">
                <a:solidFill>
                  <a:srgbClr val="000000"/>
                </a:solidFill>
              </a:defRPr>
            </a:lvl1pPr>
            <a:lvl2pPr indent="-317500" lvl="1" marL="914400" rtl="0" algn="l">
              <a:lnSpc>
                <a:spcPct val="106000"/>
              </a:lnSpc>
              <a:spcBef>
                <a:spcPts val="700"/>
              </a:spcBef>
              <a:spcAft>
                <a:spcPts val="0"/>
              </a:spcAft>
              <a:buSzPts val="1400"/>
              <a:buChar char="○"/>
              <a:defRPr b="0" i="0" sz="1600" u="none">
                <a:solidFill>
                  <a:srgbClr val="000000"/>
                </a:solidFill>
              </a:defRPr>
            </a:lvl2pPr>
            <a:lvl3pPr indent="-317500" lvl="2" marL="1371600" rtl="0" algn="l">
              <a:lnSpc>
                <a:spcPct val="106000"/>
              </a:lnSpc>
              <a:spcBef>
                <a:spcPts val="700"/>
              </a:spcBef>
              <a:spcAft>
                <a:spcPts val="0"/>
              </a:spcAft>
              <a:buSzPts val="1400"/>
              <a:buChar char="■"/>
              <a:defRPr b="0" i="0" sz="1800" u="none">
                <a:solidFill>
                  <a:srgbClr val="013242"/>
                </a:solidFill>
              </a:defRPr>
            </a:lvl3pPr>
            <a:lvl4pPr indent="-317500" lvl="3" marL="1828800" rtl="0" algn="l">
              <a:lnSpc>
                <a:spcPct val="106000"/>
              </a:lnSpc>
              <a:spcBef>
                <a:spcPts val="800"/>
              </a:spcBef>
              <a:spcAft>
                <a:spcPts val="0"/>
              </a:spcAft>
              <a:buSzPts val="1400"/>
              <a:buChar char="●"/>
              <a:defRPr b="0" i="0" sz="1800" u="none">
                <a:solidFill>
                  <a:srgbClr val="013242"/>
                </a:solidFill>
              </a:defRPr>
            </a:lvl4pPr>
            <a:lvl5pPr indent="-317500" lvl="4" marL="2286000" rtl="0" algn="l">
              <a:lnSpc>
                <a:spcPct val="106000"/>
              </a:lnSpc>
              <a:spcBef>
                <a:spcPts val="500"/>
              </a:spcBef>
              <a:spcAft>
                <a:spcPts val="0"/>
              </a:spcAft>
              <a:buSzPts val="1400"/>
              <a:buChar char="○"/>
              <a:defRPr b="0" i="0" sz="1800" u="none">
                <a:solidFill>
                  <a:srgbClr val="013242"/>
                </a:solidFill>
              </a:defRPr>
            </a:lvl5pPr>
            <a:lvl6pPr indent="-317500" lvl="5" marL="2743200" rtl="0" algn="l">
              <a:lnSpc>
                <a:spcPct val="106000"/>
              </a:lnSpc>
              <a:spcBef>
                <a:spcPts val="200"/>
              </a:spcBef>
              <a:spcAft>
                <a:spcPts val="0"/>
              </a:spcAft>
              <a:buSzPts val="1400"/>
              <a:buChar char="■"/>
              <a:defRPr b="0" i="0" sz="1800" u="none">
                <a:solidFill>
                  <a:srgbClr val="013242"/>
                </a:solidFill>
              </a:defRPr>
            </a:lvl6pPr>
            <a:lvl7pPr indent="-317500" lvl="6" marL="3200400" rtl="0" algn="l">
              <a:lnSpc>
                <a:spcPct val="106000"/>
              </a:lnSpc>
              <a:spcBef>
                <a:spcPts val="200"/>
              </a:spcBef>
              <a:spcAft>
                <a:spcPts val="0"/>
              </a:spcAft>
              <a:buSzPts val="1400"/>
              <a:buChar char="●"/>
              <a:defRPr b="0" i="0" sz="1800" u="none">
                <a:solidFill>
                  <a:srgbClr val="013242"/>
                </a:solidFill>
              </a:defRPr>
            </a:lvl7pPr>
            <a:lvl8pPr indent="-317500" lvl="7" marL="3657600" rtl="0" algn="l">
              <a:lnSpc>
                <a:spcPct val="106000"/>
              </a:lnSpc>
              <a:spcBef>
                <a:spcPts val="200"/>
              </a:spcBef>
              <a:spcAft>
                <a:spcPts val="0"/>
              </a:spcAft>
              <a:buSzPts val="1400"/>
              <a:buChar char="○"/>
              <a:defRPr b="0" i="0" sz="1800" u="none">
                <a:solidFill>
                  <a:srgbClr val="013242"/>
                </a:solidFill>
              </a:defRPr>
            </a:lvl8pPr>
            <a:lvl9pPr indent="-317500" lvl="8" marL="4114800" rtl="0" algn="l">
              <a:lnSpc>
                <a:spcPct val="106000"/>
              </a:lnSpc>
              <a:spcBef>
                <a:spcPts val="200"/>
              </a:spcBef>
              <a:spcAft>
                <a:spcPts val="200"/>
              </a:spcAft>
              <a:buSzPts val="1400"/>
              <a:buChar char="■"/>
              <a:defRPr b="0" i="0" sz="1800" u="none">
                <a:solidFill>
                  <a:srgbClr val="013242"/>
                </a:solidFill>
              </a:defRPr>
            </a:lvl9pPr>
          </a:lstStyle>
          <a:p/>
        </p:txBody>
      </p:sp>
      <p:sp>
        <p:nvSpPr>
          <p:cNvPr id="174" name="Shape 174"/>
          <p:cNvSpPr txBox="1"/>
          <p:nvPr>
            <p:ph idx="10" type="dt"/>
          </p:nvPr>
        </p:nvSpPr>
        <p:spPr>
          <a:xfrm>
            <a:off x="0" y="0"/>
            <a:ext cx="3000000" cy="2250000"/>
          </a:xfrm>
          <a:prstGeom prst="rect">
            <a:avLst/>
          </a:prstGeom>
          <a:noFill/>
          <a:ln>
            <a:noFill/>
          </a:ln>
        </p:spPr>
        <p:txBody>
          <a:bodyPr anchorCtr="0" anchor="t" bIns="91425" lIns="91425" spcFirstLastPara="1" rIns="91425" wrap="square" tIns="91425"/>
          <a:lstStyle>
            <a:lvl1pPr indent="0" lvl="0" marL="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85750" lvl="1" marL="74295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143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6002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057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514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429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4800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6629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75" name="Shape 175"/>
          <p:cNvSpPr txBox="1"/>
          <p:nvPr>
            <p:ph idx="11" type="ftr"/>
          </p:nvPr>
        </p:nvSpPr>
        <p:spPr>
          <a:xfrm>
            <a:off x="593725" y="4924425"/>
            <a:ext cx="6627900" cy="170400"/>
          </a:xfrm>
          <a:prstGeom prst="rect">
            <a:avLst/>
          </a:prstGeom>
          <a:noFill/>
          <a:ln>
            <a:noFill/>
          </a:ln>
        </p:spPr>
        <p:txBody>
          <a:bodyPr anchorCtr="0" anchor="t" bIns="91425" lIns="91425" spcFirstLastPara="1" rIns="91425" wrap="square" tIns="91425"/>
          <a:lstStyle>
            <a:lvl1pPr indent="0" lvl="0" marL="0" marR="0" rtl="0" algn="l">
              <a:lnSpc>
                <a:spcPct val="106000"/>
              </a:lnSpc>
              <a:spcBef>
                <a:spcPts val="0"/>
              </a:spcBef>
              <a:spcAft>
                <a:spcPts val="0"/>
              </a:spcAft>
              <a:buClr>
                <a:srgbClr val="37424A"/>
              </a:buClr>
              <a:buSzPts val="1400"/>
              <a:buFont typeface="Arial"/>
              <a:buNone/>
              <a:defRPr b="0" i="0" sz="800" u="none" cap="none" strike="noStrike">
                <a:solidFill>
                  <a:srgbClr val="37424A"/>
                </a:solidFill>
                <a:latin typeface="Arial"/>
                <a:ea typeface="Arial"/>
                <a:cs typeface="Arial"/>
                <a:sym typeface="Arial"/>
              </a:defRPr>
            </a:lvl1pPr>
            <a:lvl2pPr indent="-285750" lvl="1" marL="74295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143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6002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057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514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429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4800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6629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76" name="Shape 176"/>
          <p:cNvSpPr txBox="1"/>
          <p:nvPr>
            <p:ph idx="12" type="sldNum"/>
          </p:nvPr>
        </p:nvSpPr>
        <p:spPr>
          <a:xfrm>
            <a:off x="9525" y="4924425"/>
            <a:ext cx="501600" cy="170400"/>
          </a:xfrm>
          <a:prstGeom prst="rect">
            <a:avLst/>
          </a:prstGeom>
          <a:noFill/>
          <a:ln>
            <a:noFill/>
          </a:ln>
        </p:spPr>
        <p:txBody>
          <a:bodyPr anchorCtr="0" anchor="t" bIns="0" lIns="0" spcFirstLastPara="1" rIns="0" wrap="square" tIns="0">
            <a:noAutofit/>
          </a:bodyPr>
          <a:lstStyle/>
          <a:p>
            <a:pPr indent="0" lvl="0" marL="0" marR="0" rtl="0" algn="r">
              <a:lnSpc>
                <a:spcPct val="106000"/>
              </a:lnSpc>
              <a:spcBef>
                <a:spcPts val="0"/>
              </a:spcBef>
              <a:spcAft>
                <a:spcPts val="0"/>
              </a:spcAft>
              <a:buClr>
                <a:srgbClr val="000000"/>
              </a:buClr>
              <a:buFont typeface="Arial"/>
              <a:buNone/>
            </a:pPr>
            <a:fld id="{00000000-1234-1234-1234-123412341234}" type="slidenum">
              <a:rPr b="1" i="0" lang="de" sz="800" u="none" cap="none" strike="noStrike">
                <a:solidFill>
                  <a:srgbClr val="000000"/>
                </a:solidFill>
                <a:latin typeface="Arial"/>
                <a:ea typeface="Arial"/>
                <a:cs typeface="Arial"/>
                <a:sym typeface="Arial"/>
              </a:rPr>
              <a:t>‹#›</a:t>
            </a:fld>
            <a:endParaRPr b="1" i="0" sz="8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2">
    <p:spTree>
      <p:nvGrpSpPr>
        <p:cNvPr id="177" name="Shape 177"/>
        <p:cNvGrpSpPr/>
        <p:nvPr/>
      </p:nvGrpSpPr>
      <p:grpSpPr>
        <a:xfrm>
          <a:off x="0" y="0"/>
          <a:ext cx="0" cy="0"/>
          <a:chOff x="0" y="0"/>
          <a:chExt cx="0" cy="0"/>
        </a:xfrm>
      </p:grpSpPr>
      <p:sp>
        <p:nvSpPr>
          <p:cNvPr id="178" name="Shape 178"/>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0" i="0" sz="5200" u="none" cap="none" strike="noStrike">
                <a:solidFill>
                  <a:schemeClr val="dk1"/>
                </a:solidFill>
                <a:latin typeface="Arial"/>
                <a:ea typeface="Arial"/>
                <a:cs typeface="Arial"/>
                <a:sym typeface="Arial"/>
              </a:defRPr>
            </a:lvl1pPr>
            <a:lvl2pPr indent="0" lvl="1"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2pPr>
            <a:lvl3pPr indent="0" lvl="2"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3pPr>
            <a:lvl4pPr indent="0" lvl="3"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4pPr>
            <a:lvl5pPr indent="0" lvl="4"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5pPr>
            <a:lvl6pPr indent="0" lvl="5"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6pPr>
            <a:lvl7pPr indent="0" lvl="6"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7pPr>
            <a:lvl8pPr indent="0" lvl="7"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8pPr>
            <a:lvl9pPr indent="0" lvl="8"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9pPr>
          </a:lstStyle>
          <a:p/>
        </p:txBody>
      </p:sp>
      <p:sp>
        <p:nvSpPr>
          <p:cNvPr id="179" name="Shape 179"/>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2pPr>
            <a:lvl3pPr indent="0" lvl="2"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3pPr>
            <a:lvl4pPr indent="0" lvl="3"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4pPr>
            <a:lvl5pPr indent="0" lvl="4"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5pPr>
            <a:lvl6pPr indent="0" lvl="5"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6pPr>
            <a:lvl7pPr indent="0" lvl="6"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7pPr>
            <a:lvl8pPr indent="0" lvl="7"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8pPr>
            <a:lvl9pPr indent="0" lvl="8"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9pPr>
          </a:lstStyle>
          <a:p/>
        </p:txBody>
      </p:sp>
      <p:sp>
        <p:nvSpPr>
          <p:cNvPr id="180" name="Shape 180"/>
          <p:cNvSpPr txBox="1"/>
          <p:nvPr>
            <p:ph idx="12" type="sldNum"/>
          </p:nvPr>
        </p:nvSpPr>
        <p:spPr>
          <a:xfrm>
            <a:off x="8472457" y="4663216"/>
            <a:ext cx="5487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ssion Pre-reqs">
    <p:spTree>
      <p:nvGrpSpPr>
        <p:cNvPr id="181" name="Shape 181"/>
        <p:cNvGrpSpPr/>
        <p:nvPr/>
      </p:nvGrpSpPr>
      <p:grpSpPr>
        <a:xfrm>
          <a:off x="0" y="0"/>
          <a:ext cx="0" cy="0"/>
          <a:chOff x="0" y="0"/>
          <a:chExt cx="0" cy="0"/>
        </a:xfrm>
      </p:grpSpPr>
      <p:sp>
        <p:nvSpPr>
          <p:cNvPr id="182" name="Shape 182"/>
          <p:cNvSpPr txBox="1"/>
          <p:nvPr>
            <p:ph idx="1" type="body"/>
          </p:nvPr>
        </p:nvSpPr>
        <p:spPr>
          <a:xfrm>
            <a:off x="340591" y="1009332"/>
            <a:ext cx="8205300" cy="35538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Clr>
                <a:schemeClr val="dk1"/>
              </a:buClr>
              <a:buSzPts val="1400"/>
              <a:buFont typeface="Arial"/>
              <a:buNone/>
              <a:defRPr>
                <a:solidFill>
                  <a:schemeClr val="dk1"/>
                </a:solidFill>
              </a:defRPr>
            </a:lvl1pPr>
            <a:lvl2pPr indent="-317500" lvl="1" marL="914400" rtl="0">
              <a:spcBef>
                <a:spcPts val="0"/>
              </a:spcBef>
              <a:spcAft>
                <a:spcPts val="0"/>
              </a:spcAft>
              <a:buClr>
                <a:schemeClr val="dk1"/>
              </a:buClr>
              <a:buSzPts val="1400"/>
              <a:buFont typeface="Arial"/>
              <a:buChar char="•"/>
              <a:defRPr>
                <a:solidFill>
                  <a:schemeClr val="dk1"/>
                </a:solidFill>
              </a:defRPr>
            </a:lvl2pPr>
            <a:lvl3pPr indent="-317500" lvl="2" marL="1371600" rtl="0">
              <a:spcBef>
                <a:spcPts val="0"/>
              </a:spcBef>
              <a:spcAft>
                <a:spcPts val="0"/>
              </a:spcAft>
              <a:buClr>
                <a:schemeClr val="dk1"/>
              </a:buClr>
              <a:buSzPts val="1400"/>
              <a:buFont typeface="Arial"/>
              <a:buChar char="•"/>
              <a:defRPr>
                <a:solidFill>
                  <a:schemeClr val="dk1"/>
                </a:solidFill>
              </a:defRPr>
            </a:lvl3pPr>
            <a:lvl4pPr indent="-317500" lvl="3" marL="1828800" rtl="0">
              <a:spcBef>
                <a:spcPts val="0"/>
              </a:spcBef>
              <a:spcAft>
                <a:spcPts val="0"/>
              </a:spcAft>
              <a:buSzPts val="1400"/>
              <a:buChar char="●"/>
              <a:defRPr>
                <a:solidFill>
                  <a:schemeClr val="dk1"/>
                </a:solidFill>
              </a:defRPr>
            </a:lvl4pPr>
            <a:lvl5pPr indent="-317500" lvl="4" marL="2286000" rtl="0">
              <a:spcBef>
                <a:spcPts val="0"/>
              </a:spcBef>
              <a:spcAft>
                <a:spcPts val="0"/>
              </a:spcAft>
              <a:buSzPts val="1400"/>
              <a:buChar char="○"/>
              <a:defRPr>
                <a:solidFill>
                  <a:schemeClr val="dk1"/>
                </a:solidFill>
              </a:defRPr>
            </a:lvl5pPr>
            <a:lvl6pPr indent="-317500" lvl="5" marL="2743200" rtl="0">
              <a:spcBef>
                <a:spcPts val="0"/>
              </a:spcBef>
              <a:spcAft>
                <a:spcPts val="0"/>
              </a:spcAft>
              <a:buSzPts val="1400"/>
              <a:buChar char="■"/>
              <a:defRPr sz="2000">
                <a:solidFill>
                  <a:schemeClr val="dk1"/>
                </a:solidFill>
                <a:latin typeface="Arial"/>
                <a:ea typeface="Arial"/>
                <a:cs typeface="Arial"/>
                <a:sym typeface="Arial"/>
              </a:defRPr>
            </a:lvl6pPr>
            <a:lvl7pPr indent="-317500" lvl="6" marL="3200400" rtl="0">
              <a:spcBef>
                <a:spcPts val="0"/>
              </a:spcBef>
              <a:spcAft>
                <a:spcPts val="0"/>
              </a:spcAft>
              <a:buSzPts val="1400"/>
              <a:buChar char="●"/>
              <a:defRPr sz="2000">
                <a:solidFill>
                  <a:schemeClr val="dk1"/>
                </a:solidFill>
                <a:latin typeface="Arial"/>
                <a:ea typeface="Arial"/>
                <a:cs typeface="Arial"/>
                <a:sym typeface="Arial"/>
              </a:defRPr>
            </a:lvl7pPr>
            <a:lvl8pPr indent="-317500" lvl="7" marL="3657600" rtl="0">
              <a:spcBef>
                <a:spcPts val="0"/>
              </a:spcBef>
              <a:spcAft>
                <a:spcPts val="0"/>
              </a:spcAft>
              <a:buSzPts val="1400"/>
              <a:buChar char="○"/>
              <a:defRPr sz="2000">
                <a:solidFill>
                  <a:schemeClr val="dk1"/>
                </a:solidFill>
                <a:latin typeface="Arial"/>
                <a:ea typeface="Arial"/>
                <a:cs typeface="Arial"/>
                <a:sym typeface="Arial"/>
              </a:defRPr>
            </a:lvl8pPr>
            <a:lvl9pPr indent="-317500" lvl="8" marL="4114800" rtl="0">
              <a:spcBef>
                <a:spcPts val="0"/>
              </a:spcBef>
              <a:spcAft>
                <a:spcPts val="0"/>
              </a:spcAft>
              <a:buSzPts val="1400"/>
              <a:buChar char="■"/>
              <a:defRPr sz="2000">
                <a:solidFill>
                  <a:schemeClr val="dk1"/>
                </a:solidFill>
                <a:latin typeface="Arial"/>
                <a:ea typeface="Arial"/>
                <a:cs typeface="Arial"/>
                <a:sym typeface="Arial"/>
              </a:defRPr>
            </a:lvl9pPr>
          </a:lstStyle>
          <a:p/>
        </p:txBody>
      </p:sp>
      <p:sp>
        <p:nvSpPr>
          <p:cNvPr id="183" name="Shape 183"/>
          <p:cNvSpPr txBox="1"/>
          <p:nvPr/>
        </p:nvSpPr>
        <p:spPr>
          <a:xfrm>
            <a:off x="328897" y="110719"/>
            <a:ext cx="8222400"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de" sz="2800" u="none" cap="none" strike="noStrike">
                <a:solidFill>
                  <a:schemeClr val="dk1"/>
                </a:solidFill>
                <a:latin typeface="Arial"/>
                <a:ea typeface="Arial"/>
                <a:cs typeface="Arial"/>
                <a:sym typeface="Arial"/>
              </a:rPr>
              <a:t>What to Expect from the Session</a:t>
            </a: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Slide 2">
    <p:spTree>
      <p:nvGrpSpPr>
        <p:cNvPr id="184" name="Shape 184"/>
        <p:cNvGrpSpPr/>
        <p:nvPr/>
      </p:nvGrpSpPr>
      <p:grpSpPr>
        <a:xfrm>
          <a:off x="0" y="0"/>
          <a:ext cx="0" cy="0"/>
          <a:chOff x="0" y="0"/>
          <a:chExt cx="0" cy="0"/>
        </a:xfrm>
      </p:grpSpPr>
      <p:sp>
        <p:nvSpPr>
          <p:cNvPr id="185" name="Shape 18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0" i="0" sz="5200" u="none" cap="none" strike="noStrike">
                <a:solidFill>
                  <a:schemeClr val="dk1"/>
                </a:solidFill>
                <a:latin typeface="Arial"/>
                <a:ea typeface="Arial"/>
                <a:cs typeface="Arial"/>
                <a:sym typeface="Arial"/>
              </a:defRPr>
            </a:lvl1pPr>
            <a:lvl2pPr indent="0" lvl="1"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2pPr>
            <a:lvl3pPr indent="0" lvl="2"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3pPr>
            <a:lvl4pPr indent="0" lvl="3"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4pPr>
            <a:lvl5pPr indent="0" lvl="4"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5pPr>
            <a:lvl6pPr indent="0" lvl="5"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6pPr>
            <a:lvl7pPr indent="0" lvl="6"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7pPr>
            <a:lvl8pPr indent="0" lvl="7"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8pPr>
            <a:lvl9pPr indent="0" lvl="8"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9pPr>
          </a:lstStyle>
          <a:p/>
        </p:txBody>
      </p:sp>
      <p:sp>
        <p:nvSpPr>
          <p:cNvPr id="186" name="Shape 18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2pPr>
            <a:lvl3pPr indent="0" lvl="2"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3pPr>
            <a:lvl4pPr indent="0" lvl="3"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4pPr>
            <a:lvl5pPr indent="0" lvl="4"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5pPr>
            <a:lvl6pPr indent="0" lvl="5"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6pPr>
            <a:lvl7pPr indent="0" lvl="6"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7pPr>
            <a:lvl8pPr indent="0" lvl="7"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8pPr>
            <a:lvl9pPr indent="0" lvl="8"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9pPr>
          </a:lstStyle>
          <a:p/>
        </p:txBody>
      </p:sp>
      <p:sp>
        <p:nvSpPr>
          <p:cNvPr id="187" name="Shape 187"/>
          <p:cNvSpPr txBox="1"/>
          <p:nvPr>
            <p:ph idx="12" type="sldNum"/>
          </p:nvPr>
        </p:nvSpPr>
        <p:spPr>
          <a:xfrm>
            <a:off x="8472457" y="4663216"/>
            <a:ext cx="5487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188" name="Shape 188"/>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Slide">
    <p:spTree>
      <p:nvGrpSpPr>
        <p:cNvPr id="189" name="Shape 189"/>
        <p:cNvGrpSpPr/>
        <p:nvPr/>
      </p:nvGrpSpPr>
      <p:grpSpPr>
        <a:xfrm>
          <a:off x="0" y="0"/>
          <a:ext cx="0" cy="0"/>
          <a:chOff x="0" y="0"/>
          <a:chExt cx="0" cy="0"/>
        </a:xfrm>
      </p:grpSpPr>
      <p:sp>
        <p:nvSpPr>
          <p:cNvPr id="190" name="Shape 190"/>
          <p:cNvSpPr txBox="1"/>
          <p:nvPr>
            <p:ph type="ctrTitle"/>
          </p:nvPr>
        </p:nvSpPr>
        <p:spPr>
          <a:xfrm>
            <a:off x="685800" y="1583341"/>
            <a:ext cx="7772400" cy="11598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0" i="0" sz="2900" u="none" cap="none" strike="noStrike">
                <a:solidFill>
                  <a:schemeClr val="dk1"/>
                </a:solidFill>
                <a:latin typeface="Arial"/>
                <a:ea typeface="Arial"/>
                <a:cs typeface="Arial"/>
                <a:sym typeface="Arial"/>
              </a:defRPr>
            </a:lvl1pPr>
            <a:lvl2pPr indent="0" lvl="1" marL="0" marR="0" rtl="0" algn="ctr">
              <a:spcBef>
                <a:spcPts val="0"/>
              </a:spcBef>
              <a:spcAft>
                <a:spcPts val="0"/>
              </a:spcAft>
              <a:buClr>
                <a:schemeClr val="dk1"/>
              </a:buClr>
              <a:buSzPts val="1400"/>
              <a:buFont typeface="Arial"/>
              <a:buNone/>
              <a:defRPr b="0" i="0" sz="3300" u="none" cap="none" strike="noStrike">
                <a:solidFill>
                  <a:schemeClr val="dk1"/>
                </a:solidFill>
                <a:latin typeface="Proxima Nova"/>
                <a:ea typeface="Proxima Nova"/>
                <a:cs typeface="Proxima Nova"/>
                <a:sym typeface="Proxima Nova"/>
              </a:defRPr>
            </a:lvl2pPr>
            <a:lvl3pPr indent="0" lvl="2" marL="0" marR="0" rtl="0" algn="ctr">
              <a:spcBef>
                <a:spcPts val="0"/>
              </a:spcBef>
              <a:spcAft>
                <a:spcPts val="0"/>
              </a:spcAft>
              <a:buClr>
                <a:schemeClr val="dk1"/>
              </a:buClr>
              <a:buSzPts val="1400"/>
              <a:buFont typeface="Arial"/>
              <a:buNone/>
              <a:defRPr b="0" i="0" sz="3300" u="none" cap="none" strike="noStrike">
                <a:solidFill>
                  <a:schemeClr val="dk1"/>
                </a:solidFill>
                <a:latin typeface="Proxima Nova"/>
                <a:ea typeface="Proxima Nova"/>
                <a:cs typeface="Proxima Nova"/>
                <a:sym typeface="Proxima Nova"/>
              </a:defRPr>
            </a:lvl3pPr>
            <a:lvl4pPr indent="0" lvl="3" marL="0" marR="0" rtl="0" algn="ctr">
              <a:spcBef>
                <a:spcPts val="0"/>
              </a:spcBef>
              <a:spcAft>
                <a:spcPts val="0"/>
              </a:spcAft>
              <a:buClr>
                <a:schemeClr val="dk1"/>
              </a:buClr>
              <a:buSzPts val="1400"/>
              <a:buFont typeface="Arial"/>
              <a:buNone/>
              <a:defRPr b="0" i="0" sz="3300" u="none" cap="none" strike="noStrike">
                <a:solidFill>
                  <a:schemeClr val="dk1"/>
                </a:solidFill>
                <a:latin typeface="Proxima Nova"/>
                <a:ea typeface="Proxima Nova"/>
                <a:cs typeface="Proxima Nova"/>
                <a:sym typeface="Proxima Nova"/>
              </a:defRPr>
            </a:lvl4pPr>
            <a:lvl5pPr indent="0" lvl="4" marL="0" marR="0" rtl="0" algn="ctr">
              <a:spcBef>
                <a:spcPts val="0"/>
              </a:spcBef>
              <a:spcAft>
                <a:spcPts val="0"/>
              </a:spcAft>
              <a:buClr>
                <a:schemeClr val="dk1"/>
              </a:buClr>
              <a:buSzPts val="1400"/>
              <a:buFont typeface="Arial"/>
              <a:buNone/>
              <a:defRPr b="0" i="0" sz="3300" u="none" cap="none" strike="noStrike">
                <a:solidFill>
                  <a:schemeClr val="dk1"/>
                </a:solidFill>
                <a:latin typeface="Proxima Nova"/>
                <a:ea typeface="Proxima Nova"/>
                <a:cs typeface="Proxima Nova"/>
                <a:sym typeface="Proxima Nova"/>
              </a:defRPr>
            </a:lvl5pPr>
            <a:lvl6pPr indent="0" lvl="5" marL="0" marR="0" rtl="0" algn="ctr">
              <a:spcBef>
                <a:spcPts val="0"/>
              </a:spcBef>
              <a:spcAft>
                <a:spcPts val="0"/>
              </a:spcAft>
              <a:buClr>
                <a:schemeClr val="dk1"/>
              </a:buClr>
              <a:buSzPts val="1400"/>
              <a:buFont typeface="Arial"/>
              <a:buNone/>
              <a:defRPr b="0" i="0" sz="3300" u="none" cap="none" strike="noStrike">
                <a:solidFill>
                  <a:schemeClr val="dk1"/>
                </a:solidFill>
                <a:latin typeface="Proxima Nova"/>
                <a:ea typeface="Proxima Nova"/>
                <a:cs typeface="Proxima Nova"/>
                <a:sym typeface="Proxima Nova"/>
              </a:defRPr>
            </a:lvl6pPr>
            <a:lvl7pPr indent="0" lvl="6" marL="0" marR="0" rtl="0" algn="ctr">
              <a:spcBef>
                <a:spcPts val="0"/>
              </a:spcBef>
              <a:spcAft>
                <a:spcPts val="0"/>
              </a:spcAft>
              <a:buClr>
                <a:schemeClr val="dk1"/>
              </a:buClr>
              <a:buSzPts val="1400"/>
              <a:buFont typeface="Arial"/>
              <a:buNone/>
              <a:defRPr b="0" i="0" sz="3300" u="none" cap="none" strike="noStrike">
                <a:solidFill>
                  <a:schemeClr val="dk1"/>
                </a:solidFill>
                <a:latin typeface="Proxima Nova"/>
                <a:ea typeface="Proxima Nova"/>
                <a:cs typeface="Proxima Nova"/>
                <a:sym typeface="Proxima Nova"/>
              </a:defRPr>
            </a:lvl7pPr>
            <a:lvl8pPr indent="0" lvl="7" marL="0" marR="0" rtl="0" algn="ctr">
              <a:spcBef>
                <a:spcPts val="0"/>
              </a:spcBef>
              <a:spcAft>
                <a:spcPts val="0"/>
              </a:spcAft>
              <a:buClr>
                <a:schemeClr val="dk1"/>
              </a:buClr>
              <a:buSzPts val="1400"/>
              <a:buFont typeface="Arial"/>
              <a:buNone/>
              <a:defRPr b="0" i="0" sz="3300" u="none" cap="none" strike="noStrike">
                <a:solidFill>
                  <a:schemeClr val="dk1"/>
                </a:solidFill>
                <a:latin typeface="Proxima Nova"/>
                <a:ea typeface="Proxima Nova"/>
                <a:cs typeface="Proxima Nova"/>
                <a:sym typeface="Proxima Nova"/>
              </a:defRPr>
            </a:lvl8pPr>
            <a:lvl9pPr indent="0" lvl="8" marL="0" marR="0" rtl="0" algn="ctr">
              <a:spcBef>
                <a:spcPts val="0"/>
              </a:spcBef>
              <a:spcAft>
                <a:spcPts val="0"/>
              </a:spcAft>
              <a:buClr>
                <a:schemeClr val="dk1"/>
              </a:buClr>
              <a:buSzPts val="1400"/>
              <a:buFont typeface="Arial"/>
              <a:buNone/>
              <a:defRPr b="0" i="0" sz="3300" u="none" cap="none" strike="noStrike">
                <a:solidFill>
                  <a:schemeClr val="dk1"/>
                </a:solidFill>
                <a:latin typeface="Proxima Nova"/>
                <a:ea typeface="Proxima Nova"/>
                <a:cs typeface="Proxima Nova"/>
                <a:sym typeface="Proxima Nova"/>
              </a:defRPr>
            </a:lvl9pPr>
          </a:lstStyle>
          <a:p/>
        </p:txBody>
      </p:sp>
      <p:sp>
        <p:nvSpPr>
          <p:cNvPr id="191" name="Shape 191"/>
          <p:cNvSpPr txBox="1"/>
          <p:nvPr>
            <p:ph idx="1" type="subTitle"/>
          </p:nvPr>
        </p:nvSpPr>
        <p:spPr>
          <a:xfrm>
            <a:off x="685800" y="2840052"/>
            <a:ext cx="7772400" cy="784800"/>
          </a:xfrm>
          <a:prstGeom prst="rect">
            <a:avLst/>
          </a:prstGeom>
          <a:noFill/>
          <a:ln>
            <a:noFill/>
          </a:ln>
        </p:spPr>
        <p:txBody>
          <a:bodyPr anchorCtr="0" anchor="t" bIns="91425" lIns="91425" spcFirstLastPara="1" rIns="91425" wrap="square" tIns="91425"/>
          <a:lstStyle>
            <a:lvl1pPr indent="0" lvl="0" marL="0" marR="0" rtl="0" algn="ctr">
              <a:lnSpc>
                <a:spcPct val="100000"/>
              </a:lnSpc>
              <a:spcBef>
                <a:spcPts val="0"/>
              </a:spcBef>
              <a:spcAft>
                <a:spcPts val="0"/>
              </a:spcAft>
              <a:buClr>
                <a:schemeClr val="dk2"/>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2"/>
              </a:buClr>
              <a:buSzPts val="1400"/>
              <a:buFont typeface="Arial"/>
              <a:buNone/>
              <a:defRPr b="0" i="0" sz="1500" u="none" cap="none" strike="noStrike">
                <a:solidFill>
                  <a:schemeClr val="dk1"/>
                </a:solidFill>
              </a:defRPr>
            </a:lvl2pPr>
            <a:lvl3pPr indent="0" lvl="2" marL="0" marR="0" rtl="0" algn="ctr">
              <a:lnSpc>
                <a:spcPct val="100000"/>
              </a:lnSpc>
              <a:spcBef>
                <a:spcPts val="0"/>
              </a:spcBef>
              <a:spcAft>
                <a:spcPts val="0"/>
              </a:spcAft>
              <a:buClr>
                <a:schemeClr val="dk2"/>
              </a:buClr>
              <a:buSzPts val="1400"/>
              <a:buFont typeface="Arial"/>
              <a:buNone/>
              <a:defRPr b="0" i="0" sz="1500" u="none" cap="none" strike="noStrike">
                <a:solidFill>
                  <a:schemeClr val="dk1"/>
                </a:solidFill>
              </a:defRPr>
            </a:lvl3pPr>
            <a:lvl4pPr indent="0" lvl="3" marL="0" marR="0" rtl="0" algn="ctr">
              <a:lnSpc>
                <a:spcPct val="100000"/>
              </a:lnSpc>
              <a:spcBef>
                <a:spcPts val="0"/>
              </a:spcBef>
              <a:spcAft>
                <a:spcPts val="0"/>
              </a:spcAft>
              <a:buClr>
                <a:schemeClr val="dk2"/>
              </a:buClr>
              <a:buSzPts val="1400"/>
              <a:buFont typeface="Arial"/>
              <a:buNone/>
              <a:defRPr b="0" i="0" sz="1500" u="none" cap="none" strike="noStrike">
                <a:solidFill>
                  <a:schemeClr val="dk1"/>
                </a:solidFill>
              </a:defRPr>
            </a:lvl4pPr>
            <a:lvl5pPr indent="0" lvl="4" marL="0" marR="0" rtl="0" algn="ctr">
              <a:lnSpc>
                <a:spcPct val="100000"/>
              </a:lnSpc>
              <a:spcBef>
                <a:spcPts val="0"/>
              </a:spcBef>
              <a:spcAft>
                <a:spcPts val="0"/>
              </a:spcAft>
              <a:buClr>
                <a:schemeClr val="dk2"/>
              </a:buClr>
              <a:buSzPts val="1400"/>
              <a:buFont typeface="Arial"/>
              <a:buNone/>
              <a:defRPr b="0" i="0" sz="1500" u="none" cap="none" strike="noStrike">
                <a:solidFill>
                  <a:schemeClr val="dk1"/>
                </a:solidFill>
              </a:defRPr>
            </a:lvl5pPr>
            <a:lvl6pPr indent="0" lvl="5" marL="0" marR="0" rtl="0" algn="ctr">
              <a:lnSpc>
                <a:spcPct val="100000"/>
              </a:lnSpc>
              <a:spcBef>
                <a:spcPts val="0"/>
              </a:spcBef>
              <a:spcAft>
                <a:spcPts val="0"/>
              </a:spcAft>
              <a:buClr>
                <a:schemeClr val="dk2"/>
              </a:buClr>
              <a:buSzPts val="1400"/>
              <a:buFont typeface="Arial"/>
              <a:buNone/>
              <a:defRPr b="0" i="0" sz="1500" u="none" cap="none" strike="noStrike">
                <a:solidFill>
                  <a:schemeClr val="dk1"/>
                </a:solidFill>
              </a:defRPr>
            </a:lvl6pPr>
            <a:lvl7pPr indent="0" lvl="6" marL="0" marR="0" rtl="0" algn="ctr">
              <a:lnSpc>
                <a:spcPct val="100000"/>
              </a:lnSpc>
              <a:spcBef>
                <a:spcPts val="0"/>
              </a:spcBef>
              <a:spcAft>
                <a:spcPts val="0"/>
              </a:spcAft>
              <a:buClr>
                <a:schemeClr val="dk2"/>
              </a:buClr>
              <a:buSzPts val="1400"/>
              <a:buFont typeface="Arial"/>
              <a:buNone/>
              <a:defRPr b="0" i="0" sz="1500" u="none" cap="none" strike="noStrike">
                <a:solidFill>
                  <a:schemeClr val="dk1"/>
                </a:solidFill>
              </a:defRPr>
            </a:lvl7pPr>
            <a:lvl8pPr indent="0" lvl="7" marL="0" marR="0" rtl="0" algn="ctr">
              <a:lnSpc>
                <a:spcPct val="100000"/>
              </a:lnSpc>
              <a:spcBef>
                <a:spcPts val="0"/>
              </a:spcBef>
              <a:spcAft>
                <a:spcPts val="0"/>
              </a:spcAft>
              <a:buClr>
                <a:schemeClr val="dk2"/>
              </a:buClr>
              <a:buSzPts val="1400"/>
              <a:buFont typeface="Arial"/>
              <a:buNone/>
              <a:defRPr b="0" i="0" sz="1500" u="none" cap="none" strike="noStrike">
                <a:solidFill>
                  <a:schemeClr val="dk1"/>
                </a:solidFill>
              </a:defRPr>
            </a:lvl8pPr>
            <a:lvl9pPr indent="0" lvl="8" marL="0" marR="0" rtl="0" algn="ctr">
              <a:lnSpc>
                <a:spcPct val="100000"/>
              </a:lnSpc>
              <a:spcBef>
                <a:spcPts val="0"/>
              </a:spcBef>
              <a:spcAft>
                <a:spcPts val="0"/>
              </a:spcAft>
              <a:buClr>
                <a:schemeClr val="dk2"/>
              </a:buClr>
              <a:buSzPts val="1400"/>
              <a:buFont typeface="Arial"/>
              <a:buNone/>
              <a:defRPr b="0" i="0" sz="1500" u="none" cap="none" strike="noStrike">
                <a:solidFill>
                  <a:schemeClr val="dk1"/>
                </a:solidFill>
              </a:defRPr>
            </a:lvl9pPr>
          </a:lstStyle>
          <a:p/>
        </p:txBody>
      </p:sp>
      <p:sp>
        <p:nvSpPr>
          <p:cNvPr id="192" name="Shape 192"/>
          <p:cNvSpPr txBox="1"/>
          <p:nvPr>
            <p:ph idx="12" type="sldNum"/>
          </p:nvPr>
        </p:nvSpPr>
        <p:spPr>
          <a:xfrm>
            <a:off x="8556790" y="4749850"/>
            <a:ext cx="548700" cy="393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5">
    <p:spTree>
      <p:nvGrpSpPr>
        <p:cNvPr id="193" name="Shape 193"/>
        <p:cNvGrpSpPr/>
        <p:nvPr/>
      </p:nvGrpSpPr>
      <p:grpSpPr>
        <a:xfrm>
          <a:off x="0" y="0"/>
          <a:ext cx="0" cy="0"/>
          <a:chOff x="0" y="0"/>
          <a:chExt cx="0" cy="0"/>
        </a:xfrm>
      </p:grpSpPr>
      <p:sp>
        <p:nvSpPr>
          <p:cNvPr id="194" name="Shape 194"/>
          <p:cNvSpPr txBox="1"/>
          <p:nvPr>
            <p:ph type="ctrTitle"/>
          </p:nvPr>
        </p:nvSpPr>
        <p:spPr>
          <a:xfrm>
            <a:off x="685800" y="1583342"/>
            <a:ext cx="7772400" cy="11598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0" i="0" sz="4800" u="none" cap="none" strike="noStrike">
                <a:solidFill>
                  <a:schemeClr val="dk1"/>
                </a:solidFill>
                <a:latin typeface="Arial"/>
                <a:ea typeface="Arial"/>
                <a:cs typeface="Arial"/>
                <a:sym typeface="Arial"/>
              </a:defRPr>
            </a:lvl1pPr>
            <a:lvl2pPr indent="0" lvl="1" marL="0" marR="0" rtl="0" algn="ctr">
              <a:spcBef>
                <a:spcPts val="0"/>
              </a:spcBef>
              <a:spcAft>
                <a:spcPts val="0"/>
              </a:spcAft>
              <a:buClr>
                <a:schemeClr val="dk1"/>
              </a:buClr>
              <a:buSzPts val="1400"/>
              <a:buFont typeface="Proxima Nova"/>
              <a:buNone/>
              <a:defRPr b="0" i="0" sz="4800" u="none" cap="none" strike="noStrike">
                <a:solidFill>
                  <a:schemeClr val="dk1"/>
                </a:solidFill>
                <a:latin typeface="Proxima Nova"/>
                <a:ea typeface="Proxima Nova"/>
                <a:cs typeface="Proxima Nova"/>
                <a:sym typeface="Proxima Nova"/>
              </a:defRPr>
            </a:lvl2pPr>
            <a:lvl3pPr indent="0" lvl="2" marL="0" marR="0" rtl="0" algn="ctr">
              <a:spcBef>
                <a:spcPts val="0"/>
              </a:spcBef>
              <a:spcAft>
                <a:spcPts val="0"/>
              </a:spcAft>
              <a:buClr>
                <a:schemeClr val="dk1"/>
              </a:buClr>
              <a:buSzPts val="1400"/>
              <a:buFont typeface="Proxima Nova"/>
              <a:buNone/>
              <a:defRPr b="0" i="0" sz="4800" u="none" cap="none" strike="noStrike">
                <a:solidFill>
                  <a:schemeClr val="dk1"/>
                </a:solidFill>
                <a:latin typeface="Proxima Nova"/>
                <a:ea typeface="Proxima Nova"/>
                <a:cs typeface="Proxima Nova"/>
                <a:sym typeface="Proxima Nova"/>
              </a:defRPr>
            </a:lvl3pPr>
            <a:lvl4pPr indent="0" lvl="3" marL="0" marR="0" rtl="0" algn="ctr">
              <a:spcBef>
                <a:spcPts val="0"/>
              </a:spcBef>
              <a:spcAft>
                <a:spcPts val="0"/>
              </a:spcAft>
              <a:buClr>
                <a:schemeClr val="dk1"/>
              </a:buClr>
              <a:buSzPts val="1400"/>
              <a:buFont typeface="Proxima Nova"/>
              <a:buNone/>
              <a:defRPr b="0" i="0" sz="4800" u="none" cap="none" strike="noStrike">
                <a:solidFill>
                  <a:schemeClr val="dk1"/>
                </a:solidFill>
                <a:latin typeface="Proxima Nova"/>
                <a:ea typeface="Proxima Nova"/>
                <a:cs typeface="Proxima Nova"/>
                <a:sym typeface="Proxima Nova"/>
              </a:defRPr>
            </a:lvl4pPr>
            <a:lvl5pPr indent="0" lvl="4" marL="0" marR="0" rtl="0" algn="ctr">
              <a:spcBef>
                <a:spcPts val="0"/>
              </a:spcBef>
              <a:spcAft>
                <a:spcPts val="0"/>
              </a:spcAft>
              <a:buClr>
                <a:schemeClr val="dk1"/>
              </a:buClr>
              <a:buSzPts val="1400"/>
              <a:buFont typeface="Proxima Nova"/>
              <a:buNone/>
              <a:defRPr b="0" i="0" sz="4800" u="none" cap="none" strike="noStrike">
                <a:solidFill>
                  <a:schemeClr val="dk1"/>
                </a:solidFill>
                <a:latin typeface="Proxima Nova"/>
                <a:ea typeface="Proxima Nova"/>
                <a:cs typeface="Proxima Nova"/>
                <a:sym typeface="Proxima Nova"/>
              </a:defRPr>
            </a:lvl5pPr>
            <a:lvl6pPr indent="0" lvl="5" marL="0" marR="0" rtl="0" algn="ctr">
              <a:spcBef>
                <a:spcPts val="0"/>
              </a:spcBef>
              <a:spcAft>
                <a:spcPts val="0"/>
              </a:spcAft>
              <a:buClr>
                <a:schemeClr val="dk1"/>
              </a:buClr>
              <a:buSzPts val="1400"/>
              <a:buFont typeface="Proxima Nova"/>
              <a:buNone/>
              <a:defRPr b="0" i="0" sz="4800" u="none" cap="none" strike="noStrike">
                <a:solidFill>
                  <a:schemeClr val="dk1"/>
                </a:solidFill>
                <a:latin typeface="Proxima Nova"/>
                <a:ea typeface="Proxima Nova"/>
                <a:cs typeface="Proxima Nova"/>
                <a:sym typeface="Proxima Nova"/>
              </a:defRPr>
            </a:lvl6pPr>
            <a:lvl7pPr indent="0" lvl="6" marL="0" marR="0" rtl="0" algn="ctr">
              <a:spcBef>
                <a:spcPts val="0"/>
              </a:spcBef>
              <a:spcAft>
                <a:spcPts val="0"/>
              </a:spcAft>
              <a:buClr>
                <a:schemeClr val="dk1"/>
              </a:buClr>
              <a:buSzPts val="1400"/>
              <a:buFont typeface="Proxima Nova"/>
              <a:buNone/>
              <a:defRPr b="0" i="0" sz="4800" u="none" cap="none" strike="noStrike">
                <a:solidFill>
                  <a:schemeClr val="dk1"/>
                </a:solidFill>
                <a:latin typeface="Proxima Nova"/>
                <a:ea typeface="Proxima Nova"/>
                <a:cs typeface="Proxima Nova"/>
                <a:sym typeface="Proxima Nova"/>
              </a:defRPr>
            </a:lvl7pPr>
            <a:lvl8pPr indent="0" lvl="7" marL="0" marR="0" rtl="0" algn="ctr">
              <a:spcBef>
                <a:spcPts val="0"/>
              </a:spcBef>
              <a:spcAft>
                <a:spcPts val="0"/>
              </a:spcAft>
              <a:buClr>
                <a:schemeClr val="dk1"/>
              </a:buClr>
              <a:buSzPts val="1400"/>
              <a:buFont typeface="Proxima Nova"/>
              <a:buNone/>
              <a:defRPr b="0" i="0" sz="4800" u="none" cap="none" strike="noStrike">
                <a:solidFill>
                  <a:schemeClr val="dk1"/>
                </a:solidFill>
                <a:latin typeface="Proxima Nova"/>
                <a:ea typeface="Proxima Nova"/>
                <a:cs typeface="Proxima Nova"/>
                <a:sym typeface="Proxima Nova"/>
              </a:defRPr>
            </a:lvl8pPr>
            <a:lvl9pPr indent="0" lvl="8" marL="0" marR="0" rtl="0" algn="ctr">
              <a:spcBef>
                <a:spcPts val="0"/>
              </a:spcBef>
              <a:spcAft>
                <a:spcPts val="0"/>
              </a:spcAft>
              <a:buClr>
                <a:schemeClr val="dk1"/>
              </a:buClr>
              <a:buSzPts val="1400"/>
              <a:buFont typeface="Proxima Nova"/>
              <a:buNone/>
              <a:defRPr b="0" i="0" sz="4800" u="none" cap="none" strike="noStrike">
                <a:solidFill>
                  <a:schemeClr val="dk1"/>
                </a:solidFill>
                <a:latin typeface="Proxima Nova"/>
                <a:ea typeface="Proxima Nova"/>
                <a:cs typeface="Proxima Nova"/>
                <a:sym typeface="Proxima Nova"/>
              </a:defRPr>
            </a:lvl9pPr>
          </a:lstStyle>
          <a:p/>
        </p:txBody>
      </p:sp>
      <p:sp>
        <p:nvSpPr>
          <p:cNvPr id="195" name="Shape 195"/>
          <p:cNvSpPr txBox="1"/>
          <p:nvPr>
            <p:ph idx="1" type="subTitle"/>
          </p:nvPr>
        </p:nvSpPr>
        <p:spPr>
          <a:xfrm>
            <a:off x="685800" y="2840053"/>
            <a:ext cx="7772400" cy="784800"/>
          </a:xfrm>
          <a:prstGeom prst="rect">
            <a:avLst/>
          </a:prstGeom>
          <a:noFill/>
          <a:ln>
            <a:noFill/>
          </a:ln>
        </p:spPr>
        <p:txBody>
          <a:bodyPr anchorCtr="0" anchor="t" bIns="91425" lIns="91425" spcFirstLastPara="1" rIns="91425" wrap="square" tIns="91425"/>
          <a:lstStyle>
            <a:lvl1pPr indent="0" lvl="0" marL="0" marR="0" rtl="0" algn="ctr">
              <a:lnSpc>
                <a:spcPct val="115000"/>
              </a:lnSpc>
              <a:spcBef>
                <a:spcPts val="0"/>
              </a:spcBef>
              <a:spcAft>
                <a:spcPts val="0"/>
              </a:spcAft>
              <a:buClr>
                <a:schemeClr val="dk2"/>
              </a:buClr>
              <a:buSzPts val="1400"/>
              <a:buFont typeface="Arial"/>
              <a:buNone/>
              <a:defRPr b="0" i="0" sz="1700" u="none" cap="none" strike="noStrike">
                <a:solidFill>
                  <a:schemeClr val="dk2"/>
                </a:solidFill>
                <a:latin typeface="Arial"/>
                <a:ea typeface="Arial"/>
                <a:cs typeface="Arial"/>
                <a:sym typeface="Arial"/>
              </a:defRPr>
            </a:lvl1pPr>
            <a:lvl2pPr indent="0" lvl="1" marL="0" marR="0" rtl="0" algn="ctr">
              <a:lnSpc>
                <a:spcPct val="115000"/>
              </a:lnSpc>
              <a:spcBef>
                <a:spcPts val="0"/>
              </a:spcBef>
              <a:spcAft>
                <a:spcPts val="0"/>
              </a:spcAft>
              <a:buClr>
                <a:schemeClr val="dk2"/>
              </a:buClr>
              <a:buSzPts val="1400"/>
              <a:buFont typeface="Arial"/>
              <a:buNone/>
              <a:defRPr b="0" i="0" sz="3000" u="none" cap="none" strike="noStrike">
                <a:solidFill>
                  <a:schemeClr val="dk2"/>
                </a:solidFill>
              </a:defRPr>
            </a:lvl2pPr>
            <a:lvl3pPr indent="0" lvl="2" marL="0" marR="0" rtl="0" algn="ctr">
              <a:lnSpc>
                <a:spcPct val="115000"/>
              </a:lnSpc>
              <a:spcBef>
                <a:spcPts val="0"/>
              </a:spcBef>
              <a:spcAft>
                <a:spcPts val="0"/>
              </a:spcAft>
              <a:buClr>
                <a:schemeClr val="dk2"/>
              </a:buClr>
              <a:buSzPts val="1400"/>
              <a:buFont typeface="Arial"/>
              <a:buNone/>
              <a:defRPr b="0" i="0" sz="3000" u="none" cap="none" strike="noStrike">
                <a:solidFill>
                  <a:schemeClr val="dk2"/>
                </a:solidFill>
              </a:defRPr>
            </a:lvl3pPr>
            <a:lvl4pPr indent="0" lvl="3" marL="0" marR="0" rtl="0" algn="ctr">
              <a:lnSpc>
                <a:spcPct val="115000"/>
              </a:lnSpc>
              <a:spcBef>
                <a:spcPts val="0"/>
              </a:spcBef>
              <a:spcAft>
                <a:spcPts val="0"/>
              </a:spcAft>
              <a:buClr>
                <a:schemeClr val="dk2"/>
              </a:buClr>
              <a:buSzPts val="1400"/>
              <a:buFont typeface="Arial"/>
              <a:buNone/>
              <a:defRPr b="0" i="0" sz="3000" u="none" cap="none" strike="noStrike">
                <a:solidFill>
                  <a:schemeClr val="dk2"/>
                </a:solidFill>
              </a:defRPr>
            </a:lvl4pPr>
            <a:lvl5pPr indent="0" lvl="4" marL="0" marR="0" rtl="0" algn="ctr">
              <a:lnSpc>
                <a:spcPct val="115000"/>
              </a:lnSpc>
              <a:spcBef>
                <a:spcPts val="0"/>
              </a:spcBef>
              <a:spcAft>
                <a:spcPts val="0"/>
              </a:spcAft>
              <a:buClr>
                <a:schemeClr val="dk2"/>
              </a:buClr>
              <a:buSzPts val="1400"/>
              <a:buFont typeface="Arial"/>
              <a:buNone/>
              <a:defRPr b="0" i="0" sz="3000" u="none" cap="none" strike="noStrike">
                <a:solidFill>
                  <a:schemeClr val="dk2"/>
                </a:solidFill>
              </a:defRPr>
            </a:lvl5pPr>
            <a:lvl6pPr indent="0" lvl="5" marL="0" marR="0" rtl="0" algn="ctr">
              <a:lnSpc>
                <a:spcPct val="115000"/>
              </a:lnSpc>
              <a:spcBef>
                <a:spcPts val="0"/>
              </a:spcBef>
              <a:spcAft>
                <a:spcPts val="0"/>
              </a:spcAft>
              <a:buClr>
                <a:schemeClr val="dk2"/>
              </a:buClr>
              <a:buSzPts val="1400"/>
              <a:buFont typeface="Arial"/>
              <a:buNone/>
              <a:defRPr b="0" i="0" sz="3000" u="none" cap="none" strike="noStrike">
                <a:solidFill>
                  <a:schemeClr val="dk2"/>
                </a:solidFill>
              </a:defRPr>
            </a:lvl6pPr>
            <a:lvl7pPr indent="0" lvl="6" marL="0" marR="0" rtl="0" algn="ctr">
              <a:lnSpc>
                <a:spcPct val="115000"/>
              </a:lnSpc>
              <a:spcBef>
                <a:spcPts val="0"/>
              </a:spcBef>
              <a:spcAft>
                <a:spcPts val="0"/>
              </a:spcAft>
              <a:buClr>
                <a:schemeClr val="dk2"/>
              </a:buClr>
              <a:buSzPts val="1400"/>
              <a:buFont typeface="Arial"/>
              <a:buNone/>
              <a:defRPr b="0" i="0" sz="3000" u="none" cap="none" strike="noStrike">
                <a:solidFill>
                  <a:schemeClr val="dk2"/>
                </a:solidFill>
              </a:defRPr>
            </a:lvl7pPr>
            <a:lvl8pPr indent="0" lvl="7" marL="0" marR="0" rtl="0" algn="ctr">
              <a:lnSpc>
                <a:spcPct val="115000"/>
              </a:lnSpc>
              <a:spcBef>
                <a:spcPts val="0"/>
              </a:spcBef>
              <a:spcAft>
                <a:spcPts val="0"/>
              </a:spcAft>
              <a:buClr>
                <a:schemeClr val="dk2"/>
              </a:buClr>
              <a:buSzPts val="1400"/>
              <a:buFont typeface="Arial"/>
              <a:buNone/>
              <a:defRPr b="0" i="0" sz="3000" u="none" cap="none" strike="noStrike">
                <a:solidFill>
                  <a:schemeClr val="dk2"/>
                </a:solidFill>
              </a:defRPr>
            </a:lvl8pPr>
            <a:lvl9pPr indent="0" lvl="8" marL="0" marR="0" rtl="0" algn="ctr">
              <a:lnSpc>
                <a:spcPct val="115000"/>
              </a:lnSpc>
              <a:spcBef>
                <a:spcPts val="0"/>
              </a:spcBef>
              <a:spcAft>
                <a:spcPts val="0"/>
              </a:spcAft>
              <a:buClr>
                <a:schemeClr val="dk2"/>
              </a:buClr>
              <a:buSzPts val="1400"/>
              <a:buFont typeface="Arial"/>
              <a:buNone/>
              <a:defRPr b="0" i="0" sz="3000" u="none" cap="none" strike="noStrike">
                <a:solidFill>
                  <a:schemeClr val="dk2"/>
                </a:solidFill>
              </a:defRPr>
            </a:lvl9pPr>
          </a:lstStyle>
          <a:p/>
        </p:txBody>
      </p:sp>
      <p:sp>
        <p:nvSpPr>
          <p:cNvPr id="196" name="Shape 196"/>
          <p:cNvSpPr txBox="1"/>
          <p:nvPr>
            <p:ph idx="12" type="sldNum"/>
          </p:nvPr>
        </p:nvSpPr>
        <p:spPr>
          <a:xfrm>
            <a:off x="8556791" y="4749850"/>
            <a:ext cx="5487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text on left, text on right">
    <p:spTree>
      <p:nvGrpSpPr>
        <p:cNvPr id="197" name="Shape 197"/>
        <p:cNvGrpSpPr/>
        <p:nvPr/>
      </p:nvGrpSpPr>
      <p:grpSpPr>
        <a:xfrm>
          <a:off x="0" y="0"/>
          <a:ext cx="0" cy="0"/>
          <a:chOff x="0" y="0"/>
          <a:chExt cx="0" cy="0"/>
        </a:xfrm>
      </p:grpSpPr>
      <p:sp>
        <p:nvSpPr>
          <p:cNvPr id="198" name="Shape 198"/>
          <p:cNvSpPr txBox="1"/>
          <p:nvPr>
            <p:ph idx="10" type="dt"/>
          </p:nvPr>
        </p:nvSpPr>
        <p:spPr>
          <a:xfrm>
            <a:off x="0" y="0"/>
            <a:ext cx="2041200" cy="2041200"/>
          </a:xfrm>
          <a:prstGeom prst="rect">
            <a:avLst/>
          </a:prstGeom>
          <a:noFill/>
          <a:ln>
            <a:noFill/>
          </a:ln>
        </p:spPr>
        <p:txBody>
          <a:bodyPr anchorCtr="0" anchor="t" bIns="91425" lIns="91425" spcFirstLastPara="1" rIns="91425" wrap="square" tIns="91425"/>
          <a:lstStyle>
            <a:lvl1pPr indent="0" lvl="0" marL="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1pPr>
            <a:lvl2pPr indent="-203200" lvl="1" marL="5080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2pPr>
            <a:lvl3pPr indent="-152400" lvl="2" marL="7747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3pPr>
            <a:lvl4pPr indent="-165100" lvl="3" marL="10922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4pPr>
            <a:lvl5pPr indent="-152400" lvl="4" marL="13970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5pPr>
            <a:lvl6pPr indent="-165100" lvl="5" marL="17145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6pPr>
            <a:lvl7pPr indent="-165100" lvl="6" marL="23368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7pPr>
            <a:lvl8pPr indent="-152400" lvl="7" marL="32639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8pPr>
            <a:lvl9pPr indent="-152400" lvl="8" marL="45085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9pPr>
          </a:lstStyle>
          <a:p/>
        </p:txBody>
      </p:sp>
      <p:sp>
        <p:nvSpPr>
          <p:cNvPr id="199" name="Shape 199"/>
          <p:cNvSpPr txBox="1"/>
          <p:nvPr>
            <p:ph idx="11" type="ftr"/>
          </p:nvPr>
        </p:nvSpPr>
        <p:spPr>
          <a:xfrm>
            <a:off x="0" y="0"/>
            <a:ext cx="2041200" cy="2041200"/>
          </a:xfrm>
          <a:prstGeom prst="rect">
            <a:avLst/>
          </a:prstGeom>
          <a:noFill/>
          <a:ln>
            <a:noFill/>
          </a:ln>
        </p:spPr>
        <p:txBody>
          <a:bodyPr anchorCtr="0" anchor="t" bIns="91425" lIns="91425" spcFirstLastPara="1" rIns="91425" wrap="square" tIns="91425"/>
          <a:lstStyle>
            <a:lvl1pPr indent="0" lvl="0" marL="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1pPr>
            <a:lvl2pPr indent="-203200" lvl="1" marL="5080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2pPr>
            <a:lvl3pPr indent="-152400" lvl="2" marL="7747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3pPr>
            <a:lvl4pPr indent="-165100" lvl="3" marL="10922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4pPr>
            <a:lvl5pPr indent="-152400" lvl="4" marL="13970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5pPr>
            <a:lvl6pPr indent="-165100" lvl="5" marL="17145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6pPr>
            <a:lvl7pPr indent="-165100" lvl="6" marL="23368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7pPr>
            <a:lvl8pPr indent="-152400" lvl="7" marL="32639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8pPr>
            <a:lvl9pPr indent="-152400" lvl="8" marL="45085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9pPr>
          </a:lstStyle>
          <a:p/>
        </p:txBody>
      </p:sp>
      <p:sp>
        <p:nvSpPr>
          <p:cNvPr id="200" name="Shape 200"/>
          <p:cNvSpPr txBox="1"/>
          <p:nvPr>
            <p:ph idx="12" type="sldNum"/>
          </p:nvPr>
        </p:nvSpPr>
        <p:spPr>
          <a:xfrm>
            <a:off x="0" y="0"/>
            <a:ext cx="2041200" cy="2041200"/>
          </a:xfrm>
          <a:prstGeom prst="rect">
            <a:avLst/>
          </a:prstGeom>
          <a:noFill/>
          <a:ln>
            <a:noFill/>
          </a:ln>
        </p:spPr>
        <p:txBody>
          <a:bodyPr anchorCtr="0" anchor="t" bIns="31100" lIns="62200" spcFirstLastPara="1" rIns="62200" wrap="square" tIns="31100">
            <a:noAutofit/>
          </a:bodyPr>
          <a:lstStyle/>
          <a:p>
            <a:pPr indent="0" lvl="0" marL="0" marR="0" rtl="0" algn="l">
              <a:lnSpc>
                <a:spcPct val="106000"/>
              </a:lnSpc>
              <a:spcBef>
                <a:spcPts val="0"/>
              </a:spcBef>
              <a:spcAft>
                <a:spcPts val="0"/>
              </a:spcAft>
              <a:buClr>
                <a:srgbClr val="000000"/>
              </a:buClr>
              <a:buFont typeface="Arial"/>
              <a:buNone/>
            </a:pPr>
            <a:fld id="{00000000-1234-1234-1234-123412341234}" type="slidenum">
              <a:rPr b="0" i="0" lang="de" sz="1000" u="none" cap="none" strike="noStrike">
                <a:solidFill>
                  <a:srgbClr val="000000"/>
                </a:solidFill>
                <a:latin typeface="Arial"/>
                <a:ea typeface="Arial"/>
                <a:cs typeface="Arial"/>
                <a:sym typeface="Arial"/>
              </a:rPr>
              <a:t>‹#›</a:t>
            </a:fld>
            <a:endParaRPr b="0" i="0" sz="10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object on top, text on bottom">
    <p:spTree>
      <p:nvGrpSpPr>
        <p:cNvPr id="201" name="Shape 201"/>
        <p:cNvGrpSpPr/>
        <p:nvPr/>
      </p:nvGrpSpPr>
      <p:grpSpPr>
        <a:xfrm>
          <a:off x="0" y="0"/>
          <a:ext cx="0" cy="0"/>
          <a:chOff x="0" y="0"/>
          <a:chExt cx="0" cy="0"/>
        </a:xfrm>
      </p:grpSpPr>
      <p:sp>
        <p:nvSpPr>
          <p:cNvPr id="202" name="Shape 202"/>
          <p:cNvSpPr txBox="1"/>
          <p:nvPr>
            <p:ph idx="10" type="dt"/>
          </p:nvPr>
        </p:nvSpPr>
        <p:spPr>
          <a:xfrm>
            <a:off x="0" y="0"/>
            <a:ext cx="2041200" cy="2041200"/>
          </a:xfrm>
          <a:prstGeom prst="rect">
            <a:avLst/>
          </a:prstGeom>
          <a:noFill/>
          <a:ln>
            <a:noFill/>
          </a:ln>
        </p:spPr>
        <p:txBody>
          <a:bodyPr anchorCtr="0" anchor="t" bIns="91425" lIns="91425" spcFirstLastPara="1" rIns="91425" wrap="square" tIns="91425"/>
          <a:lstStyle>
            <a:lvl1pPr indent="0" lvl="0" marL="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1pPr>
            <a:lvl2pPr indent="-203200" lvl="1" marL="5080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2pPr>
            <a:lvl3pPr indent="-152400" lvl="2" marL="7747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3pPr>
            <a:lvl4pPr indent="-165100" lvl="3" marL="10922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4pPr>
            <a:lvl5pPr indent="-152400" lvl="4" marL="13970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5pPr>
            <a:lvl6pPr indent="-165100" lvl="5" marL="17145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6pPr>
            <a:lvl7pPr indent="-165100" lvl="6" marL="23368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7pPr>
            <a:lvl8pPr indent="-152400" lvl="7" marL="32639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8pPr>
            <a:lvl9pPr indent="-152400" lvl="8" marL="45085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9pPr>
          </a:lstStyle>
          <a:p/>
        </p:txBody>
      </p:sp>
      <p:sp>
        <p:nvSpPr>
          <p:cNvPr id="203" name="Shape 203"/>
          <p:cNvSpPr txBox="1"/>
          <p:nvPr>
            <p:ph idx="11" type="ftr"/>
          </p:nvPr>
        </p:nvSpPr>
        <p:spPr>
          <a:xfrm>
            <a:off x="0" y="0"/>
            <a:ext cx="2041200" cy="2041200"/>
          </a:xfrm>
          <a:prstGeom prst="rect">
            <a:avLst/>
          </a:prstGeom>
          <a:noFill/>
          <a:ln>
            <a:noFill/>
          </a:ln>
        </p:spPr>
        <p:txBody>
          <a:bodyPr anchorCtr="0" anchor="t" bIns="91425" lIns="91425" spcFirstLastPara="1" rIns="91425" wrap="square" tIns="91425"/>
          <a:lstStyle>
            <a:lvl1pPr indent="0" lvl="0" marL="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1pPr>
            <a:lvl2pPr indent="-203200" lvl="1" marL="5080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2pPr>
            <a:lvl3pPr indent="-152400" lvl="2" marL="7747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3pPr>
            <a:lvl4pPr indent="-165100" lvl="3" marL="10922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4pPr>
            <a:lvl5pPr indent="-152400" lvl="4" marL="13970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5pPr>
            <a:lvl6pPr indent="-165100" lvl="5" marL="17145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6pPr>
            <a:lvl7pPr indent="-165100" lvl="6" marL="23368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7pPr>
            <a:lvl8pPr indent="-152400" lvl="7" marL="32639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8pPr>
            <a:lvl9pPr indent="-152400" lvl="8" marL="4508500" marR="0" rtl="0" algn="l">
              <a:lnSpc>
                <a:spcPct val="106000"/>
              </a:lnSpc>
              <a:spcBef>
                <a:spcPts val="0"/>
              </a:spcBef>
              <a:spcAft>
                <a:spcPts val="0"/>
              </a:spcAft>
              <a:buClr>
                <a:srgbClr val="000000"/>
              </a:buClr>
              <a:buSzPts val="1400"/>
              <a:buFont typeface="Arial"/>
              <a:buNone/>
              <a:defRPr b="0" i="0" sz="1000" u="none" cap="none" strike="noStrike">
                <a:solidFill>
                  <a:srgbClr val="000000"/>
                </a:solidFill>
                <a:latin typeface="Arial"/>
                <a:ea typeface="Arial"/>
                <a:cs typeface="Arial"/>
                <a:sym typeface="Arial"/>
              </a:defRPr>
            </a:lvl9pPr>
          </a:lstStyle>
          <a:p/>
        </p:txBody>
      </p:sp>
      <p:sp>
        <p:nvSpPr>
          <p:cNvPr id="204" name="Shape 204"/>
          <p:cNvSpPr txBox="1"/>
          <p:nvPr>
            <p:ph idx="12" type="sldNum"/>
          </p:nvPr>
        </p:nvSpPr>
        <p:spPr>
          <a:xfrm>
            <a:off x="0" y="0"/>
            <a:ext cx="2041200" cy="2041200"/>
          </a:xfrm>
          <a:prstGeom prst="rect">
            <a:avLst/>
          </a:prstGeom>
          <a:noFill/>
          <a:ln>
            <a:noFill/>
          </a:ln>
        </p:spPr>
        <p:txBody>
          <a:bodyPr anchorCtr="0" anchor="t" bIns="31100" lIns="62200" spcFirstLastPara="1" rIns="62200" wrap="square" tIns="31100">
            <a:noAutofit/>
          </a:bodyPr>
          <a:lstStyle/>
          <a:p>
            <a:pPr indent="0" lvl="0" marL="0" marR="0" rtl="0" algn="l">
              <a:lnSpc>
                <a:spcPct val="106000"/>
              </a:lnSpc>
              <a:spcBef>
                <a:spcPts val="0"/>
              </a:spcBef>
              <a:spcAft>
                <a:spcPts val="0"/>
              </a:spcAft>
              <a:buClr>
                <a:srgbClr val="000000"/>
              </a:buClr>
              <a:buFont typeface="Arial"/>
              <a:buNone/>
            </a:pPr>
            <a:fld id="{00000000-1234-1234-1234-123412341234}" type="slidenum">
              <a:rPr b="0" i="0" lang="de" sz="1000" u="none" cap="none" strike="noStrike">
                <a:solidFill>
                  <a:srgbClr val="000000"/>
                </a:solidFill>
                <a:latin typeface="Arial"/>
                <a:ea typeface="Arial"/>
                <a:cs typeface="Arial"/>
                <a:sym typeface="Arial"/>
              </a:rPr>
              <a:t>‹#›</a:t>
            </a:fld>
            <a:endParaRPr b="0" i="0" sz="10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OverTx">
  <p:cSld name="Title and Content over Text">
    <p:spTree>
      <p:nvGrpSpPr>
        <p:cNvPr id="21" name="Shape 21"/>
        <p:cNvGrpSpPr/>
        <p:nvPr/>
      </p:nvGrpSpPr>
      <p:grpSpPr>
        <a:xfrm>
          <a:off x="0" y="0"/>
          <a:ext cx="0" cy="0"/>
          <a:chOff x="0" y="0"/>
          <a:chExt cx="0" cy="0"/>
        </a:xfrm>
      </p:grpSpPr>
      <p:sp>
        <p:nvSpPr>
          <p:cNvPr id="22" name="Shape 22"/>
          <p:cNvSpPr txBox="1"/>
          <p:nvPr>
            <p:ph type="title"/>
          </p:nvPr>
        </p:nvSpPr>
        <p:spPr>
          <a:xfrm>
            <a:off x="457140" y="205383"/>
            <a:ext cx="8228400" cy="857700"/>
          </a:xfrm>
          <a:prstGeom prst="rect">
            <a:avLst/>
          </a:prstGeom>
          <a:noFill/>
          <a:ln>
            <a:noFill/>
          </a:ln>
        </p:spPr>
        <p:txBody>
          <a:bodyPr anchorCtr="0" anchor="ctr" bIns="91425" lIns="91425" spcFirstLastPara="1" rIns="91425" wrap="square" tIns="91425"/>
          <a:lstStyle>
            <a:lvl1pPr lvl="0" rtl="0" algn="l">
              <a:lnSpc>
                <a:spcPct val="106000"/>
              </a:lnSpc>
              <a:spcBef>
                <a:spcPts val="0"/>
              </a:spcBef>
              <a:spcAft>
                <a:spcPts val="0"/>
              </a:spcAft>
              <a:buSzPts val="1400"/>
              <a:buNone/>
              <a:defRPr/>
            </a:lvl1pPr>
            <a:lvl2pPr lvl="1" rtl="0" algn="l">
              <a:lnSpc>
                <a:spcPct val="106000"/>
              </a:lnSpc>
              <a:spcBef>
                <a:spcPts val="0"/>
              </a:spcBef>
              <a:spcAft>
                <a:spcPts val="0"/>
              </a:spcAft>
              <a:buSzPts val="1400"/>
              <a:buNone/>
              <a:defRPr/>
            </a:lvl2pPr>
            <a:lvl3pPr lvl="2" rtl="0" algn="l">
              <a:lnSpc>
                <a:spcPct val="106000"/>
              </a:lnSpc>
              <a:spcBef>
                <a:spcPts val="0"/>
              </a:spcBef>
              <a:spcAft>
                <a:spcPts val="0"/>
              </a:spcAft>
              <a:buSzPts val="1400"/>
              <a:buNone/>
              <a:defRPr/>
            </a:lvl3pPr>
            <a:lvl4pPr lvl="3" rtl="0" algn="l">
              <a:lnSpc>
                <a:spcPct val="106000"/>
              </a:lnSpc>
              <a:spcBef>
                <a:spcPts val="0"/>
              </a:spcBef>
              <a:spcAft>
                <a:spcPts val="0"/>
              </a:spcAft>
              <a:buSzPts val="1400"/>
              <a:buNone/>
              <a:defRPr/>
            </a:lvl4pPr>
            <a:lvl5pPr lvl="4" rtl="0" algn="l">
              <a:lnSpc>
                <a:spcPct val="106000"/>
              </a:lnSpc>
              <a:spcBef>
                <a:spcPts val="0"/>
              </a:spcBef>
              <a:spcAft>
                <a:spcPts val="0"/>
              </a:spcAft>
              <a:buSzPts val="1400"/>
              <a:buNone/>
              <a:defRPr/>
            </a:lvl5pPr>
            <a:lvl6pPr indent="-88900" lvl="5" marL="939800" rtl="0" algn="l">
              <a:lnSpc>
                <a:spcPct val="106000"/>
              </a:lnSpc>
              <a:spcBef>
                <a:spcPts val="0"/>
              </a:spcBef>
              <a:spcAft>
                <a:spcPts val="0"/>
              </a:spcAft>
              <a:buSzPts val="1400"/>
              <a:buNone/>
              <a:defRPr/>
            </a:lvl6pPr>
            <a:lvl7pPr indent="-88900" lvl="6" marL="1117600" rtl="0" algn="l">
              <a:lnSpc>
                <a:spcPct val="106000"/>
              </a:lnSpc>
              <a:spcBef>
                <a:spcPts val="0"/>
              </a:spcBef>
              <a:spcAft>
                <a:spcPts val="0"/>
              </a:spcAft>
              <a:buSzPts val="1400"/>
              <a:buNone/>
              <a:defRPr/>
            </a:lvl7pPr>
            <a:lvl8pPr indent="-88900" lvl="7" marL="1282700" rtl="0" algn="l">
              <a:lnSpc>
                <a:spcPct val="106000"/>
              </a:lnSpc>
              <a:spcBef>
                <a:spcPts val="0"/>
              </a:spcBef>
              <a:spcAft>
                <a:spcPts val="0"/>
              </a:spcAft>
              <a:buSzPts val="1400"/>
              <a:buNone/>
              <a:defRPr/>
            </a:lvl8pPr>
            <a:lvl9pPr indent="-88900" lvl="8" marL="1460500" rtl="0" algn="l">
              <a:lnSpc>
                <a:spcPct val="106000"/>
              </a:lnSpc>
              <a:spcBef>
                <a:spcPts val="0"/>
              </a:spcBef>
              <a:spcAft>
                <a:spcPts val="0"/>
              </a:spcAft>
              <a:buSzPts val="1400"/>
              <a:buNone/>
              <a:defRPr/>
            </a:lvl9pPr>
          </a:lstStyle>
          <a:p/>
        </p:txBody>
      </p:sp>
      <p:sp>
        <p:nvSpPr>
          <p:cNvPr id="23" name="Shape 23"/>
          <p:cNvSpPr txBox="1"/>
          <p:nvPr>
            <p:ph idx="1" type="body"/>
          </p:nvPr>
        </p:nvSpPr>
        <p:spPr>
          <a:xfrm>
            <a:off x="457140" y="1203721"/>
            <a:ext cx="8228400" cy="1462800"/>
          </a:xfrm>
          <a:prstGeom prst="rect">
            <a:avLst/>
          </a:prstGeom>
          <a:noFill/>
          <a:ln>
            <a:noFill/>
          </a:ln>
        </p:spPr>
        <p:txBody>
          <a:bodyPr anchorCtr="0" anchor="t" bIns="91425" lIns="91425" spcFirstLastPara="1" rIns="91425" wrap="square" tIns="91425"/>
          <a:lstStyle>
            <a:lvl1pPr indent="-317500" lvl="0" marL="457200" rtl="0" algn="l">
              <a:lnSpc>
                <a:spcPct val="93000"/>
              </a:lnSpc>
              <a:spcBef>
                <a:spcPts val="0"/>
              </a:spcBef>
              <a:spcAft>
                <a:spcPts val="0"/>
              </a:spcAft>
              <a:buSzPts val="1400"/>
              <a:buChar char="●"/>
              <a:defRPr/>
            </a:lvl1pPr>
            <a:lvl2pPr indent="-317500" lvl="1" marL="914400" rtl="0" algn="l">
              <a:lnSpc>
                <a:spcPct val="93000"/>
              </a:lnSpc>
              <a:spcBef>
                <a:spcPts val="1000"/>
              </a:spcBef>
              <a:spcAft>
                <a:spcPts val="0"/>
              </a:spcAft>
              <a:buSzPts val="1400"/>
              <a:buChar char="○"/>
              <a:defRPr/>
            </a:lvl2pPr>
            <a:lvl3pPr indent="-317500" lvl="2" marL="1371600" rtl="0" algn="l">
              <a:lnSpc>
                <a:spcPct val="93000"/>
              </a:lnSpc>
              <a:spcBef>
                <a:spcPts val="800"/>
              </a:spcBef>
              <a:spcAft>
                <a:spcPts val="0"/>
              </a:spcAft>
              <a:buSzPts val="1400"/>
              <a:buChar char="■"/>
              <a:defRPr/>
            </a:lvl3pPr>
            <a:lvl4pPr indent="-317500" lvl="3" marL="1828800" rtl="0" algn="l">
              <a:lnSpc>
                <a:spcPct val="93000"/>
              </a:lnSpc>
              <a:spcBef>
                <a:spcPts val="600"/>
              </a:spcBef>
              <a:spcAft>
                <a:spcPts val="0"/>
              </a:spcAft>
              <a:buSzPts val="1400"/>
              <a:buChar char="●"/>
              <a:defRPr/>
            </a:lvl4pPr>
            <a:lvl5pPr indent="-317500" lvl="4" marL="2286000" rtl="0" algn="l">
              <a:lnSpc>
                <a:spcPct val="93000"/>
              </a:lnSpc>
              <a:spcBef>
                <a:spcPts val="400"/>
              </a:spcBef>
              <a:spcAft>
                <a:spcPts val="0"/>
              </a:spcAft>
              <a:buSzPts val="1400"/>
              <a:buChar char="○"/>
              <a:defRPr/>
            </a:lvl5pPr>
            <a:lvl6pPr indent="-317500" lvl="5" marL="2743200" rtl="0" algn="l">
              <a:lnSpc>
                <a:spcPct val="90000"/>
              </a:lnSpc>
              <a:spcBef>
                <a:spcPts val="200"/>
              </a:spcBef>
              <a:spcAft>
                <a:spcPts val="0"/>
              </a:spcAft>
              <a:buClr>
                <a:schemeClr val="dk1"/>
              </a:buClr>
              <a:buSzPts val="1400"/>
              <a:buFont typeface="Arial"/>
              <a:buChar char="•"/>
              <a:defRPr/>
            </a:lvl6pPr>
            <a:lvl7pPr indent="-317500" lvl="6" marL="3200400" rtl="0" algn="l">
              <a:lnSpc>
                <a:spcPct val="90000"/>
              </a:lnSpc>
              <a:spcBef>
                <a:spcPts val="200"/>
              </a:spcBef>
              <a:spcAft>
                <a:spcPts val="0"/>
              </a:spcAft>
              <a:buClr>
                <a:schemeClr val="dk1"/>
              </a:buClr>
              <a:buSzPts val="1400"/>
              <a:buFont typeface="Arial"/>
              <a:buChar char="•"/>
              <a:defRPr/>
            </a:lvl7pPr>
            <a:lvl8pPr indent="-317500" lvl="7" marL="3657600" rtl="0" algn="l">
              <a:lnSpc>
                <a:spcPct val="90000"/>
              </a:lnSpc>
              <a:spcBef>
                <a:spcPts val="200"/>
              </a:spcBef>
              <a:spcAft>
                <a:spcPts val="0"/>
              </a:spcAft>
              <a:buClr>
                <a:schemeClr val="dk1"/>
              </a:buClr>
              <a:buSzPts val="1400"/>
              <a:buFont typeface="Arial"/>
              <a:buChar char="•"/>
              <a:defRPr/>
            </a:lvl8pPr>
            <a:lvl9pPr indent="-317500" lvl="8" marL="4114800" rtl="0" algn="l">
              <a:lnSpc>
                <a:spcPct val="90000"/>
              </a:lnSpc>
              <a:spcBef>
                <a:spcPts val="200"/>
              </a:spcBef>
              <a:spcAft>
                <a:spcPts val="0"/>
              </a:spcAft>
              <a:buClr>
                <a:schemeClr val="dk1"/>
              </a:buClr>
              <a:buSzPts val="1400"/>
              <a:buFont typeface="Arial"/>
              <a:buChar char="•"/>
              <a:defRPr/>
            </a:lvl9pPr>
          </a:lstStyle>
          <a:p/>
        </p:txBody>
      </p:sp>
      <p:sp>
        <p:nvSpPr>
          <p:cNvPr id="24" name="Shape 24"/>
          <p:cNvSpPr txBox="1"/>
          <p:nvPr>
            <p:ph idx="2" type="body"/>
          </p:nvPr>
        </p:nvSpPr>
        <p:spPr>
          <a:xfrm>
            <a:off x="457140" y="2723555"/>
            <a:ext cx="8228400" cy="1462800"/>
          </a:xfrm>
          <a:prstGeom prst="rect">
            <a:avLst/>
          </a:prstGeom>
          <a:noFill/>
          <a:ln>
            <a:noFill/>
          </a:ln>
        </p:spPr>
        <p:txBody>
          <a:bodyPr anchorCtr="0" anchor="t" bIns="91425" lIns="91425" spcFirstLastPara="1" rIns="91425" wrap="square" tIns="91425"/>
          <a:lstStyle>
            <a:lvl1pPr indent="-317500" lvl="0" marL="457200" rtl="0" algn="l">
              <a:lnSpc>
                <a:spcPct val="93000"/>
              </a:lnSpc>
              <a:spcBef>
                <a:spcPts val="0"/>
              </a:spcBef>
              <a:spcAft>
                <a:spcPts val="0"/>
              </a:spcAft>
              <a:buSzPts val="1400"/>
              <a:buChar char="●"/>
              <a:defRPr/>
            </a:lvl1pPr>
            <a:lvl2pPr indent="-317500" lvl="1" marL="914400" rtl="0" algn="l">
              <a:lnSpc>
                <a:spcPct val="93000"/>
              </a:lnSpc>
              <a:spcBef>
                <a:spcPts val="1000"/>
              </a:spcBef>
              <a:spcAft>
                <a:spcPts val="0"/>
              </a:spcAft>
              <a:buSzPts val="1400"/>
              <a:buChar char="○"/>
              <a:defRPr/>
            </a:lvl2pPr>
            <a:lvl3pPr indent="-317500" lvl="2" marL="1371600" rtl="0" algn="l">
              <a:lnSpc>
                <a:spcPct val="93000"/>
              </a:lnSpc>
              <a:spcBef>
                <a:spcPts val="800"/>
              </a:spcBef>
              <a:spcAft>
                <a:spcPts val="0"/>
              </a:spcAft>
              <a:buSzPts val="1400"/>
              <a:buChar char="■"/>
              <a:defRPr/>
            </a:lvl3pPr>
            <a:lvl4pPr indent="-317500" lvl="3" marL="1828800" rtl="0" algn="l">
              <a:lnSpc>
                <a:spcPct val="93000"/>
              </a:lnSpc>
              <a:spcBef>
                <a:spcPts val="600"/>
              </a:spcBef>
              <a:spcAft>
                <a:spcPts val="0"/>
              </a:spcAft>
              <a:buSzPts val="1400"/>
              <a:buChar char="●"/>
              <a:defRPr/>
            </a:lvl4pPr>
            <a:lvl5pPr indent="-317500" lvl="4" marL="2286000" rtl="0" algn="l">
              <a:lnSpc>
                <a:spcPct val="93000"/>
              </a:lnSpc>
              <a:spcBef>
                <a:spcPts val="400"/>
              </a:spcBef>
              <a:spcAft>
                <a:spcPts val="0"/>
              </a:spcAft>
              <a:buSzPts val="1400"/>
              <a:buChar char="○"/>
              <a:defRPr/>
            </a:lvl5pPr>
            <a:lvl6pPr indent="-317500" lvl="5" marL="2743200" rtl="0" algn="l">
              <a:lnSpc>
                <a:spcPct val="90000"/>
              </a:lnSpc>
              <a:spcBef>
                <a:spcPts val="200"/>
              </a:spcBef>
              <a:spcAft>
                <a:spcPts val="0"/>
              </a:spcAft>
              <a:buClr>
                <a:schemeClr val="dk1"/>
              </a:buClr>
              <a:buSzPts val="1400"/>
              <a:buFont typeface="Arial"/>
              <a:buChar char="•"/>
              <a:defRPr/>
            </a:lvl6pPr>
            <a:lvl7pPr indent="-317500" lvl="6" marL="3200400" rtl="0" algn="l">
              <a:lnSpc>
                <a:spcPct val="90000"/>
              </a:lnSpc>
              <a:spcBef>
                <a:spcPts val="200"/>
              </a:spcBef>
              <a:spcAft>
                <a:spcPts val="0"/>
              </a:spcAft>
              <a:buClr>
                <a:schemeClr val="dk1"/>
              </a:buClr>
              <a:buSzPts val="1400"/>
              <a:buFont typeface="Arial"/>
              <a:buChar char="•"/>
              <a:defRPr/>
            </a:lvl7pPr>
            <a:lvl8pPr indent="-317500" lvl="7" marL="3657600" rtl="0" algn="l">
              <a:lnSpc>
                <a:spcPct val="90000"/>
              </a:lnSpc>
              <a:spcBef>
                <a:spcPts val="200"/>
              </a:spcBef>
              <a:spcAft>
                <a:spcPts val="0"/>
              </a:spcAft>
              <a:buClr>
                <a:schemeClr val="dk1"/>
              </a:buClr>
              <a:buSzPts val="1400"/>
              <a:buFont typeface="Arial"/>
              <a:buChar char="•"/>
              <a:defRPr/>
            </a:lvl8pPr>
            <a:lvl9pPr indent="-317500" lvl="8" marL="4114800" rtl="0" algn="l">
              <a:lnSpc>
                <a:spcPct val="90000"/>
              </a:lnSpc>
              <a:spcBef>
                <a:spcPts val="200"/>
              </a:spcBef>
              <a:spcAft>
                <a:spcPts val="0"/>
              </a:spcAft>
              <a:buClr>
                <a:schemeClr val="dk1"/>
              </a:buClr>
              <a:buSzPts val="1400"/>
              <a:buFont typeface="Arial"/>
              <a:buChar char="•"/>
              <a:defRPr/>
            </a:lvl9pPr>
          </a:lstStyle>
          <a:p/>
        </p:txBody>
      </p:sp>
      <p:sp>
        <p:nvSpPr>
          <p:cNvPr id="25" name="Shape 25"/>
          <p:cNvSpPr txBox="1"/>
          <p:nvPr>
            <p:ph idx="10" type="dt"/>
          </p:nvPr>
        </p:nvSpPr>
        <p:spPr>
          <a:xfrm>
            <a:off x="457140" y="4685705"/>
            <a:ext cx="2129700" cy="3543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1pPr>
            <a:lvl2pPr indent="0" lvl="1" marL="1651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2pPr>
            <a:lvl3pPr indent="0" lvl="2" marL="3429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3pPr>
            <a:lvl4pPr indent="0" lvl="3" marL="5080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4pPr>
            <a:lvl5pPr indent="0" lvl="4" marL="6858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5pPr>
            <a:lvl6pPr indent="0" lvl="5" marL="8509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6pPr>
            <a:lvl7pPr indent="0" lvl="6" marL="10287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7pPr>
            <a:lvl8pPr indent="0" lvl="7" marL="11938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8pPr>
            <a:lvl9pPr indent="0" lvl="8" marL="13716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9pPr>
          </a:lstStyle>
          <a:p/>
        </p:txBody>
      </p:sp>
      <p:sp>
        <p:nvSpPr>
          <p:cNvPr id="26" name="Shape 26"/>
          <p:cNvSpPr txBox="1"/>
          <p:nvPr>
            <p:ph idx="11" type="ftr"/>
          </p:nvPr>
        </p:nvSpPr>
        <p:spPr>
          <a:xfrm>
            <a:off x="3127364" y="4685705"/>
            <a:ext cx="2897700" cy="3543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1pPr>
            <a:lvl2pPr indent="0" lvl="1" marL="1651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2pPr>
            <a:lvl3pPr indent="0" lvl="2" marL="3429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3pPr>
            <a:lvl4pPr indent="0" lvl="3" marL="5080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4pPr>
            <a:lvl5pPr indent="0" lvl="4" marL="6858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5pPr>
            <a:lvl6pPr indent="0" lvl="5" marL="8509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6pPr>
            <a:lvl7pPr indent="0" lvl="6" marL="10287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7pPr>
            <a:lvl8pPr indent="0" lvl="7" marL="11938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8pPr>
            <a:lvl9pPr indent="0" lvl="8" marL="1371600" marR="0" rtl="0" algn="l">
              <a:lnSpc>
                <a:spcPct val="100000"/>
              </a:lnSpc>
              <a:spcBef>
                <a:spcPts val="0"/>
              </a:spcBef>
              <a:spcAft>
                <a:spcPts val="0"/>
              </a:spcAft>
              <a:buClr>
                <a:srgbClr val="000000"/>
              </a:buClr>
              <a:buSzPts val="1400"/>
              <a:buFont typeface="Arial"/>
              <a:buNone/>
              <a:defRPr b="0" i="0" sz="500" u="none" cap="none" strike="noStrike">
                <a:solidFill>
                  <a:srgbClr val="000000"/>
                </a:solidFill>
                <a:latin typeface="Arial"/>
                <a:ea typeface="Arial"/>
                <a:cs typeface="Arial"/>
                <a:sym typeface="Arial"/>
              </a:defRPr>
            </a:lvl9pPr>
          </a:lstStyle>
          <a:p/>
        </p:txBody>
      </p:sp>
      <p:sp>
        <p:nvSpPr>
          <p:cNvPr id="27" name="Shape 27"/>
          <p:cNvSpPr txBox="1"/>
          <p:nvPr>
            <p:ph idx="12" type="sldNum"/>
          </p:nvPr>
        </p:nvSpPr>
        <p:spPr>
          <a:xfrm>
            <a:off x="3531529" y="4835128"/>
            <a:ext cx="2129700" cy="204900"/>
          </a:xfrm>
          <a:prstGeom prst="rect">
            <a:avLst/>
          </a:prstGeom>
          <a:noFill/>
          <a:ln>
            <a:noFill/>
          </a:ln>
        </p:spPr>
        <p:txBody>
          <a:bodyPr anchorCtr="0" anchor="t" bIns="17125" lIns="34275" spcFirstLastPara="1" rIns="34275" wrap="square" tIns="17125">
            <a:noAutofit/>
          </a:bodyPr>
          <a:lstStyle/>
          <a:p>
            <a:pPr indent="0" lvl="0" marL="0" marR="0" rtl="0" algn="l">
              <a:lnSpc>
                <a:spcPct val="100000"/>
              </a:lnSpc>
              <a:spcBef>
                <a:spcPts val="0"/>
              </a:spcBef>
              <a:spcAft>
                <a:spcPts val="0"/>
              </a:spcAft>
              <a:buClr>
                <a:schemeClr val="dk1"/>
              </a:buClr>
              <a:buFont typeface="Arial"/>
              <a:buNone/>
            </a:pPr>
            <a:fld id="{00000000-1234-1234-1234-123412341234}" type="slidenum">
              <a:rPr b="0" i="0" lang="de" sz="700" u="none" cap="none" strike="noStrike">
                <a:solidFill>
                  <a:schemeClr val="dk1"/>
                </a:solidFill>
                <a:latin typeface="Arial"/>
                <a:ea typeface="Arial"/>
                <a:cs typeface="Arial"/>
                <a:sym typeface="Arial"/>
              </a:rPr>
              <a:t>‹#›</a:t>
            </a:fld>
            <a:endParaRPr b="0" i="0" sz="7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omparison 1">
    <p:spTree>
      <p:nvGrpSpPr>
        <p:cNvPr id="205" name="Shape 205"/>
        <p:cNvGrpSpPr/>
        <p:nvPr/>
      </p:nvGrpSpPr>
      <p:grpSpPr>
        <a:xfrm>
          <a:off x="0" y="0"/>
          <a:ext cx="0" cy="0"/>
          <a:chOff x="0" y="0"/>
          <a:chExt cx="0" cy="0"/>
        </a:xfrm>
      </p:grpSpPr>
      <p:sp>
        <p:nvSpPr>
          <p:cNvPr id="206" name="Shape 206"/>
          <p:cNvSpPr txBox="1"/>
          <p:nvPr>
            <p:ph idx="1" type="body"/>
          </p:nvPr>
        </p:nvSpPr>
        <p:spPr>
          <a:xfrm>
            <a:off x="337742" y="1487874"/>
            <a:ext cx="4040100" cy="2963400"/>
          </a:xfrm>
          <a:prstGeom prst="rect">
            <a:avLst/>
          </a:prstGeom>
          <a:noFill/>
          <a:ln>
            <a:noFill/>
          </a:ln>
        </p:spPr>
        <p:txBody>
          <a:bodyPr anchorCtr="0" anchor="t" bIns="91425" lIns="91425" spcFirstLastPara="1" rIns="91425" wrap="square" tIns="91425"/>
          <a:lstStyle>
            <a:lvl1pPr indent="-317500" lvl="0" marL="457200" rtl="0">
              <a:spcBef>
                <a:spcPts val="0"/>
              </a:spcBef>
              <a:spcAft>
                <a:spcPts val="0"/>
              </a:spcAft>
              <a:buSzPts val="1400"/>
              <a:buChar char="●"/>
              <a:defRPr sz="2000"/>
            </a:lvl1pPr>
            <a:lvl2pPr indent="-317500" lvl="1" marL="914400" rtl="0">
              <a:spcBef>
                <a:spcPts val="0"/>
              </a:spcBef>
              <a:spcAft>
                <a:spcPts val="0"/>
              </a:spcAft>
              <a:buSzPts val="1400"/>
              <a:buChar char="○"/>
              <a:defRPr sz="1800"/>
            </a:lvl2pPr>
            <a:lvl3pPr indent="-317500" lvl="2" marL="1371600" rtl="0">
              <a:spcBef>
                <a:spcPts val="0"/>
              </a:spcBef>
              <a:spcAft>
                <a:spcPts val="0"/>
              </a:spcAft>
              <a:buSzPts val="1400"/>
              <a:buChar char="■"/>
              <a:defRPr sz="1800"/>
            </a:lvl3pPr>
            <a:lvl4pPr indent="-317500" lvl="3" marL="1828800" rtl="0">
              <a:spcBef>
                <a:spcPts val="0"/>
              </a:spcBef>
              <a:spcAft>
                <a:spcPts val="0"/>
              </a:spcAft>
              <a:buSzPts val="1400"/>
              <a:buChar char="●"/>
              <a:defRPr sz="1800"/>
            </a:lvl4pPr>
            <a:lvl5pPr indent="-317500" lvl="4" marL="2286000" rtl="0">
              <a:spcBef>
                <a:spcPts val="0"/>
              </a:spcBef>
              <a:spcAft>
                <a:spcPts val="0"/>
              </a:spcAft>
              <a:buSzPts val="1400"/>
              <a:buChar char="○"/>
              <a:defRPr sz="1800"/>
            </a:lvl5pPr>
            <a:lvl6pPr indent="-317500" lvl="5" marL="2743200" rtl="0">
              <a:spcBef>
                <a:spcPts val="0"/>
              </a:spcBef>
              <a:spcAft>
                <a:spcPts val="0"/>
              </a:spcAft>
              <a:buSzPts val="1400"/>
              <a:buChar char="■"/>
              <a:defRPr sz="1600"/>
            </a:lvl6pPr>
            <a:lvl7pPr indent="-317500" lvl="6" marL="3200400" rtl="0">
              <a:spcBef>
                <a:spcPts val="0"/>
              </a:spcBef>
              <a:spcAft>
                <a:spcPts val="0"/>
              </a:spcAft>
              <a:buSzPts val="1400"/>
              <a:buChar char="●"/>
              <a:defRPr sz="1600"/>
            </a:lvl7pPr>
            <a:lvl8pPr indent="-317500" lvl="7" marL="3657600" rtl="0">
              <a:spcBef>
                <a:spcPts val="0"/>
              </a:spcBef>
              <a:spcAft>
                <a:spcPts val="0"/>
              </a:spcAft>
              <a:buSzPts val="1400"/>
              <a:buChar char="○"/>
              <a:defRPr sz="1600"/>
            </a:lvl8pPr>
            <a:lvl9pPr indent="-317500" lvl="8" marL="4114800" rtl="0">
              <a:spcBef>
                <a:spcPts val="0"/>
              </a:spcBef>
              <a:spcAft>
                <a:spcPts val="0"/>
              </a:spcAft>
              <a:buSzPts val="1400"/>
              <a:buChar char="■"/>
              <a:defRPr sz="1600"/>
            </a:lvl9pPr>
          </a:lstStyle>
          <a:p/>
        </p:txBody>
      </p:sp>
      <p:sp>
        <p:nvSpPr>
          <p:cNvPr id="207" name="Shape 207"/>
          <p:cNvSpPr txBox="1"/>
          <p:nvPr>
            <p:ph type="title"/>
          </p:nvPr>
        </p:nvSpPr>
        <p:spPr>
          <a:xfrm>
            <a:off x="336788" y="114935"/>
            <a:ext cx="8205300" cy="545700"/>
          </a:xfrm>
          <a:prstGeom prst="rect">
            <a:avLst/>
          </a:prstGeom>
          <a:noFill/>
          <a:ln>
            <a:noFill/>
          </a:ln>
        </p:spPr>
        <p:txBody>
          <a:bodyPr anchorCtr="0" anchor="t" bIns="91425" lIns="91425" spcFirstLastPara="1" rIns="91425" wrap="square" tIns="91425"/>
          <a:lstStyle>
            <a:lvl1pPr lvl="0" rtl="0">
              <a:spcBef>
                <a:spcPts val="0"/>
              </a:spcBef>
              <a:spcAft>
                <a:spcPts val="0"/>
              </a:spcAft>
              <a:buSzPts val="1400"/>
              <a:buNone/>
              <a:defRPr sz="2800">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08" name="Shape 208"/>
          <p:cNvSpPr txBox="1"/>
          <p:nvPr>
            <p:ph idx="2" type="body"/>
          </p:nvPr>
        </p:nvSpPr>
        <p:spPr>
          <a:xfrm>
            <a:off x="4525569" y="1487874"/>
            <a:ext cx="4041900" cy="2963400"/>
          </a:xfrm>
          <a:prstGeom prst="rect">
            <a:avLst/>
          </a:prstGeom>
          <a:noFill/>
          <a:ln>
            <a:noFill/>
          </a:ln>
        </p:spPr>
        <p:txBody>
          <a:bodyPr anchorCtr="0" anchor="t" bIns="91425" lIns="91425" spcFirstLastPara="1" rIns="91425" wrap="square" tIns="91425"/>
          <a:lstStyle>
            <a:lvl1pPr indent="-317500" lvl="0" marL="457200" rtl="0">
              <a:spcBef>
                <a:spcPts val="0"/>
              </a:spcBef>
              <a:spcAft>
                <a:spcPts val="0"/>
              </a:spcAft>
              <a:buSzPts val="1400"/>
              <a:buChar char="●"/>
              <a:defRPr sz="2000"/>
            </a:lvl1pPr>
            <a:lvl2pPr indent="-317500" lvl="1" marL="914400" rtl="0">
              <a:spcBef>
                <a:spcPts val="0"/>
              </a:spcBef>
              <a:spcAft>
                <a:spcPts val="0"/>
              </a:spcAft>
              <a:buSzPts val="1400"/>
              <a:buChar char="○"/>
              <a:defRPr sz="1800"/>
            </a:lvl2pPr>
            <a:lvl3pPr indent="-317500" lvl="2" marL="1371600" rtl="0">
              <a:spcBef>
                <a:spcPts val="0"/>
              </a:spcBef>
              <a:spcAft>
                <a:spcPts val="0"/>
              </a:spcAft>
              <a:buSzPts val="1400"/>
              <a:buChar char="■"/>
              <a:defRPr sz="1800"/>
            </a:lvl3pPr>
            <a:lvl4pPr indent="-317500" lvl="3" marL="1828800" rtl="0">
              <a:spcBef>
                <a:spcPts val="0"/>
              </a:spcBef>
              <a:spcAft>
                <a:spcPts val="0"/>
              </a:spcAft>
              <a:buSzPts val="1400"/>
              <a:buChar char="●"/>
              <a:defRPr sz="1800"/>
            </a:lvl4pPr>
            <a:lvl5pPr indent="-317500" lvl="4" marL="2286000" rtl="0">
              <a:spcBef>
                <a:spcPts val="0"/>
              </a:spcBef>
              <a:spcAft>
                <a:spcPts val="0"/>
              </a:spcAft>
              <a:buSzPts val="1400"/>
              <a:buChar char="○"/>
              <a:defRPr sz="1800"/>
            </a:lvl5pPr>
            <a:lvl6pPr indent="-317500" lvl="5" marL="2743200" rtl="0">
              <a:spcBef>
                <a:spcPts val="0"/>
              </a:spcBef>
              <a:spcAft>
                <a:spcPts val="0"/>
              </a:spcAft>
              <a:buSzPts val="1400"/>
              <a:buChar char="■"/>
              <a:defRPr sz="1600"/>
            </a:lvl6pPr>
            <a:lvl7pPr indent="-317500" lvl="6" marL="3200400" rtl="0">
              <a:spcBef>
                <a:spcPts val="0"/>
              </a:spcBef>
              <a:spcAft>
                <a:spcPts val="0"/>
              </a:spcAft>
              <a:buSzPts val="1400"/>
              <a:buChar char="●"/>
              <a:defRPr sz="1600"/>
            </a:lvl7pPr>
            <a:lvl8pPr indent="-317500" lvl="7" marL="3657600" rtl="0">
              <a:spcBef>
                <a:spcPts val="0"/>
              </a:spcBef>
              <a:spcAft>
                <a:spcPts val="0"/>
              </a:spcAft>
              <a:buSzPts val="1400"/>
              <a:buChar char="○"/>
              <a:defRPr sz="1600"/>
            </a:lvl8pPr>
            <a:lvl9pPr indent="-317500" lvl="8" marL="4114800" rtl="0">
              <a:spcBef>
                <a:spcPts val="0"/>
              </a:spcBef>
              <a:spcAft>
                <a:spcPts val="0"/>
              </a:spcAft>
              <a:buSzPts val="1400"/>
              <a:buChar char="■"/>
              <a:defRPr sz="1600"/>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object on top, text on bottom 1">
    <p:spTree>
      <p:nvGrpSpPr>
        <p:cNvPr id="209" name="Shape 209"/>
        <p:cNvGrpSpPr/>
        <p:nvPr/>
      </p:nvGrpSpPr>
      <p:grpSpPr>
        <a:xfrm>
          <a:off x="0" y="0"/>
          <a:ext cx="0" cy="0"/>
          <a:chOff x="0" y="0"/>
          <a:chExt cx="0" cy="0"/>
        </a:xfrm>
      </p:grpSpPr>
      <p:sp>
        <p:nvSpPr>
          <p:cNvPr id="210" name="Shape 210"/>
          <p:cNvSpPr txBox="1"/>
          <p:nvPr>
            <p:ph idx="10" type="dt"/>
          </p:nvPr>
        </p:nvSpPr>
        <p:spPr>
          <a:xfrm>
            <a:off x="457140" y="4685704"/>
            <a:ext cx="2129700" cy="354300"/>
          </a:xfrm>
          <a:prstGeom prst="rect">
            <a:avLst/>
          </a:prstGeom>
          <a:noFill/>
          <a:ln>
            <a:noFill/>
          </a:ln>
        </p:spPr>
        <p:txBody>
          <a:bodyPr anchorCtr="0" anchor="t" bIns="91425" lIns="91425" spcFirstLastPara="1" rIns="91425" wrap="square" tIns="91425"/>
          <a:lstStyle>
            <a:lvl1pPr indent="0" lvl="0" marL="0" marR="0" rtl="0" algn="l">
              <a:lnSpc>
                <a:spcPct val="93000"/>
              </a:lnSpc>
              <a:spcBef>
                <a:spcPts val="0"/>
              </a:spcBef>
              <a:spcAft>
                <a:spcPts val="0"/>
              </a:spcAft>
              <a:buClr>
                <a:srgbClr val="000000"/>
              </a:buClr>
              <a:buSzPts val="1400"/>
              <a:buFont typeface="Times New Roman"/>
              <a:buNone/>
              <a:defRPr b="0" i="0" sz="500" u="none" cap="none" strike="noStrike">
                <a:solidFill>
                  <a:srgbClr val="000000"/>
                </a:solidFill>
                <a:latin typeface="Times New Roman"/>
                <a:ea typeface="Times New Roman"/>
                <a:cs typeface="Times New Roman"/>
                <a:sym typeface="Times New Roman"/>
              </a:defRPr>
            </a:lvl1pPr>
            <a:lvl2pPr indent="-114300" lvl="1" marL="2794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2pPr>
            <a:lvl3pPr indent="-88900" lvl="2" marL="4318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3pPr>
            <a:lvl4pPr indent="-88900" lvl="3" marL="5969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4pPr>
            <a:lvl5pPr indent="-88900" lvl="4" marL="7747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5pPr>
            <a:lvl6pPr indent="-88900" lvl="5" marL="9398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6pPr>
            <a:lvl7pPr indent="-88900" lvl="6" marL="12827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7pPr>
            <a:lvl8pPr indent="-88900" lvl="7" marL="18034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8pPr>
            <a:lvl9pPr indent="-88900" lvl="8" marL="24892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9pPr>
          </a:lstStyle>
          <a:p/>
        </p:txBody>
      </p:sp>
      <p:sp>
        <p:nvSpPr>
          <p:cNvPr id="211" name="Shape 211"/>
          <p:cNvSpPr txBox="1"/>
          <p:nvPr>
            <p:ph idx="11" type="ftr"/>
          </p:nvPr>
        </p:nvSpPr>
        <p:spPr>
          <a:xfrm>
            <a:off x="3127364" y="4685704"/>
            <a:ext cx="2897700" cy="354300"/>
          </a:xfrm>
          <a:prstGeom prst="rect">
            <a:avLst/>
          </a:prstGeom>
          <a:noFill/>
          <a:ln>
            <a:noFill/>
          </a:ln>
        </p:spPr>
        <p:txBody>
          <a:bodyPr anchorCtr="0" anchor="t" bIns="91425" lIns="91425" spcFirstLastPara="1" rIns="91425" wrap="square" tIns="91425"/>
          <a:lstStyle>
            <a:lvl1pPr indent="0" lvl="0" marL="0" marR="0" rtl="0" algn="ctr">
              <a:lnSpc>
                <a:spcPct val="93000"/>
              </a:lnSpc>
              <a:spcBef>
                <a:spcPts val="0"/>
              </a:spcBef>
              <a:spcAft>
                <a:spcPts val="0"/>
              </a:spcAft>
              <a:buClr>
                <a:srgbClr val="000000"/>
              </a:buClr>
              <a:buSzPts val="1400"/>
              <a:buFont typeface="Times New Roman"/>
              <a:buNone/>
              <a:defRPr b="0" i="0" sz="500" u="none" cap="none" strike="noStrike">
                <a:solidFill>
                  <a:srgbClr val="000000"/>
                </a:solidFill>
                <a:latin typeface="Times New Roman"/>
                <a:ea typeface="Times New Roman"/>
                <a:cs typeface="Times New Roman"/>
                <a:sym typeface="Times New Roman"/>
              </a:defRPr>
            </a:lvl1pPr>
            <a:lvl2pPr indent="-114300" lvl="1" marL="2794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2pPr>
            <a:lvl3pPr indent="-88900" lvl="2" marL="4318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3pPr>
            <a:lvl4pPr indent="-88900" lvl="3" marL="5969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4pPr>
            <a:lvl5pPr indent="-88900" lvl="4" marL="7747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5pPr>
            <a:lvl6pPr indent="-88900" lvl="5" marL="9398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6pPr>
            <a:lvl7pPr indent="-88900" lvl="6" marL="12827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7pPr>
            <a:lvl8pPr indent="-88900" lvl="7" marL="18034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8pPr>
            <a:lvl9pPr indent="-88900" lvl="8" marL="2489200" marR="0" rtl="0" algn="l">
              <a:lnSpc>
                <a:spcPct val="93000"/>
              </a:lnSpc>
              <a:spcBef>
                <a:spcPts val="0"/>
              </a:spcBef>
              <a:spcAft>
                <a:spcPts val="0"/>
              </a:spcAft>
              <a:buClr>
                <a:srgbClr val="000000"/>
              </a:buClr>
              <a:buSzPts val="1400"/>
              <a:buFont typeface="Arial"/>
              <a:buNone/>
              <a:defRPr b="0" i="0" sz="700" u="none" cap="none" strike="noStrike">
                <a:solidFill>
                  <a:srgbClr val="000000"/>
                </a:solidFill>
                <a:latin typeface="Arial"/>
                <a:ea typeface="Arial"/>
                <a:cs typeface="Arial"/>
                <a:sym typeface="Arial"/>
              </a:defRPr>
            </a:lvl9pPr>
          </a:lstStyle>
          <a:p/>
        </p:txBody>
      </p:sp>
      <p:sp>
        <p:nvSpPr>
          <p:cNvPr id="212" name="Shape 212"/>
          <p:cNvSpPr txBox="1"/>
          <p:nvPr>
            <p:ph idx="12" type="sldNum"/>
          </p:nvPr>
        </p:nvSpPr>
        <p:spPr>
          <a:xfrm>
            <a:off x="3531528" y="4835128"/>
            <a:ext cx="2129700" cy="204900"/>
          </a:xfrm>
          <a:prstGeom prst="rect">
            <a:avLst/>
          </a:prstGeom>
          <a:noFill/>
          <a:ln>
            <a:noFill/>
          </a:ln>
        </p:spPr>
        <p:txBody>
          <a:bodyPr anchorCtr="0" anchor="t" bIns="0" lIns="0" spcFirstLastPara="1" rIns="0" wrap="square" tIns="0">
            <a:noAutofit/>
          </a:bodyPr>
          <a:lstStyle/>
          <a:p>
            <a:pPr indent="0" lvl="0" marL="0" marR="0" rtl="0" algn="ctr">
              <a:lnSpc>
                <a:spcPct val="93000"/>
              </a:lnSpc>
              <a:spcBef>
                <a:spcPts val="0"/>
              </a:spcBef>
              <a:spcAft>
                <a:spcPts val="0"/>
              </a:spcAft>
              <a:buClr>
                <a:srgbClr val="000000"/>
              </a:buClr>
              <a:buFont typeface="Arial"/>
              <a:buNone/>
            </a:pPr>
            <a:fld id="{00000000-1234-1234-1234-123412341234}" type="slidenum">
              <a:rPr b="0" i="0" lang="de" sz="700" u="none" cap="none" strike="noStrike">
                <a:solidFill>
                  <a:srgbClr val="000000"/>
                </a:solidFill>
                <a:latin typeface="Arial"/>
                <a:ea typeface="Arial"/>
                <a:cs typeface="Arial"/>
                <a:sym typeface="Arial"/>
              </a:rPr>
              <a:t>‹#›</a:t>
            </a:fld>
            <a:endParaRPr b="0" i="0" sz="7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Header 1 1">
    <p:spTree>
      <p:nvGrpSpPr>
        <p:cNvPr id="213" name="Shape 213"/>
        <p:cNvGrpSpPr/>
        <p:nvPr/>
      </p:nvGrpSpPr>
      <p:grpSpPr>
        <a:xfrm>
          <a:off x="0" y="0"/>
          <a:ext cx="0" cy="0"/>
          <a:chOff x="0" y="0"/>
          <a:chExt cx="0" cy="0"/>
        </a:xfrm>
      </p:grpSpPr>
      <p:sp>
        <p:nvSpPr>
          <p:cNvPr id="214" name="Shape 214"/>
          <p:cNvSpPr txBox="1"/>
          <p:nvPr>
            <p:ph type="title"/>
          </p:nvPr>
        </p:nvSpPr>
        <p:spPr>
          <a:xfrm>
            <a:off x="629950" y="340350"/>
            <a:ext cx="4938900" cy="599400"/>
          </a:xfrm>
          <a:prstGeom prst="rect">
            <a:avLst/>
          </a:prstGeom>
          <a:noFill/>
          <a:ln>
            <a:noFill/>
          </a:ln>
        </p:spPr>
        <p:txBody>
          <a:bodyPr anchorCtr="0" anchor="ctr" bIns="91425" lIns="91425" spcFirstLastPara="1" rIns="91425" wrap="square" tIns="91425"/>
          <a:lstStyle>
            <a:lvl1pPr lvl="0" rtl="0">
              <a:spcBef>
                <a:spcPts val="0"/>
              </a:spcBef>
              <a:spcAft>
                <a:spcPts val="0"/>
              </a:spcAft>
              <a:buSzPts val="1400"/>
              <a:buNone/>
              <a:defRPr sz="2400">
                <a:solidFill>
                  <a:srgbClr val="666666"/>
                </a:solidFill>
              </a:defRPr>
            </a:lvl1pPr>
            <a:lvl2pPr lvl="1" rtl="0" algn="ctr">
              <a:spcBef>
                <a:spcPts val="0"/>
              </a:spcBef>
              <a:spcAft>
                <a:spcPts val="0"/>
              </a:spcAft>
              <a:buSzPts val="1400"/>
              <a:buNone/>
              <a:defRPr sz="3600"/>
            </a:lvl2pPr>
            <a:lvl3pPr lvl="2" rtl="0" algn="ctr">
              <a:spcBef>
                <a:spcPts val="0"/>
              </a:spcBef>
              <a:spcAft>
                <a:spcPts val="0"/>
              </a:spcAft>
              <a:buSzPts val="1400"/>
              <a:buNone/>
              <a:defRPr sz="3600"/>
            </a:lvl3pPr>
            <a:lvl4pPr lvl="3" rtl="0" algn="ctr">
              <a:spcBef>
                <a:spcPts val="0"/>
              </a:spcBef>
              <a:spcAft>
                <a:spcPts val="0"/>
              </a:spcAft>
              <a:buSzPts val="1400"/>
              <a:buNone/>
              <a:defRPr sz="3600"/>
            </a:lvl4pPr>
            <a:lvl5pPr lvl="4" rtl="0" algn="ctr">
              <a:spcBef>
                <a:spcPts val="0"/>
              </a:spcBef>
              <a:spcAft>
                <a:spcPts val="0"/>
              </a:spcAft>
              <a:buSzPts val="1400"/>
              <a:buNone/>
              <a:defRPr sz="3600"/>
            </a:lvl5pPr>
            <a:lvl6pPr lvl="5" rtl="0" algn="ctr">
              <a:spcBef>
                <a:spcPts val="0"/>
              </a:spcBef>
              <a:spcAft>
                <a:spcPts val="0"/>
              </a:spcAft>
              <a:buSzPts val="1400"/>
              <a:buNone/>
              <a:defRPr sz="3600"/>
            </a:lvl6pPr>
            <a:lvl7pPr lvl="6" rtl="0" algn="ctr">
              <a:spcBef>
                <a:spcPts val="0"/>
              </a:spcBef>
              <a:spcAft>
                <a:spcPts val="0"/>
              </a:spcAft>
              <a:buSzPts val="1400"/>
              <a:buNone/>
              <a:defRPr sz="3600"/>
            </a:lvl7pPr>
            <a:lvl8pPr lvl="7" rtl="0" algn="ctr">
              <a:spcBef>
                <a:spcPts val="0"/>
              </a:spcBef>
              <a:spcAft>
                <a:spcPts val="0"/>
              </a:spcAft>
              <a:buSzPts val="1400"/>
              <a:buNone/>
              <a:defRPr sz="3600"/>
            </a:lvl8pPr>
            <a:lvl9pPr lvl="8" rtl="0" algn="ctr">
              <a:spcBef>
                <a:spcPts val="0"/>
              </a:spcBef>
              <a:spcAft>
                <a:spcPts val="0"/>
              </a:spcAft>
              <a:buSzPts val="1400"/>
              <a:buNone/>
              <a:defRPr sz="3600"/>
            </a:lvl9pPr>
          </a:lstStyle>
          <a:p/>
        </p:txBody>
      </p:sp>
      <p:sp>
        <p:nvSpPr>
          <p:cNvPr id="215" name="Shape 215"/>
          <p:cNvSpPr txBox="1"/>
          <p:nvPr>
            <p:ph idx="12" type="sldNum"/>
          </p:nvPr>
        </p:nvSpPr>
        <p:spPr>
          <a:xfrm>
            <a:off x="7367825" y="4806923"/>
            <a:ext cx="548700" cy="3339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pic>
        <p:nvPicPr>
          <p:cNvPr id="216" name="Shape 216"/>
          <p:cNvPicPr preferRelativeResize="0"/>
          <p:nvPr/>
        </p:nvPicPr>
        <p:blipFill rotWithShape="1">
          <a:blip r:embed="rId2">
            <a:alphaModFix/>
          </a:blip>
          <a:srcRect b="0" l="0" r="0" t="0"/>
          <a:stretch/>
        </p:blipFill>
        <p:spPr>
          <a:xfrm>
            <a:off x="0" y="0"/>
            <a:ext cx="9144000" cy="5143500"/>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Header 1 2">
    <p:spTree>
      <p:nvGrpSpPr>
        <p:cNvPr id="217" name="Shape 217"/>
        <p:cNvGrpSpPr/>
        <p:nvPr/>
      </p:nvGrpSpPr>
      <p:grpSpPr>
        <a:xfrm>
          <a:off x="0" y="0"/>
          <a:ext cx="0" cy="0"/>
          <a:chOff x="0" y="0"/>
          <a:chExt cx="0" cy="0"/>
        </a:xfrm>
      </p:grpSpPr>
      <p:pic>
        <p:nvPicPr>
          <p:cNvPr id="218" name="Shape 218"/>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19" name="Shape 219"/>
          <p:cNvSpPr txBox="1"/>
          <p:nvPr>
            <p:ph type="title"/>
          </p:nvPr>
        </p:nvSpPr>
        <p:spPr>
          <a:xfrm>
            <a:off x="629950" y="340350"/>
            <a:ext cx="4938900" cy="599400"/>
          </a:xfrm>
          <a:prstGeom prst="rect">
            <a:avLst/>
          </a:prstGeom>
          <a:noFill/>
          <a:ln>
            <a:noFill/>
          </a:ln>
        </p:spPr>
        <p:txBody>
          <a:bodyPr anchorCtr="0" anchor="ctr" bIns="91425" lIns="91425" spcFirstLastPara="1" rIns="91425" wrap="square" tIns="91425"/>
          <a:lstStyle>
            <a:lvl1pPr lvl="0" rtl="0">
              <a:spcBef>
                <a:spcPts val="0"/>
              </a:spcBef>
              <a:spcAft>
                <a:spcPts val="0"/>
              </a:spcAft>
              <a:buSzPts val="1400"/>
              <a:buNone/>
              <a:defRPr sz="2400">
                <a:solidFill>
                  <a:srgbClr val="666666"/>
                </a:solidFill>
              </a:defRPr>
            </a:lvl1pPr>
            <a:lvl2pPr lvl="1" rtl="0" algn="ctr">
              <a:spcBef>
                <a:spcPts val="0"/>
              </a:spcBef>
              <a:spcAft>
                <a:spcPts val="0"/>
              </a:spcAft>
              <a:buSzPts val="1400"/>
              <a:buNone/>
              <a:defRPr sz="3600"/>
            </a:lvl2pPr>
            <a:lvl3pPr lvl="2" rtl="0" algn="ctr">
              <a:spcBef>
                <a:spcPts val="0"/>
              </a:spcBef>
              <a:spcAft>
                <a:spcPts val="0"/>
              </a:spcAft>
              <a:buSzPts val="1400"/>
              <a:buNone/>
              <a:defRPr sz="3600"/>
            </a:lvl3pPr>
            <a:lvl4pPr lvl="3" rtl="0" algn="ctr">
              <a:spcBef>
                <a:spcPts val="0"/>
              </a:spcBef>
              <a:spcAft>
                <a:spcPts val="0"/>
              </a:spcAft>
              <a:buSzPts val="1400"/>
              <a:buNone/>
              <a:defRPr sz="3600"/>
            </a:lvl4pPr>
            <a:lvl5pPr lvl="4" rtl="0" algn="ctr">
              <a:spcBef>
                <a:spcPts val="0"/>
              </a:spcBef>
              <a:spcAft>
                <a:spcPts val="0"/>
              </a:spcAft>
              <a:buSzPts val="1400"/>
              <a:buNone/>
              <a:defRPr sz="3600"/>
            </a:lvl5pPr>
            <a:lvl6pPr lvl="5" rtl="0" algn="ctr">
              <a:spcBef>
                <a:spcPts val="0"/>
              </a:spcBef>
              <a:spcAft>
                <a:spcPts val="0"/>
              </a:spcAft>
              <a:buSzPts val="1400"/>
              <a:buNone/>
              <a:defRPr sz="3600"/>
            </a:lvl6pPr>
            <a:lvl7pPr lvl="6" rtl="0" algn="ctr">
              <a:spcBef>
                <a:spcPts val="0"/>
              </a:spcBef>
              <a:spcAft>
                <a:spcPts val="0"/>
              </a:spcAft>
              <a:buSzPts val="1400"/>
              <a:buNone/>
              <a:defRPr sz="3600"/>
            </a:lvl7pPr>
            <a:lvl8pPr lvl="7" rtl="0" algn="ctr">
              <a:spcBef>
                <a:spcPts val="0"/>
              </a:spcBef>
              <a:spcAft>
                <a:spcPts val="0"/>
              </a:spcAft>
              <a:buSzPts val="1400"/>
              <a:buNone/>
              <a:defRPr sz="3600"/>
            </a:lvl8pPr>
            <a:lvl9pPr lvl="8" rtl="0" algn="ctr">
              <a:spcBef>
                <a:spcPts val="0"/>
              </a:spcBef>
              <a:spcAft>
                <a:spcPts val="0"/>
              </a:spcAft>
              <a:buSzPts val="1400"/>
              <a:buNone/>
              <a:defRPr sz="3600"/>
            </a:lvl9pPr>
          </a:lstStyle>
          <a:p/>
        </p:txBody>
      </p:sp>
      <p:sp>
        <p:nvSpPr>
          <p:cNvPr id="220" name="Shape 220"/>
          <p:cNvSpPr txBox="1"/>
          <p:nvPr>
            <p:ph idx="12" type="sldNum"/>
          </p:nvPr>
        </p:nvSpPr>
        <p:spPr>
          <a:xfrm>
            <a:off x="7367825" y="4806923"/>
            <a:ext cx="548700" cy="3339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6">
    <p:spTree>
      <p:nvGrpSpPr>
        <p:cNvPr id="221" name="Shape 221"/>
        <p:cNvGrpSpPr/>
        <p:nvPr/>
      </p:nvGrpSpPr>
      <p:grpSpPr>
        <a:xfrm>
          <a:off x="0" y="0"/>
          <a:ext cx="0" cy="0"/>
          <a:chOff x="0" y="0"/>
          <a:chExt cx="0" cy="0"/>
        </a:xfrm>
      </p:grpSpPr>
      <p:sp>
        <p:nvSpPr>
          <p:cNvPr id="222" name="Shape 22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0" i="0" sz="5200" u="none" cap="none" strike="noStrike">
                <a:solidFill>
                  <a:schemeClr val="dk1"/>
                </a:solidFill>
                <a:latin typeface="Arial"/>
                <a:ea typeface="Arial"/>
                <a:cs typeface="Arial"/>
                <a:sym typeface="Arial"/>
              </a:defRPr>
            </a:lvl1pPr>
            <a:lvl2pPr indent="0" lvl="1"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2pPr>
            <a:lvl3pPr indent="0" lvl="2"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3pPr>
            <a:lvl4pPr indent="0" lvl="3"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4pPr>
            <a:lvl5pPr indent="0" lvl="4"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5pPr>
            <a:lvl6pPr indent="0" lvl="5"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6pPr>
            <a:lvl7pPr indent="0" lvl="6"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7pPr>
            <a:lvl8pPr indent="0" lvl="7"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8pPr>
            <a:lvl9pPr indent="0" lvl="8" marL="0" marR="0" rtl="0" algn="ctr">
              <a:spcBef>
                <a:spcPts val="0"/>
              </a:spcBef>
              <a:spcAft>
                <a:spcPts val="0"/>
              </a:spcAft>
              <a:buClr>
                <a:schemeClr val="dk1"/>
              </a:buClr>
              <a:buSzPts val="1400"/>
              <a:buFont typeface="Proxima Nova"/>
              <a:buNone/>
              <a:defRPr b="0" i="0" sz="5200" u="none" cap="none" strike="noStrike">
                <a:solidFill>
                  <a:schemeClr val="dk1"/>
                </a:solidFill>
                <a:latin typeface="Proxima Nova"/>
                <a:ea typeface="Proxima Nova"/>
                <a:cs typeface="Proxima Nova"/>
                <a:sym typeface="Proxima Nova"/>
              </a:defRPr>
            </a:lvl9pPr>
          </a:lstStyle>
          <a:p/>
        </p:txBody>
      </p:sp>
      <p:sp>
        <p:nvSpPr>
          <p:cNvPr id="223" name="Shape 223"/>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2pPr>
            <a:lvl3pPr indent="0" lvl="2"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3pPr>
            <a:lvl4pPr indent="0" lvl="3"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4pPr>
            <a:lvl5pPr indent="0" lvl="4"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5pPr>
            <a:lvl6pPr indent="0" lvl="5"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6pPr>
            <a:lvl7pPr indent="0" lvl="6"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7pPr>
            <a:lvl8pPr indent="0" lvl="7"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8pPr>
            <a:lvl9pPr indent="0" lvl="8" marL="0" marR="0" rtl="0" algn="ctr">
              <a:lnSpc>
                <a:spcPct val="100000"/>
              </a:lnSpc>
              <a:spcBef>
                <a:spcPts val="0"/>
              </a:spcBef>
              <a:spcAft>
                <a:spcPts val="0"/>
              </a:spcAft>
              <a:buClr>
                <a:schemeClr val="dk1"/>
              </a:buClr>
              <a:buSzPts val="1400"/>
              <a:buFont typeface="Arial"/>
              <a:buNone/>
              <a:defRPr b="0" i="0" sz="2800" u="none" cap="none" strike="noStrike">
                <a:solidFill>
                  <a:schemeClr val="dk1"/>
                </a:solidFill>
              </a:defRPr>
            </a:lvl9pPr>
          </a:lstStyle>
          <a:p/>
        </p:txBody>
      </p:sp>
      <p:sp>
        <p:nvSpPr>
          <p:cNvPr id="224" name="Shape 224"/>
          <p:cNvSpPr txBox="1"/>
          <p:nvPr>
            <p:ph idx="12" type="sldNum"/>
          </p:nvPr>
        </p:nvSpPr>
        <p:spPr>
          <a:xfrm>
            <a:off x="8472457" y="4663216"/>
            <a:ext cx="5487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and text">
    <p:spTree>
      <p:nvGrpSpPr>
        <p:cNvPr id="225" name="Shape 225"/>
        <p:cNvGrpSpPr/>
        <p:nvPr/>
      </p:nvGrpSpPr>
      <p:grpSpPr>
        <a:xfrm>
          <a:off x="0" y="0"/>
          <a:ext cx="0" cy="0"/>
          <a:chOff x="0" y="0"/>
          <a:chExt cx="0" cy="0"/>
        </a:xfrm>
      </p:grpSpPr>
      <p:sp>
        <p:nvSpPr>
          <p:cNvPr id="226" name="Shape 226"/>
          <p:cNvSpPr txBox="1"/>
          <p:nvPr>
            <p:ph type="title"/>
          </p:nvPr>
        </p:nvSpPr>
        <p:spPr>
          <a:xfrm>
            <a:off x="685800" y="0"/>
            <a:ext cx="7770900" cy="1062000"/>
          </a:xfrm>
          <a:prstGeom prst="rect">
            <a:avLst/>
          </a:prstGeom>
          <a:noFill/>
          <a:ln>
            <a:noFill/>
          </a:ln>
        </p:spPr>
        <p:txBody>
          <a:bodyPr anchorCtr="0" anchor="b" bIns="91425" lIns="91425" spcFirstLastPara="1" rIns="91425" wrap="square" tIns="91425"/>
          <a:lstStyle>
            <a:lvl1pPr indent="0" lvl="0" marL="0" rtl="0" algn="l">
              <a:lnSpc>
                <a:spcPct val="106000"/>
              </a:lnSpc>
              <a:spcBef>
                <a:spcPts val="0"/>
              </a:spcBef>
              <a:spcAft>
                <a:spcPts val="0"/>
              </a:spcAft>
              <a:buSzPts val="1400"/>
              <a:buNone/>
              <a:defRPr b="0" i="0" sz="3600" u="none">
                <a:solidFill>
                  <a:srgbClr val="FFFFFF"/>
                </a:solidFill>
              </a:defRPr>
            </a:lvl1pPr>
            <a:lvl2pPr indent="-285750" lvl="1" marL="742950" rtl="0" algn="l">
              <a:lnSpc>
                <a:spcPct val="106000"/>
              </a:lnSpc>
              <a:spcBef>
                <a:spcPts val="0"/>
              </a:spcBef>
              <a:spcAft>
                <a:spcPts val="0"/>
              </a:spcAft>
              <a:buSzPts val="1400"/>
              <a:buNone/>
              <a:defRPr b="0" i="0" sz="3600" u="none">
                <a:solidFill>
                  <a:srgbClr val="FFFFFF"/>
                </a:solidFill>
              </a:defRPr>
            </a:lvl2pPr>
            <a:lvl3pPr indent="-228600" lvl="2" marL="1143000" rtl="0" algn="l">
              <a:lnSpc>
                <a:spcPct val="106000"/>
              </a:lnSpc>
              <a:spcBef>
                <a:spcPts val="0"/>
              </a:spcBef>
              <a:spcAft>
                <a:spcPts val="0"/>
              </a:spcAft>
              <a:buSzPts val="1400"/>
              <a:buNone/>
              <a:defRPr b="0" i="0" sz="3600" u="none">
                <a:solidFill>
                  <a:srgbClr val="FFFFFF"/>
                </a:solidFill>
              </a:defRPr>
            </a:lvl3pPr>
            <a:lvl4pPr indent="-228600" lvl="3" marL="1600200" rtl="0" algn="l">
              <a:lnSpc>
                <a:spcPct val="106000"/>
              </a:lnSpc>
              <a:spcBef>
                <a:spcPts val="0"/>
              </a:spcBef>
              <a:spcAft>
                <a:spcPts val="0"/>
              </a:spcAft>
              <a:buSzPts val="1400"/>
              <a:buNone/>
              <a:defRPr b="0" i="0" sz="3600" u="none">
                <a:solidFill>
                  <a:srgbClr val="FFFFFF"/>
                </a:solidFill>
              </a:defRPr>
            </a:lvl4pPr>
            <a:lvl5pPr indent="-228600" lvl="4" marL="2057400" rtl="0" algn="l">
              <a:lnSpc>
                <a:spcPct val="106000"/>
              </a:lnSpc>
              <a:spcBef>
                <a:spcPts val="0"/>
              </a:spcBef>
              <a:spcAft>
                <a:spcPts val="0"/>
              </a:spcAft>
              <a:buSzPts val="1400"/>
              <a:buNone/>
              <a:defRPr b="0" i="0" sz="3600" u="none">
                <a:solidFill>
                  <a:srgbClr val="FFFFFF"/>
                </a:solidFill>
              </a:defRPr>
            </a:lvl5pPr>
            <a:lvl6pPr indent="-228600" lvl="5" marL="2514600" rtl="0" algn="l">
              <a:lnSpc>
                <a:spcPct val="106000"/>
              </a:lnSpc>
              <a:spcBef>
                <a:spcPts val="0"/>
              </a:spcBef>
              <a:spcAft>
                <a:spcPts val="0"/>
              </a:spcAft>
              <a:buSzPts val="1400"/>
              <a:buNone/>
              <a:defRPr b="0" i="0" sz="3600" u="none">
                <a:solidFill>
                  <a:srgbClr val="FFFFFF"/>
                </a:solidFill>
              </a:defRPr>
            </a:lvl6pPr>
            <a:lvl7pPr indent="-228600" lvl="6" marL="3429000" rtl="0" algn="l">
              <a:lnSpc>
                <a:spcPct val="106000"/>
              </a:lnSpc>
              <a:spcBef>
                <a:spcPts val="0"/>
              </a:spcBef>
              <a:spcAft>
                <a:spcPts val="0"/>
              </a:spcAft>
              <a:buSzPts val="1400"/>
              <a:buNone/>
              <a:defRPr b="0" i="0" sz="3600" u="none">
                <a:solidFill>
                  <a:srgbClr val="FFFFFF"/>
                </a:solidFill>
              </a:defRPr>
            </a:lvl7pPr>
            <a:lvl8pPr indent="-228600" lvl="7" marL="4800600" rtl="0" algn="l">
              <a:lnSpc>
                <a:spcPct val="106000"/>
              </a:lnSpc>
              <a:spcBef>
                <a:spcPts val="0"/>
              </a:spcBef>
              <a:spcAft>
                <a:spcPts val="0"/>
              </a:spcAft>
              <a:buSzPts val="1400"/>
              <a:buNone/>
              <a:defRPr b="0" i="0" sz="3600" u="none">
                <a:solidFill>
                  <a:srgbClr val="FFFFFF"/>
                </a:solidFill>
              </a:defRPr>
            </a:lvl8pPr>
            <a:lvl9pPr indent="-228600" lvl="8" marL="6629400" rtl="0" algn="l">
              <a:lnSpc>
                <a:spcPct val="106000"/>
              </a:lnSpc>
              <a:spcBef>
                <a:spcPts val="0"/>
              </a:spcBef>
              <a:spcAft>
                <a:spcPts val="0"/>
              </a:spcAft>
              <a:buSzPts val="1400"/>
              <a:buNone/>
              <a:defRPr b="0" i="0" sz="3600" u="none">
                <a:solidFill>
                  <a:srgbClr val="FFFFFF"/>
                </a:solidFill>
              </a:defRPr>
            </a:lvl9pPr>
          </a:lstStyle>
          <a:p/>
        </p:txBody>
      </p:sp>
      <p:sp>
        <p:nvSpPr>
          <p:cNvPr id="227" name="Shape 227"/>
          <p:cNvSpPr txBox="1"/>
          <p:nvPr>
            <p:ph idx="1" type="body"/>
          </p:nvPr>
        </p:nvSpPr>
        <p:spPr>
          <a:xfrm>
            <a:off x="685800" y="1543050"/>
            <a:ext cx="7770900" cy="2742000"/>
          </a:xfrm>
          <a:prstGeom prst="rect">
            <a:avLst/>
          </a:prstGeom>
          <a:noFill/>
          <a:ln>
            <a:noFill/>
          </a:ln>
        </p:spPr>
        <p:txBody>
          <a:bodyPr anchorCtr="0" anchor="t" bIns="91425" lIns="91425" spcFirstLastPara="1" rIns="91425" wrap="square" tIns="91425"/>
          <a:lstStyle>
            <a:lvl1pPr indent="-317500" lvl="0" marL="457200" rtl="0" algn="l">
              <a:lnSpc>
                <a:spcPct val="106000"/>
              </a:lnSpc>
              <a:spcBef>
                <a:spcPts val="700"/>
              </a:spcBef>
              <a:spcAft>
                <a:spcPts val="0"/>
              </a:spcAft>
              <a:buSzPts val="1400"/>
              <a:buChar char="●"/>
              <a:defRPr b="0" i="0" sz="1800" u="none">
                <a:solidFill>
                  <a:srgbClr val="FFFFFF"/>
                </a:solidFill>
              </a:defRPr>
            </a:lvl1pPr>
            <a:lvl2pPr indent="-317500" lvl="1" marL="914400" rtl="0" algn="l">
              <a:lnSpc>
                <a:spcPct val="106000"/>
              </a:lnSpc>
              <a:spcBef>
                <a:spcPts val="700"/>
              </a:spcBef>
              <a:spcAft>
                <a:spcPts val="0"/>
              </a:spcAft>
              <a:buSzPts val="1400"/>
              <a:buChar char="○"/>
              <a:defRPr b="0" i="0" sz="1600" u="none">
                <a:solidFill>
                  <a:srgbClr val="FFFFFF"/>
                </a:solidFill>
              </a:defRPr>
            </a:lvl2pPr>
            <a:lvl3pPr indent="-317500" lvl="2" marL="1371600" rtl="0" algn="l">
              <a:lnSpc>
                <a:spcPct val="106000"/>
              </a:lnSpc>
              <a:spcBef>
                <a:spcPts val="700"/>
              </a:spcBef>
              <a:spcAft>
                <a:spcPts val="0"/>
              </a:spcAft>
              <a:buSzPts val="1400"/>
              <a:buChar char="■"/>
              <a:defRPr b="0" i="0" sz="1800" u="none">
                <a:solidFill>
                  <a:srgbClr val="013242"/>
                </a:solidFill>
              </a:defRPr>
            </a:lvl3pPr>
            <a:lvl4pPr indent="-317500" lvl="3" marL="1828800" rtl="0" algn="l">
              <a:lnSpc>
                <a:spcPct val="106000"/>
              </a:lnSpc>
              <a:spcBef>
                <a:spcPts val="800"/>
              </a:spcBef>
              <a:spcAft>
                <a:spcPts val="0"/>
              </a:spcAft>
              <a:buSzPts val="1400"/>
              <a:buChar char="●"/>
              <a:defRPr b="0" i="0" sz="1800" u="none">
                <a:solidFill>
                  <a:srgbClr val="013242"/>
                </a:solidFill>
              </a:defRPr>
            </a:lvl4pPr>
            <a:lvl5pPr indent="-317500" lvl="4" marL="2286000" rtl="0" algn="l">
              <a:lnSpc>
                <a:spcPct val="106000"/>
              </a:lnSpc>
              <a:spcBef>
                <a:spcPts val="500"/>
              </a:spcBef>
              <a:spcAft>
                <a:spcPts val="0"/>
              </a:spcAft>
              <a:buSzPts val="1400"/>
              <a:buChar char="○"/>
              <a:defRPr b="0" i="0" sz="1800" u="none">
                <a:solidFill>
                  <a:srgbClr val="013242"/>
                </a:solidFill>
              </a:defRPr>
            </a:lvl5pPr>
            <a:lvl6pPr indent="-317500" lvl="5" marL="2743200" rtl="0" algn="l">
              <a:lnSpc>
                <a:spcPct val="106000"/>
              </a:lnSpc>
              <a:spcBef>
                <a:spcPts val="200"/>
              </a:spcBef>
              <a:spcAft>
                <a:spcPts val="0"/>
              </a:spcAft>
              <a:buSzPts val="1400"/>
              <a:buChar char="■"/>
              <a:defRPr b="0" i="0" sz="1800" u="none">
                <a:solidFill>
                  <a:srgbClr val="013242"/>
                </a:solidFill>
              </a:defRPr>
            </a:lvl6pPr>
            <a:lvl7pPr indent="-317500" lvl="6" marL="3200400" rtl="0" algn="l">
              <a:lnSpc>
                <a:spcPct val="106000"/>
              </a:lnSpc>
              <a:spcBef>
                <a:spcPts val="200"/>
              </a:spcBef>
              <a:spcAft>
                <a:spcPts val="0"/>
              </a:spcAft>
              <a:buSzPts val="1400"/>
              <a:buChar char="●"/>
              <a:defRPr b="0" i="0" sz="1800" u="none">
                <a:solidFill>
                  <a:srgbClr val="013242"/>
                </a:solidFill>
              </a:defRPr>
            </a:lvl7pPr>
            <a:lvl8pPr indent="-317500" lvl="7" marL="3657600" rtl="0" algn="l">
              <a:lnSpc>
                <a:spcPct val="106000"/>
              </a:lnSpc>
              <a:spcBef>
                <a:spcPts val="200"/>
              </a:spcBef>
              <a:spcAft>
                <a:spcPts val="0"/>
              </a:spcAft>
              <a:buSzPts val="1400"/>
              <a:buChar char="○"/>
              <a:defRPr b="0" i="0" sz="1800" u="none">
                <a:solidFill>
                  <a:srgbClr val="013242"/>
                </a:solidFill>
              </a:defRPr>
            </a:lvl8pPr>
            <a:lvl9pPr indent="-317500" lvl="8" marL="4114800" rtl="0" algn="l">
              <a:lnSpc>
                <a:spcPct val="106000"/>
              </a:lnSpc>
              <a:spcBef>
                <a:spcPts val="200"/>
              </a:spcBef>
              <a:spcAft>
                <a:spcPts val="200"/>
              </a:spcAft>
              <a:buSzPts val="1400"/>
              <a:buChar char="■"/>
              <a:defRPr b="0" i="0" sz="1800" u="none">
                <a:solidFill>
                  <a:srgbClr val="013242"/>
                </a:solidFill>
              </a:defRPr>
            </a:lvl9pPr>
          </a:lstStyle>
          <a:p/>
        </p:txBody>
      </p:sp>
      <p:sp>
        <p:nvSpPr>
          <p:cNvPr id="228" name="Shape 228"/>
          <p:cNvSpPr txBox="1"/>
          <p:nvPr>
            <p:ph idx="10" type="dt"/>
          </p:nvPr>
        </p:nvSpPr>
        <p:spPr>
          <a:xfrm>
            <a:off x="0" y="0"/>
            <a:ext cx="3000000" cy="2250000"/>
          </a:xfrm>
          <a:prstGeom prst="rect">
            <a:avLst/>
          </a:prstGeom>
          <a:noFill/>
          <a:ln>
            <a:noFill/>
          </a:ln>
        </p:spPr>
        <p:txBody>
          <a:bodyPr anchorCtr="0" anchor="t" bIns="91425" lIns="91425" spcFirstLastPara="1" rIns="91425" wrap="square" tIns="91425"/>
          <a:lstStyle>
            <a:lvl1pPr indent="0" lvl="0" marL="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85750" lvl="1" marL="74295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143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6002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057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514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429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4800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6629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29" name="Shape 229"/>
          <p:cNvSpPr txBox="1"/>
          <p:nvPr>
            <p:ph idx="11" type="ftr"/>
          </p:nvPr>
        </p:nvSpPr>
        <p:spPr>
          <a:xfrm>
            <a:off x="0" y="0"/>
            <a:ext cx="3000000" cy="2250000"/>
          </a:xfrm>
          <a:prstGeom prst="rect">
            <a:avLst/>
          </a:prstGeom>
          <a:noFill/>
          <a:ln>
            <a:noFill/>
          </a:ln>
        </p:spPr>
        <p:txBody>
          <a:bodyPr anchorCtr="0" anchor="t" bIns="91425" lIns="91425" spcFirstLastPara="1" rIns="91425" wrap="square" tIns="91425"/>
          <a:lstStyle>
            <a:lvl1pPr indent="0" lvl="0" marL="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85750" lvl="1" marL="74295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143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6002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057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514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4290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48006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6629400" marR="0" rtl="0" algn="l">
              <a:lnSpc>
                <a:spcPct val="93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0" name="Shape 230"/>
          <p:cNvSpPr txBox="1"/>
          <p:nvPr>
            <p:ph idx="12" type="sldNum"/>
          </p:nvPr>
        </p:nvSpPr>
        <p:spPr>
          <a:xfrm>
            <a:off x="9525" y="4924425"/>
            <a:ext cx="501600" cy="170400"/>
          </a:xfrm>
          <a:prstGeom prst="rect">
            <a:avLst/>
          </a:prstGeom>
          <a:noFill/>
          <a:ln>
            <a:noFill/>
          </a:ln>
        </p:spPr>
        <p:txBody>
          <a:bodyPr anchorCtr="0" anchor="t" bIns="0" lIns="0" spcFirstLastPara="1" rIns="0" wrap="square" tIns="0">
            <a:noAutofit/>
          </a:bodyPr>
          <a:lstStyle/>
          <a:p>
            <a:pPr indent="0" lvl="0" marL="0" marR="0" rtl="0" algn="r">
              <a:lnSpc>
                <a:spcPct val="106000"/>
              </a:lnSpc>
              <a:spcBef>
                <a:spcPts val="0"/>
              </a:spcBef>
              <a:spcAft>
                <a:spcPts val="0"/>
              </a:spcAft>
              <a:buClr>
                <a:srgbClr val="FFFFFF"/>
              </a:buClr>
              <a:buFont typeface="Arial"/>
              <a:buNone/>
            </a:pPr>
            <a:fld id="{00000000-1234-1234-1234-123412341234}" type="slidenum">
              <a:rPr b="1" i="0" lang="de" sz="800" u="none" cap="none" strike="noStrike">
                <a:solidFill>
                  <a:srgbClr val="FFFFFF"/>
                </a:solidFill>
                <a:latin typeface="Arial"/>
                <a:ea typeface="Arial"/>
                <a:cs typeface="Arial"/>
                <a:sym typeface="Arial"/>
              </a:rPr>
              <a:t>‹#›</a:t>
            </a:fld>
            <a:endParaRPr b="1" i="0" sz="800" u="none" cap="none" strike="noStrike">
              <a:solidFill>
                <a:srgbClr val="FFFFFF"/>
              </a:solidFill>
              <a:latin typeface="Arial"/>
              <a:ea typeface="Arial"/>
              <a:cs typeface="Arial"/>
              <a:sym typeface="Aria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4 Content">
    <p:spTree>
      <p:nvGrpSpPr>
        <p:cNvPr id="231" name="Shape 231"/>
        <p:cNvGrpSpPr/>
        <p:nvPr/>
      </p:nvGrpSpPr>
      <p:grpSpPr>
        <a:xfrm>
          <a:off x="0" y="0"/>
          <a:ext cx="0" cy="0"/>
          <a:chOff x="0" y="0"/>
          <a:chExt cx="0" cy="0"/>
        </a:xfrm>
      </p:grpSpPr>
      <p:sp>
        <p:nvSpPr>
          <p:cNvPr id="232" name="Shape 232"/>
          <p:cNvSpPr txBox="1"/>
          <p:nvPr>
            <p:ph type="title"/>
          </p:nvPr>
        </p:nvSpPr>
        <p:spPr>
          <a:xfrm>
            <a:off x="162000" y="0"/>
            <a:ext cx="6465600" cy="7308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None/>
              <a:defRPr sz="3300">
                <a:solidFill>
                  <a:schemeClr val="dk1"/>
                </a:solidFill>
                <a:latin typeface="Proxima Nova"/>
                <a:ea typeface="Proxima Nova"/>
                <a:cs typeface="Proxima Nova"/>
                <a:sym typeface="Proxima Nova"/>
              </a:defRPr>
            </a:lvl2pPr>
            <a:lvl3pPr lvl="2" rtl="0">
              <a:spcBef>
                <a:spcPts val="0"/>
              </a:spcBef>
              <a:spcAft>
                <a:spcPts val="0"/>
              </a:spcAft>
              <a:buSzPts val="1400"/>
              <a:buNone/>
              <a:defRPr sz="3300">
                <a:solidFill>
                  <a:schemeClr val="dk1"/>
                </a:solidFill>
                <a:latin typeface="Proxima Nova"/>
                <a:ea typeface="Proxima Nova"/>
                <a:cs typeface="Proxima Nova"/>
                <a:sym typeface="Proxima Nova"/>
              </a:defRPr>
            </a:lvl3pPr>
            <a:lvl4pPr lvl="3" rtl="0">
              <a:spcBef>
                <a:spcPts val="0"/>
              </a:spcBef>
              <a:spcAft>
                <a:spcPts val="0"/>
              </a:spcAft>
              <a:buSzPts val="1400"/>
              <a:buNone/>
              <a:defRPr sz="3300">
                <a:solidFill>
                  <a:schemeClr val="dk1"/>
                </a:solidFill>
                <a:latin typeface="Proxima Nova"/>
                <a:ea typeface="Proxima Nova"/>
                <a:cs typeface="Proxima Nova"/>
                <a:sym typeface="Proxima Nova"/>
              </a:defRPr>
            </a:lvl4pPr>
            <a:lvl5pPr lvl="4" rtl="0">
              <a:spcBef>
                <a:spcPts val="0"/>
              </a:spcBef>
              <a:spcAft>
                <a:spcPts val="0"/>
              </a:spcAft>
              <a:buSzPts val="1400"/>
              <a:buNone/>
              <a:defRPr sz="3300">
                <a:solidFill>
                  <a:schemeClr val="dk1"/>
                </a:solidFill>
                <a:latin typeface="Proxima Nova"/>
                <a:ea typeface="Proxima Nova"/>
                <a:cs typeface="Proxima Nova"/>
                <a:sym typeface="Proxima Nova"/>
              </a:defRPr>
            </a:lvl5pPr>
            <a:lvl6pPr lvl="5" rtl="0">
              <a:spcBef>
                <a:spcPts val="0"/>
              </a:spcBef>
              <a:spcAft>
                <a:spcPts val="0"/>
              </a:spcAft>
              <a:buSzPts val="1400"/>
              <a:buNone/>
              <a:defRPr sz="3300">
                <a:solidFill>
                  <a:schemeClr val="dk1"/>
                </a:solidFill>
                <a:latin typeface="Proxima Nova"/>
                <a:ea typeface="Proxima Nova"/>
                <a:cs typeface="Proxima Nova"/>
                <a:sym typeface="Proxima Nova"/>
              </a:defRPr>
            </a:lvl6pPr>
            <a:lvl7pPr lvl="6" rtl="0">
              <a:spcBef>
                <a:spcPts val="0"/>
              </a:spcBef>
              <a:spcAft>
                <a:spcPts val="0"/>
              </a:spcAft>
              <a:buSzPts val="1400"/>
              <a:buNone/>
              <a:defRPr sz="3300">
                <a:solidFill>
                  <a:schemeClr val="dk1"/>
                </a:solidFill>
                <a:latin typeface="Proxima Nova"/>
                <a:ea typeface="Proxima Nova"/>
                <a:cs typeface="Proxima Nova"/>
                <a:sym typeface="Proxima Nova"/>
              </a:defRPr>
            </a:lvl7pPr>
            <a:lvl8pPr lvl="7" rtl="0">
              <a:spcBef>
                <a:spcPts val="0"/>
              </a:spcBef>
              <a:spcAft>
                <a:spcPts val="0"/>
              </a:spcAft>
              <a:buSzPts val="1400"/>
              <a:buNone/>
              <a:defRPr sz="3300">
                <a:solidFill>
                  <a:schemeClr val="dk1"/>
                </a:solidFill>
                <a:latin typeface="Proxima Nova"/>
                <a:ea typeface="Proxima Nova"/>
                <a:cs typeface="Proxima Nova"/>
                <a:sym typeface="Proxima Nova"/>
              </a:defRPr>
            </a:lvl8pPr>
            <a:lvl9pPr lvl="8" rtl="0">
              <a:spcBef>
                <a:spcPts val="0"/>
              </a:spcBef>
              <a:spcAft>
                <a:spcPts val="0"/>
              </a:spcAft>
              <a:buSzPts val="1400"/>
              <a:buNone/>
              <a:defRPr sz="3300">
                <a:solidFill>
                  <a:schemeClr val="dk1"/>
                </a:solidFill>
                <a:latin typeface="Proxima Nova"/>
                <a:ea typeface="Proxima Nova"/>
                <a:cs typeface="Proxima Nova"/>
                <a:sym typeface="Proxima Nova"/>
              </a:defRPr>
            </a:lvl9pPr>
          </a:lstStyle>
          <a:p/>
        </p:txBody>
      </p:sp>
      <p:sp>
        <p:nvSpPr>
          <p:cNvPr id="233" name="Shape 233"/>
          <p:cNvSpPr txBox="1"/>
          <p:nvPr>
            <p:ph idx="1" type="body"/>
          </p:nvPr>
        </p:nvSpPr>
        <p:spPr>
          <a:xfrm>
            <a:off x="457200" y="1203479"/>
            <a:ext cx="4015800" cy="14226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SzPts val="1400"/>
              <a:buFont typeface="Arial"/>
              <a:buNone/>
              <a:defRPr/>
            </a:lvl1pPr>
            <a:lvl2pPr indent="-317500" lvl="1" marL="914400" rtl="0">
              <a:spcBef>
                <a:spcPts val="500"/>
              </a:spcBef>
              <a:spcAft>
                <a:spcPts val="0"/>
              </a:spcAft>
              <a:buSzPts val="1400"/>
              <a:buChar char="○"/>
              <a:defRPr sz="1500">
                <a:solidFill>
                  <a:schemeClr val="dk1"/>
                </a:solidFill>
              </a:defRPr>
            </a:lvl2pPr>
            <a:lvl3pPr indent="-317500" lvl="2" marL="1371600" rtl="0">
              <a:spcBef>
                <a:spcPts val="500"/>
              </a:spcBef>
              <a:spcAft>
                <a:spcPts val="0"/>
              </a:spcAft>
              <a:buSzPts val="1400"/>
              <a:buChar char="■"/>
              <a:defRPr sz="1500">
                <a:solidFill>
                  <a:schemeClr val="dk1"/>
                </a:solidFill>
              </a:defRPr>
            </a:lvl3pPr>
            <a:lvl4pPr indent="-317500" lvl="3" marL="1828800" rtl="0">
              <a:spcBef>
                <a:spcPts val="300"/>
              </a:spcBef>
              <a:spcAft>
                <a:spcPts val="0"/>
              </a:spcAft>
              <a:buSzPts val="1400"/>
              <a:buChar char="●"/>
              <a:defRPr sz="1500">
                <a:solidFill>
                  <a:schemeClr val="dk1"/>
                </a:solidFill>
              </a:defRPr>
            </a:lvl4pPr>
            <a:lvl5pPr indent="-317500" lvl="4" marL="2286000" rtl="0">
              <a:spcBef>
                <a:spcPts val="300"/>
              </a:spcBef>
              <a:spcAft>
                <a:spcPts val="0"/>
              </a:spcAft>
              <a:buSzPts val="1400"/>
              <a:buChar char="○"/>
              <a:defRPr sz="1500">
                <a:solidFill>
                  <a:schemeClr val="dk1"/>
                </a:solidFill>
              </a:defRPr>
            </a:lvl5pPr>
            <a:lvl6pPr indent="-317500" lvl="5" marL="2743200" rtl="0">
              <a:spcBef>
                <a:spcPts val="300"/>
              </a:spcBef>
              <a:spcAft>
                <a:spcPts val="0"/>
              </a:spcAft>
              <a:buSzPts val="1400"/>
              <a:buChar char="■"/>
              <a:defRPr sz="1500">
                <a:solidFill>
                  <a:schemeClr val="dk1"/>
                </a:solidFill>
              </a:defRPr>
            </a:lvl6pPr>
            <a:lvl7pPr indent="-317500" lvl="6" marL="3200400" rtl="0">
              <a:spcBef>
                <a:spcPts val="300"/>
              </a:spcBef>
              <a:spcAft>
                <a:spcPts val="0"/>
              </a:spcAft>
              <a:buSzPts val="1400"/>
              <a:buChar char="●"/>
              <a:defRPr sz="1500">
                <a:solidFill>
                  <a:schemeClr val="dk1"/>
                </a:solidFill>
              </a:defRPr>
            </a:lvl7pPr>
            <a:lvl8pPr indent="-317500" lvl="7" marL="3657600" rtl="0">
              <a:spcBef>
                <a:spcPts val="300"/>
              </a:spcBef>
              <a:spcAft>
                <a:spcPts val="0"/>
              </a:spcAft>
              <a:buSzPts val="1400"/>
              <a:buChar char="○"/>
              <a:defRPr sz="1500">
                <a:solidFill>
                  <a:schemeClr val="dk1"/>
                </a:solidFill>
              </a:defRPr>
            </a:lvl8pPr>
            <a:lvl9pPr indent="-317500" lvl="8" marL="4114800" rtl="0">
              <a:spcBef>
                <a:spcPts val="300"/>
              </a:spcBef>
              <a:spcAft>
                <a:spcPts val="0"/>
              </a:spcAft>
              <a:buSzPts val="1400"/>
              <a:buChar char="■"/>
              <a:defRPr sz="1500">
                <a:solidFill>
                  <a:schemeClr val="dk1"/>
                </a:solidFill>
              </a:defRPr>
            </a:lvl9pPr>
          </a:lstStyle>
          <a:p/>
        </p:txBody>
      </p:sp>
      <p:sp>
        <p:nvSpPr>
          <p:cNvPr id="234" name="Shape 234"/>
          <p:cNvSpPr txBox="1"/>
          <p:nvPr>
            <p:ph idx="2" type="body"/>
          </p:nvPr>
        </p:nvSpPr>
        <p:spPr>
          <a:xfrm>
            <a:off x="4674239" y="1203479"/>
            <a:ext cx="4015800" cy="14226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SzPts val="1400"/>
              <a:buFont typeface="Arial"/>
              <a:buNone/>
              <a:defRPr/>
            </a:lvl1pPr>
            <a:lvl2pPr indent="-317500" lvl="1" marL="914400" rtl="0">
              <a:spcBef>
                <a:spcPts val="500"/>
              </a:spcBef>
              <a:spcAft>
                <a:spcPts val="0"/>
              </a:spcAft>
              <a:buSzPts val="1400"/>
              <a:buChar char="○"/>
              <a:defRPr sz="1500">
                <a:solidFill>
                  <a:schemeClr val="dk1"/>
                </a:solidFill>
              </a:defRPr>
            </a:lvl2pPr>
            <a:lvl3pPr indent="-317500" lvl="2" marL="1371600" rtl="0">
              <a:spcBef>
                <a:spcPts val="500"/>
              </a:spcBef>
              <a:spcAft>
                <a:spcPts val="0"/>
              </a:spcAft>
              <a:buSzPts val="1400"/>
              <a:buChar char="■"/>
              <a:defRPr sz="1500">
                <a:solidFill>
                  <a:schemeClr val="dk1"/>
                </a:solidFill>
              </a:defRPr>
            </a:lvl3pPr>
            <a:lvl4pPr indent="-317500" lvl="3" marL="1828800" rtl="0">
              <a:spcBef>
                <a:spcPts val="300"/>
              </a:spcBef>
              <a:spcAft>
                <a:spcPts val="0"/>
              </a:spcAft>
              <a:buSzPts val="1400"/>
              <a:buChar char="●"/>
              <a:defRPr sz="1500">
                <a:solidFill>
                  <a:schemeClr val="dk1"/>
                </a:solidFill>
              </a:defRPr>
            </a:lvl4pPr>
            <a:lvl5pPr indent="-317500" lvl="4" marL="2286000" rtl="0">
              <a:spcBef>
                <a:spcPts val="300"/>
              </a:spcBef>
              <a:spcAft>
                <a:spcPts val="0"/>
              </a:spcAft>
              <a:buSzPts val="1400"/>
              <a:buChar char="○"/>
              <a:defRPr sz="1500">
                <a:solidFill>
                  <a:schemeClr val="dk1"/>
                </a:solidFill>
              </a:defRPr>
            </a:lvl5pPr>
            <a:lvl6pPr indent="-317500" lvl="5" marL="2743200" rtl="0">
              <a:spcBef>
                <a:spcPts val="300"/>
              </a:spcBef>
              <a:spcAft>
                <a:spcPts val="0"/>
              </a:spcAft>
              <a:buSzPts val="1400"/>
              <a:buChar char="■"/>
              <a:defRPr sz="1500">
                <a:solidFill>
                  <a:schemeClr val="dk1"/>
                </a:solidFill>
              </a:defRPr>
            </a:lvl6pPr>
            <a:lvl7pPr indent="-317500" lvl="6" marL="3200400" rtl="0">
              <a:spcBef>
                <a:spcPts val="300"/>
              </a:spcBef>
              <a:spcAft>
                <a:spcPts val="0"/>
              </a:spcAft>
              <a:buSzPts val="1400"/>
              <a:buChar char="●"/>
              <a:defRPr sz="1500">
                <a:solidFill>
                  <a:schemeClr val="dk1"/>
                </a:solidFill>
              </a:defRPr>
            </a:lvl7pPr>
            <a:lvl8pPr indent="-317500" lvl="7" marL="3657600" rtl="0">
              <a:spcBef>
                <a:spcPts val="300"/>
              </a:spcBef>
              <a:spcAft>
                <a:spcPts val="0"/>
              </a:spcAft>
              <a:buSzPts val="1400"/>
              <a:buChar char="○"/>
              <a:defRPr sz="1500">
                <a:solidFill>
                  <a:schemeClr val="dk1"/>
                </a:solidFill>
              </a:defRPr>
            </a:lvl8pPr>
            <a:lvl9pPr indent="-317500" lvl="8" marL="4114800" rtl="0">
              <a:spcBef>
                <a:spcPts val="300"/>
              </a:spcBef>
              <a:spcAft>
                <a:spcPts val="0"/>
              </a:spcAft>
              <a:buSzPts val="1400"/>
              <a:buChar char="■"/>
              <a:defRPr sz="1500">
                <a:solidFill>
                  <a:schemeClr val="dk1"/>
                </a:solidFill>
              </a:defRPr>
            </a:lvl9pPr>
          </a:lstStyle>
          <a:p/>
        </p:txBody>
      </p:sp>
      <p:sp>
        <p:nvSpPr>
          <p:cNvPr id="235" name="Shape 235"/>
          <p:cNvSpPr txBox="1"/>
          <p:nvPr>
            <p:ph idx="3" type="body"/>
          </p:nvPr>
        </p:nvSpPr>
        <p:spPr>
          <a:xfrm>
            <a:off x="4674239" y="2761919"/>
            <a:ext cx="4015800" cy="14226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SzPts val="1400"/>
              <a:buFont typeface="Arial"/>
              <a:buNone/>
              <a:defRPr/>
            </a:lvl1pPr>
            <a:lvl2pPr indent="-317500" lvl="1" marL="914400" rtl="0">
              <a:spcBef>
                <a:spcPts val="500"/>
              </a:spcBef>
              <a:spcAft>
                <a:spcPts val="0"/>
              </a:spcAft>
              <a:buSzPts val="1400"/>
              <a:buChar char="○"/>
              <a:defRPr sz="1500">
                <a:solidFill>
                  <a:schemeClr val="dk1"/>
                </a:solidFill>
              </a:defRPr>
            </a:lvl2pPr>
            <a:lvl3pPr indent="-317500" lvl="2" marL="1371600" rtl="0">
              <a:spcBef>
                <a:spcPts val="500"/>
              </a:spcBef>
              <a:spcAft>
                <a:spcPts val="0"/>
              </a:spcAft>
              <a:buSzPts val="1400"/>
              <a:buChar char="■"/>
              <a:defRPr sz="1500">
                <a:solidFill>
                  <a:schemeClr val="dk1"/>
                </a:solidFill>
              </a:defRPr>
            </a:lvl3pPr>
            <a:lvl4pPr indent="-317500" lvl="3" marL="1828800" rtl="0">
              <a:spcBef>
                <a:spcPts val="300"/>
              </a:spcBef>
              <a:spcAft>
                <a:spcPts val="0"/>
              </a:spcAft>
              <a:buSzPts val="1400"/>
              <a:buChar char="●"/>
              <a:defRPr sz="1500">
                <a:solidFill>
                  <a:schemeClr val="dk1"/>
                </a:solidFill>
              </a:defRPr>
            </a:lvl4pPr>
            <a:lvl5pPr indent="-317500" lvl="4" marL="2286000" rtl="0">
              <a:spcBef>
                <a:spcPts val="300"/>
              </a:spcBef>
              <a:spcAft>
                <a:spcPts val="0"/>
              </a:spcAft>
              <a:buSzPts val="1400"/>
              <a:buChar char="○"/>
              <a:defRPr sz="1500">
                <a:solidFill>
                  <a:schemeClr val="dk1"/>
                </a:solidFill>
              </a:defRPr>
            </a:lvl5pPr>
            <a:lvl6pPr indent="-317500" lvl="5" marL="2743200" rtl="0">
              <a:spcBef>
                <a:spcPts val="300"/>
              </a:spcBef>
              <a:spcAft>
                <a:spcPts val="0"/>
              </a:spcAft>
              <a:buSzPts val="1400"/>
              <a:buChar char="■"/>
              <a:defRPr sz="1500">
                <a:solidFill>
                  <a:schemeClr val="dk1"/>
                </a:solidFill>
              </a:defRPr>
            </a:lvl6pPr>
            <a:lvl7pPr indent="-317500" lvl="6" marL="3200400" rtl="0">
              <a:spcBef>
                <a:spcPts val="300"/>
              </a:spcBef>
              <a:spcAft>
                <a:spcPts val="0"/>
              </a:spcAft>
              <a:buSzPts val="1400"/>
              <a:buChar char="●"/>
              <a:defRPr sz="1500">
                <a:solidFill>
                  <a:schemeClr val="dk1"/>
                </a:solidFill>
              </a:defRPr>
            </a:lvl7pPr>
            <a:lvl8pPr indent="-317500" lvl="7" marL="3657600" rtl="0">
              <a:spcBef>
                <a:spcPts val="300"/>
              </a:spcBef>
              <a:spcAft>
                <a:spcPts val="0"/>
              </a:spcAft>
              <a:buSzPts val="1400"/>
              <a:buChar char="○"/>
              <a:defRPr sz="1500">
                <a:solidFill>
                  <a:schemeClr val="dk1"/>
                </a:solidFill>
              </a:defRPr>
            </a:lvl8pPr>
            <a:lvl9pPr indent="-317500" lvl="8" marL="4114800" rtl="0">
              <a:spcBef>
                <a:spcPts val="300"/>
              </a:spcBef>
              <a:spcAft>
                <a:spcPts val="0"/>
              </a:spcAft>
              <a:buSzPts val="1400"/>
              <a:buChar char="■"/>
              <a:defRPr sz="1500">
                <a:solidFill>
                  <a:schemeClr val="dk1"/>
                </a:solidFill>
              </a:defRPr>
            </a:lvl9pPr>
          </a:lstStyle>
          <a:p/>
        </p:txBody>
      </p:sp>
      <p:sp>
        <p:nvSpPr>
          <p:cNvPr id="236" name="Shape 236"/>
          <p:cNvSpPr txBox="1"/>
          <p:nvPr>
            <p:ph idx="4" type="body"/>
          </p:nvPr>
        </p:nvSpPr>
        <p:spPr>
          <a:xfrm>
            <a:off x="457200" y="2761919"/>
            <a:ext cx="4015800" cy="14226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SzPts val="1400"/>
              <a:buFont typeface="Arial"/>
              <a:buNone/>
              <a:defRPr/>
            </a:lvl1pPr>
            <a:lvl2pPr indent="-317500" lvl="1" marL="914400" rtl="0">
              <a:spcBef>
                <a:spcPts val="500"/>
              </a:spcBef>
              <a:spcAft>
                <a:spcPts val="0"/>
              </a:spcAft>
              <a:buSzPts val="1400"/>
              <a:buChar char="○"/>
              <a:defRPr sz="1500">
                <a:solidFill>
                  <a:schemeClr val="dk1"/>
                </a:solidFill>
              </a:defRPr>
            </a:lvl2pPr>
            <a:lvl3pPr indent="-317500" lvl="2" marL="1371600" rtl="0">
              <a:spcBef>
                <a:spcPts val="500"/>
              </a:spcBef>
              <a:spcAft>
                <a:spcPts val="0"/>
              </a:spcAft>
              <a:buSzPts val="1400"/>
              <a:buChar char="■"/>
              <a:defRPr sz="1500">
                <a:solidFill>
                  <a:schemeClr val="dk1"/>
                </a:solidFill>
              </a:defRPr>
            </a:lvl3pPr>
            <a:lvl4pPr indent="-317500" lvl="3" marL="1828800" rtl="0">
              <a:spcBef>
                <a:spcPts val="300"/>
              </a:spcBef>
              <a:spcAft>
                <a:spcPts val="0"/>
              </a:spcAft>
              <a:buSzPts val="1400"/>
              <a:buChar char="●"/>
              <a:defRPr sz="1500">
                <a:solidFill>
                  <a:schemeClr val="dk1"/>
                </a:solidFill>
              </a:defRPr>
            </a:lvl4pPr>
            <a:lvl5pPr indent="-317500" lvl="4" marL="2286000" rtl="0">
              <a:spcBef>
                <a:spcPts val="300"/>
              </a:spcBef>
              <a:spcAft>
                <a:spcPts val="0"/>
              </a:spcAft>
              <a:buSzPts val="1400"/>
              <a:buChar char="○"/>
              <a:defRPr sz="1500">
                <a:solidFill>
                  <a:schemeClr val="dk1"/>
                </a:solidFill>
              </a:defRPr>
            </a:lvl5pPr>
            <a:lvl6pPr indent="-317500" lvl="5" marL="2743200" rtl="0">
              <a:spcBef>
                <a:spcPts val="300"/>
              </a:spcBef>
              <a:spcAft>
                <a:spcPts val="0"/>
              </a:spcAft>
              <a:buSzPts val="1400"/>
              <a:buChar char="■"/>
              <a:defRPr sz="1500">
                <a:solidFill>
                  <a:schemeClr val="dk1"/>
                </a:solidFill>
              </a:defRPr>
            </a:lvl6pPr>
            <a:lvl7pPr indent="-317500" lvl="6" marL="3200400" rtl="0">
              <a:spcBef>
                <a:spcPts val="300"/>
              </a:spcBef>
              <a:spcAft>
                <a:spcPts val="0"/>
              </a:spcAft>
              <a:buSzPts val="1400"/>
              <a:buChar char="●"/>
              <a:defRPr sz="1500">
                <a:solidFill>
                  <a:schemeClr val="dk1"/>
                </a:solidFill>
              </a:defRPr>
            </a:lvl7pPr>
            <a:lvl8pPr indent="-317500" lvl="7" marL="3657600" rtl="0">
              <a:spcBef>
                <a:spcPts val="300"/>
              </a:spcBef>
              <a:spcAft>
                <a:spcPts val="0"/>
              </a:spcAft>
              <a:buSzPts val="1400"/>
              <a:buChar char="○"/>
              <a:defRPr sz="1500">
                <a:solidFill>
                  <a:schemeClr val="dk1"/>
                </a:solidFill>
              </a:defRPr>
            </a:lvl8pPr>
            <a:lvl9pPr indent="-317500" lvl="8" marL="4114800" rtl="0">
              <a:spcBef>
                <a:spcPts val="300"/>
              </a:spcBef>
              <a:spcAft>
                <a:spcPts val="0"/>
              </a:spcAft>
              <a:buSzPts val="1400"/>
              <a:buChar char="■"/>
              <a:defRPr sz="1500">
                <a:solidFill>
                  <a:schemeClr val="dk1"/>
                </a:solidFill>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 1">
    <p:spTree>
      <p:nvGrpSpPr>
        <p:cNvPr id="237" name="Shape 237"/>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8">
    <p:spTree>
      <p:nvGrpSpPr>
        <p:cNvPr id="238" name="Shape 238"/>
        <p:cNvGrpSpPr/>
        <p:nvPr/>
      </p:nvGrpSpPr>
      <p:grpSpPr>
        <a:xfrm>
          <a:off x="0" y="0"/>
          <a:ext cx="0" cy="0"/>
          <a:chOff x="0" y="0"/>
          <a:chExt cx="0" cy="0"/>
        </a:xfrm>
      </p:grpSpPr>
      <p:sp>
        <p:nvSpPr>
          <p:cNvPr id="239" name="Shape 239"/>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40" name="Shape 240"/>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600"/>
              </a:spcBef>
              <a:spcAft>
                <a:spcPts val="0"/>
              </a:spcAft>
              <a:buSzPts val="2800"/>
              <a:buNone/>
              <a:defRPr sz="2800"/>
            </a:lvl1pPr>
            <a:lvl2pPr lvl="1" rtl="0" algn="ctr">
              <a:lnSpc>
                <a:spcPct val="100000"/>
              </a:lnSpc>
              <a:spcBef>
                <a:spcPts val="500"/>
              </a:spcBef>
              <a:spcAft>
                <a:spcPts val="0"/>
              </a:spcAft>
              <a:buSzPts val="2800"/>
              <a:buNone/>
              <a:defRPr sz="2800"/>
            </a:lvl2pPr>
            <a:lvl3pPr lvl="2" rtl="0" algn="ctr">
              <a:lnSpc>
                <a:spcPct val="100000"/>
              </a:lnSpc>
              <a:spcBef>
                <a:spcPts val="500"/>
              </a:spcBef>
              <a:spcAft>
                <a:spcPts val="0"/>
              </a:spcAft>
              <a:buSzPts val="2800"/>
              <a:buNone/>
              <a:defRPr sz="2800"/>
            </a:lvl3pPr>
            <a:lvl4pPr lvl="3" rtl="0" algn="ctr">
              <a:lnSpc>
                <a:spcPct val="100000"/>
              </a:lnSpc>
              <a:spcBef>
                <a:spcPts val="300"/>
              </a:spcBef>
              <a:spcAft>
                <a:spcPts val="0"/>
              </a:spcAft>
              <a:buSzPts val="2800"/>
              <a:buNone/>
              <a:defRPr sz="2800"/>
            </a:lvl4pPr>
            <a:lvl5pPr lvl="4" rtl="0" algn="ctr">
              <a:lnSpc>
                <a:spcPct val="100000"/>
              </a:lnSpc>
              <a:spcBef>
                <a:spcPts val="300"/>
              </a:spcBef>
              <a:spcAft>
                <a:spcPts val="0"/>
              </a:spcAft>
              <a:buSzPts val="2800"/>
              <a:buNone/>
              <a:defRPr sz="2800"/>
            </a:lvl5pPr>
            <a:lvl6pPr lvl="5" rtl="0" algn="ctr">
              <a:lnSpc>
                <a:spcPct val="100000"/>
              </a:lnSpc>
              <a:spcBef>
                <a:spcPts val="300"/>
              </a:spcBef>
              <a:spcAft>
                <a:spcPts val="0"/>
              </a:spcAft>
              <a:buSzPts val="2800"/>
              <a:buNone/>
              <a:defRPr sz="2800"/>
            </a:lvl6pPr>
            <a:lvl7pPr lvl="6" rtl="0" algn="ctr">
              <a:lnSpc>
                <a:spcPct val="100000"/>
              </a:lnSpc>
              <a:spcBef>
                <a:spcPts val="300"/>
              </a:spcBef>
              <a:spcAft>
                <a:spcPts val="0"/>
              </a:spcAft>
              <a:buSzPts val="2800"/>
              <a:buNone/>
              <a:defRPr sz="2800"/>
            </a:lvl7pPr>
            <a:lvl8pPr lvl="7" rtl="0" algn="ctr">
              <a:lnSpc>
                <a:spcPct val="100000"/>
              </a:lnSpc>
              <a:spcBef>
                <a:spcPts val="300"/>
              </a:spcBef>
              <a:spcAft>
                <a:spcPts val="0"/>
              </a:spcAft>
              <a:buSzPts val="2800"/>
              <a:buNone/>
              <a:defRPr sz="2800"/>
            </a:lvl8pPr>
            <a:lvl9pPr lvl="8" rtl="0" algn="ctr">
              <a:lnSpc>
                <a:spcPct val="100000"/>
              </a:lnSpc>
              <a:spcBef>
                <a:spcPts val="300"/>
              </a:spcBef>
              <a:spcAft>
                <a:spcPts val="0"/>
              </a:spcAft>
              <a:buSzPts val="2800"/>
              <a:buNone/>
              <a:defRPr sz="2800"/>
            </a:lvl9pPr>
          </a:lstStyle>
          <a:p/>
        </p:txBody>
      </p:sp>
      <p:sp>
        <p:nvSpPr>
          <p:cNvPr id="241" name="Shape 241"/>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hree columns, text 1">
    <p:spTree>
      <p:nvGrpSpPr>
        <p:cNvPr id="242" name="Shape 242"/>
        <p:cNvGrpSpPr/>
        <p:nvPr/>
      </p:nvGrpSpPr>
      <p:grpSpPr>
        <a:xfrm>
          <a:off x="0" y="0"/>
          <a:ext cx="0" cy="0"/>
          <a:chOff x="0" y="0"/>
          <a:chExt cx="0" cy="0"/>
        </a:xfrm>
      </p:grpSpPr>
      <p:sp>
        <p:nvSpPr>
          <p:cNvPr id="243" name="Shape 243"/>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244" name="Shape 244"/>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245" name="Shape 245"/>
          <p:cNvSpPr txBox="1"/>
          <p:nvPr>
            <p:ph idx="1" type="subTitle"/>
          </p:nvPr>
        </p:nvSpPr>
        <p:spPr>
          <a:xfrm>
            <a:off x="826650" y="1005975"/>
            <a:ext cx="7490700" cy="328800"/>
          </a:xfrm>
          <a:prstGeom prst="rect">
            <a:avLst/>
          </a:prstGeom>
        </p:spPr>
        <p:txBody>
          <a:bodyPr anchorCtr="0" anchor="t" bIns="91425" lIns="91425" spcFirstLastPara="1" rIns="91425" wrap="square" tIns="91425"/>
          <a:lstStyle>
            <a:lvl1pPr lvl="0" rtl="0">
              <a:lnSpc>
                <a:spcPct val="100000"/>
              </a:lnSpc>
              <a:spcBef>
                <a:spcPts val="0"/>
              </a:spcBef>
              <a:spcAft>
                <a:spcPts val="0"/>
              </a:spcAft>
              <a:buNone/>
              <a:defRPr/>
            </a:lvl1pPr>
            <a:lvl2pPr lvl="1" rtl="0">
              <a:lnSpc>
                <a:spcPct val="100000"/>
              </a:lnSpc>
              <a:spcBef>
                <a:spcPts val="0"/>
              </a:spcBef>
              <a:spcAft>
                <a:spcPts val="0"/>
              </a:spcAft>
              <a:buNone/>
              <a:defRPr/>
            </a:lvl2pPr>
            <a:lvl3pPr lvl="2" rtl="0">
              <a:lnSpc>
                <a:spcPct val="100000"/>
              </a:lnSpc>
              <a:spcBef>
                <a:spcPts val="0"/>
              </a:spcBef>
              <a:spcAft>
                <a:spcPts val="0"/>
              </a:spcAft>
              <a:buNone/>
              <a:defRPr/>
            </a:lvl3pPr>
            <a:lvl4pPr lvl="3" rtl="0">
              <a:lnSpc>
                <a:spcPct val="100000"/>
              </a:lnSpc>
              <a:spcBef>
                <a:spcPts val="0"/>
              </a:spcBef>
              <a:spcAft>
                <a:spcPts val="0"/>
              </a:spcAft>
              <a:buNone/>
              <a:defRPr/>
            </a:lvl4pPr>
            <a:lvl5pPr lvl="4" rtl="0">
              <a:lnSpc>
                <a:spcPct val="100000"/>
              </a:lnSpc>
              <a:spcBef>
                <a:spcPts val="0"/>
              </a:spcBef>
              <a:spcAft>
                <a:spcPts val="0"/>
              </a:spcAft>
              <a:buNone/>
              <a:defRPr/>
            </a:lvl5pPr>
            <a:lvl6pPr lvl="5" rtl="0">
              <a:lnSpc>
                <a:spcPct val="100000"/>
              </a:lnSpc>
              <a:spcBef>
                <a:spcPts val="0"/>
              </a:spcBef>
              <a:spcAft>
                <a:spcPts val="0"/>
              </a:spcAft>
              <a:buNone/>
              <a:defRPr/>
            </a:lvl6pPr>
            <a:lvl7pPr lvl="6" rtl="0">
              <a:lnSpc>
                <a:spcPct val="100000"/>
              </a:lnSpc>
              <a:spcBef>
                <a:spcPts val="0"/>
              </a:spcBef>
              <a:spcAft>
                <a:spcPts val="0"/>
              </a:spcAft>
              <a:buNone/>
              <a:defRPr/>
            </a:lvl7pPr>
            <a:lvl8pPr lvl="7" rtl="0">
              <a:lnSpc>
                <a:spcPct val="100000"/>
              </a:lnSpc>
              <a:spcBef>
                <a:spcPts val="0"/>
              </a:spcBef>
              <a:spcAft>
                <a:spcPts val="0"/>
              </a:spcAft>
              <a:buNone/>
              <a:defRPr/>
            </a:lvl8pPr>
            <a:lvl9pPr lvl="8" rtl="0">
              <a:lnSpc>
                <a:spcPct val="100000"/>
              </a:lnSpc>
              <a:spcBef>
                <a:spcPts val="0"/>
              </a:spcBef>
              <a:spcAft>
                <a:spcPts val="0"/>
              </a:spcAft>
              <a:buNone/>
              <a:defRPr/>
            </a:lvl9pPr>
          </a:lstStyle>
          <a:p/>
        </p:txBody>
      </p:sp>
      <p:sp>
        <p:nvSpPr>
          <p:cNvPr id="246" name="Shape 246"/>
          <p:cNvSpPr txBox="1"/>
          <p:nvPr>
            <p:ph idx="2" type="subTitle"/>
          </p:nvPr>
        </p:nvSpPr>
        <p:spPr>
          <a:xfrm>
            <a:off x="826650" y="1809825"/>
            <a:ext cx="2208600" cy="579600"/>
          </a:xfrm>
          <a:prstGeom prst="rect">
            <a:avLst/>
          </a:prstGeom>
        </p:spPr>
        <p:txBody>
          <a:bodyPr anchorCtr="0" anchor="b" bIns="91425" lIns="91425" spcFirstLastPara="1" rIns="91425" wrap="square" tIns="91425"/>
          <a:lstStyle>
            <a:lvl1pPr lvl="0" rtl="0" algn="ctr">
              <a:lnSpc>
                <a:spcPct val="100000"/>
              </a:lnSpc>
              <a:spcBef>
                <a:spcPts val="0"/>
              </a:spcBef>
              <a:spcAft>
                <a:spcPts val="0"/>
              </a:spcAft>
              <a:buNone/>
              <a:defRPr b="1" sz="1500"/>
            </a:lvl1pPr>
            <a:lvl2pPr lvl="1" rtl="0" algn="ctr">
              <a:lnSpc>
                <a:spcPct val="100000"/>
              </a:lnSpc>
              <a:spcBef>
                <a:spcPts val="0"/>
              </a:spcBef>
              <a:spcAft>
                <a:spcPts val="0"/>
              </a:spcAft>
              <a:buNone/>
              <a:defRPr b="1" sz="1500"/>
            </a:lvl2pPr>
            <a:lvl3pPr lvl="2" rtl="0" algn="ctr">
              <a:lnSpc>
                <a:spcPct val="100000"/>
              </a:lnSpc>
              <a:spcBef>
                <a:spcPts val="0"/>
              </a:spcBef>
              <a:spcAft>
                <a:spcPts val="0"/>
              </a:spcAft>
              <a:buNone/>
              <a:defRPr b="1" sz="1500"/>
            </a:lvl3pPr>
            <a:lvl4pPr lvl="3" rtl="0" algn="ctr">
              <a:lnSpc>
                <a:spcPct val="100000"/>
              </a:lnSpc>
              <a:spcBef>
                <a:spcPts val="0"/>
              </a:spcBef>
              <a:spcAft>
                <a:spcPts val="0"/>
              </a:spcAft>
              <a:buNone/>
              <a:defRPr b="1" sz="1500"/>
            </a:lvl4pPr>
            <a:lvl5pPr lvl="4" rtl="0" algn="ctr">
              <a:lnSpc>
                <a:spcPct val="100000"/>
              </a:lnSpc>
              <a:spcBef>
                <a:spcPts val="0"/>
              </a:spcBef>
              <a:spcAft>
                <a:spcPts val="0"/>
              </a:spcAft>
              <a:buNone/>
              <a:defRPr b="1" sz="1500"/>
            </a:lvl5pPr>
            <a:lvl6pPr lvl="5" rtl="0" algn="ctr">
              <a:lnSpc>
                <a:spcPct val="100000"/>
              </a:lnSpc>
              <a:spcBef>
                <a:spcPts val="0"/>
              </a:spcBef>
              <a:spcAft>
                <a:spcPts val="0"/>
              </a:spcAft>
              <a:buNone/>
              <a:defRPr b="1" sz="1500"/>
            </a:lvl6pPr>
            <a:lvl7pPr lvl="6" rtl="0" algn="ctr">
              <a:lnSpc>
                <a:spcPct val="100000"/>
              </a:lnSpc>
              <a:spcBef>
                <a:spcPts val="0"/>
              </a:spcBef>
              <a:spcAft>
                <a:spcPts val="0"/>
              </a:spcAft>
              <a:buNone/>
              <a:defRPr b="1" sz="1500"/>
            </a:lvl7pPr>
            <a:lvl8pPr lvl="7" rtl="0" algn="ctr">
              <a:lnSpc>
                <a:spcPct val="100000"/>
              </a:lnSpc>
              <a:spcBef>
                <a:spcPts val="0"/>
              </a:spcBef>
              <a:spcAft>
                <a:spcPts val="0"/>
              </a:spcAft>
              <a:buNone/>
              <a:defRPr b="1" sz="1500"/>
            </a:lvl8pPr>
            <a:lvl9pPr lvl="8" rtl="0" algn="ctr">
              <a:lnSpc>
                <a:spcPct val="100000"/>
              </a:lnSpc>
              <a:spcBef>
                <a:spcPts val="0"/>
              </a:spcBef>
              <a:spcAft>
                <a:spcPts val="0"/>
              </a:spcAft>
              <a:buNone/>
              <a:defRPr b="1" sz="1500"/>
            </a:lvl9pPr>
          </a:lstStyle>
          <a:p/>
        </p:txBody>
      </p:sp>
      <p:sp>
        <p:nvSpPr>
          <p:cNvPr id="247" name="Shape 247"/>
          <p:cNvSpPr txBox="1"/>
          <p:nvPr>
            <p:ph idx="3" type="body"/>
          </p:nvPr>
        </p:nvSpPr>
        <p:spPr>
          <a:xfrm>
            <a:off x="826650" y="2332275"/>
            <a:ext cx="2208600" cy="1217400"/>
          </a:xfrm>
          <a:prstGeom prst="rect">
            <a:avLst/>
          </a:prstGeom>
        </p:spPr>
        <p:txBody>
          <a:bodyPr anchorCtr="0" anchor="t" bIns="91425" lIns="91425" spcFirstLastPara="1" rIns="91425" wrap="square" tIns="91425"/>
          <a:lstStyle>
            <a:lvl1pPr indent="-317500" lvl="0" marL="457200" rtl="0" algn="ctr">
              <a:spcBef>
                <a:spcPts val="600"/>
              </a:spcBef>
              <a:spcAft>
                <a:spcPts val="0"/>
              </a:spcAft>
              <a:buSzPts val="1400"/>
              <a:buChar char="●"/>
              <a:defRPr sz="1300"/>
            </a:lvl1pPr>
            <a:lvl2pPr indent="-317500" lvl="1" marL="914400" rtl="0" algn="ctr">
              <a:spcBef>
                <a:spcPts val="500"/>
              </a:spcBef>
              <a:spcAft>
                <a:spcPts val="0"/>
              </a:spcAft>
              <a:buSzPts val="1400"/>
              <a:buChar char="○"/>
              <a:defRPr sz="1300"/>
            </a:lvl2pPr>
            <a:lvl3pPr indent="-317500" lvl="2" marL="1371600" rtl="0" algn="ctr">
              <a:spcBef>
                <a:spcPts val="500"/>
              </a:spcBef>
              <a:spcAft>
                <a:spcPts val="0"/>
              </a:spcAft>
              <a:buSzPts val="1400"/>
              <a:buChar char="■"/>
              <a:defRPr sz="1300"/>
            </a:lvl3pPr>
            <a:lvl4pPr indent="-317500" lvl="3" marL="1828800" rtl="0" algn="ctr">
              <a:spcBef>
                <a:spcPts val="300"/>
              </a:spcBef>
              <a:spcAft>
                <a:spcPts val="0"/>
              </a:spcAft>
              <a:buSzPts val="1400"/>
              <a:buChar char="●"/>
              <a:defRPr sz="1300"/>
            </a:lvl4pPr>
            <a:lvl5pPr indent="-317500" lvl="4" marL="2286000" rtl="0" algn="ctr">
              <a:spcBef>
                <a:spcPts val="300"/>
              </a:spcBef>
              <a:spcAft>
                <a:spcPts val="0"/>
              </a:spcAft>
              <a:buSzPts val="1400"/>
              <a:buChar char="○"/>
              <a:defRPr sz="1300"/>
            </a:lvl5pPr>
            <a:lvl6pPr indent="-317500" lvl="5" marL="2743200" rtl="0" algn="ctr">
              <a:spcBef>
                <a:spcPts val="300"/>
              </a:spcBef>
              <a:spcAft>
                <a:spcPts val="0"/>
              </a:spcAft>
              <a:buSzPts val="1400"/>
              <a:buChar char="■"/>
              <a:defRPr sz="1300"/>
            </a:lvl6pPr>
            <a:lvl7pPr indent="-317500" lvl="6" marL="3200400" rtl="0" algn="ctr">
              <a:spcBef>
                <a:spcPts val="300"/>
              </a:spcBef>
              <a:spcAft>
                <a:spcPts val="0"/>
              </a:spcAft>
              <a:buSzPts val="1400"/>
              <a:buChar char="●"/>
              <a:defRPr sz="1300"/>
            </a:lvl7pPr>
            <a:lvl8pPr indent="-317500" lvl="7" marL="3657600" rtl="0" algn="ctr">
              <a:spcBef>
                <a:spcPts val="300"/>
              </a:spcBef>
              <a:spcAft>
                <a:spcPts val="0"/>
              </a:spcAft>
              <a:buSzPts val="1400"/>
              <a:buChar char="○"/>
              <a:defRPr sz="1300"/>
            </a:lvl8pPr>
            <a:lvl9pPr indent="-317500" lvl="8" marL="4114800" rtl="0" algn="ctr">
              <a:spcBef>
                <a:spcPts val="300"/>
              </a:spcBef>
              <a:spcAft>
                <a:spcPts val="0"/>
              </a:spcAft>
              <a:buSzPts val="1400"/>
              <a:buChar char="■"/>
              <a:defRPr sz="1300"/>
            </a:lvl9pPr>
          </a:lstStyle>
          <a:p/>
        </p:txBody>
      </p:sp>
      <p:sp>
        <p:nvSpPr>
          <p:cNvPr id="248" name="Shape 248"/>
          <p:cNvSpPr txBox="1"/>
          <p:nvPr>
            <p:ph idx="4" type="subTitle"/>
          </p:nvPr>
        </p:nvSpPr>
        <p:spPr>
          <a:xfrm>
            <a:off x="3467638" y="1809825"/>
            <a:ext cx="2208600" cy="579600"/>
          </a:xfrm>
          <a:prstGeom prst="rect">
            <a:avLst/>
          </a:prstGeom>
        </p:spPr>
        <p:txBody>
          <a:bodyPr anchorCtr="0" anchor="b" bIns="91425" lIns="91425" spcFirstLastPara="1" rIns="91425" wrap="square" tIns="91425"/>
          <a:lstStyle>
            <a:lvl1pPr lvl="0" rtl="0" algn="ctr">
              <a:lnSpc>
                <a:spcPct val="100000"/>
              </a:lnSpc>
              <a:spcBef>
                <a:spcPts val="0"/>
              </a:spcBef>
              <a:spcAft>
                <a:spcPts val="0"/>
              </a:spcAft>
              <a:buNone/>
              <a:defRPr b="1" sz="1500"/>
            </a:lvl1pPr>
            <a:lvl2pPr lvl="1" rtl="0" algn="ctr">
              <a:lnSpc>
                <a:spcPct val="100000"/>
              </a:lnSpc>
              <a:spcBef>
                <a:spcPts val="0"/>
              </a:spcBef>
              <a:spcAft>
                <a:spcPts val="0"/>
              </a:spcAft>
              <a:buNone/>
              <a:defRPr b="1" sz="1500"/>
            </a:lvl2pPr>
            <a:lvl3pPr lvl="2" rtl="0" algn="ctr">
              <a:lnSpc>
                <a:spcPct val="100000"/>
              </a:lnSpc>
              <a:spcBef>
                <a:spcPts val="0"/>
              </a:spcBef>
              <a:spcAft>
                <a:spcPts val="0"/>
              </a:spcAft>
              <a:buNone/>
              <a:defRPr b="1" sz="1500"/>
            </a:lvl3pPr>
            <a:lvl4pPr lvl="3" rtl="0" algn="ctr">
              <a:lnSpc>
                <a:spcPct val="100000"/>
              </a:lnSpc>
              <a:spcBef>
                <a:spcPts val="0"/>
              </a:spcBef>
              <a:spcAft>
                <a:spcPts val="0"/>
              </a:spcAft>
              <a:buNone/>
              <a:defRPr b="1" sz="1500"/>
            </a:lvl4pPr>
            <a:lvl5pPr lvl="4" rtl="0" algn="ctr">
              <a:lnSpc>
                <a:spcPct val="100000"/>
              </a:lnSpc>
              <a:spcBef>
                <a:spcPts val="0"/>
              </a:spcBef>
              <a:spcAft>
                <a:spcPts val="0"/>
              </a:spcAft>
              <a:buNone/>
              <a:defRPr b="1" sz="1500"/>
            </a:lvl5pPr>
            <a:lvl6pPr lvl="5" rtl="0" algn="ctr">
              <a:lnSpc>
                <a:spcPct val="100000"/>
              </a:lnSpc>
              <a:spcBef>
                <a:spcPts val="0"/>
              </a:spcBef>
              <a:spcAft>
                <a:spcPts val="0"/>
              </a:spcAft>
              <a:buNone/>
              <a:defRPr b="1" sz="1500"/>
            </a:lvl6pPr>
            <a:lvl7pPr lvl="6" rtl="0" algn="ctr">
              <a:lnSpc>
                <a:spcPct val="100000"/>
              </a:lnSpc>
              <a:spcBef>
                <a:spcPts val="0"/>
              </a:spcBef>
              <a:spcAft>
                <a:spcPts val="0"/>
              </a:spcAft>
              <a:buNone/>
              <a:defRPr b="1" sz="1500"/>
            </a:lvl7pPr>
            <a:lvl8pPr lvl="7" rtl="0" algn="ctr">
              <a:lnSpc>
                <a:spcPct val="100000"/>
              </a:lnSpc>
              <a:spcBef>
                <a:spcPts val="0"/>
              </a:spcBef>
              <a:spcAft>
                <a:spcPts val="0"/>
              </a:spcAft>
              <a:buNone/>
              <a:defRPr b="1" sz="1500"/>
            </a:lvl8pPr>
            <a:lvl9pPr lvl="8" rtl="0" algn="ctr">
              <a:lnSpc>
                <a:spcPct val="100000"/>
              </a:lnSpc>
              <a:spcBef>
                <a:spcPts val="0"/>
              </a:spcBef>
              <a:spcAft>
                <a:spcPts val="0"/>
              </a:spcAft>
              <a:buNone/>
              <a:defRPr b="1" sz="1500"/>
            </a:lvl9pPr>
          </a:lstStyle>
          <a:p/>
        </p:txBody>
      </p:sp>
      <p:sp>
        <p:nvSpPr>
          <p:cNvPr id="249" name="Shape 249"/>
          <p:cNvSpPr txBox="1"/>
          <p:nvPr>
            <p:ph idx="5" type="body"/>
          </p:nvPr>
        </p:nvSpPr>
        <p:spPr>
          <a:xfrm>
            <a:off x="3467638" y="2332275"/>
            <a:ext cx="2208600" cy="1217400"/>
          </a:xfrm>
          <a:prstGeom prst="rect">
            <a:avLst/>
          </a:prstGeom>
        </p:spPr>
        <p:txBody>
          <a:bodyPr anchorCtr="0" anchor="t" bIns="91425" lIns="91425" spcFirstLastPara="1" rIns="91425" wrap="square" tIns="91425"/>
          <a:lstStyle>
            <a:lvl1pPr indent="-317500" lvl="0" marL="457200" rtl="0" algn="ctr">
              <a:spcBef>
                <a:spcPts val="600"/>
              </a:spcBef>
              <a:spcAft>
                <a:spcPts val="0"/>
              </a:spcAft>
              <a:buSzPts val="1400"/>
              <a:buChar char="●"/>
              <a:defRPr sz="1300"/>
            </a:lvl1pPr>
            <a:lvl2pPr indent="-317500" lvl="1" marL="914400" rtl="0" algn="ctr">
              <a:spcBef>
                <a:spcPts val="500"/>
              </a:spcBef>
              <a:spcAft>
                <a:spcPts val="0"/>
              </a:spcAft>
              <a:buSzPts val="1400"/>
              <a:buChar char="○"/>
              <a:defRPr sz="1300"/>
            </a:lvl2pPr>
            <a:lvl3pPr indent="-317500" lvl="2" marL="1371600" rtl="0" algn="ctr">
              <a:spcBef>
                <a:spcPts val="500"/>
              </a:spcBef>
              <a:spcAft>
                <a:spcPts val="0"/>
              </a:spcAft>
              <a:buSzPts val="1400"/>
              <a:buChar char="■"/>
              <a:defRPr sz="1300"/>
            </a:lvl3pPr>
            <a:lvl4pPr indent="-317500" lvl="3" marL="1828800" rtl="0" algn="ctr">
              <a:spcBef>
                <a:spcPts val="300"/>
              </a:spcBef>
              <a:spcAft>
                <a:spcPts val="0"/>
              </a:spcAft>
              <a:buSzPts val="1400"/>
              <a:buChar char="●"/>
              <a:defRPr sz="1300"/>
            </a:lvl4pPr>
            <a:lvl5pPr indent="-317500" lvl="4" marL="2286000" rtl="0" algn="ctr">
              <a:spcBef>
                <a:spcPts val="300"/>
              </a:spcBef>
              <a:spcAft>
                <a:spcPts val="0"/>
              </a:spcAft>
              <a:buSzPts val="1400"/>
              <a:buChar char="○"/>
              <a:defRPr sz="1300"/>
            </a:lvl5pPr>
            <a:lvl6pPr indent="-317500" lvl="5" marL="2743200" rtl="0" algn="ctr">
              <a:spcBef>
                <a:spcPts val="300"/>
              </a:spcBef>
              <a:spcAft>
                <a:spcPts val="0"/>
              </a:spcAft>
              <a:buSzPts val="1400"/>
              <a:buChar char="■"/>
              <a:defRPr sz="1300"/>
            </a:lvl6pPr>
            <a:lvl7pPr indent="-317500" lvl="6" marL="3200400" rtl="0" algn="ctr">
              <a:spcBef>
                <a:spcPts val="300"/>
              </a:spcBef>
              <a:spcAft>
                <a:spcPts val="0"/>
              </a:spcAft>
              <a:buSzPts val="1400"/>
              <a:buChar char="●"/>
              <a:defRPr sz="1300"/>
            </a:lvl7pPr>
            <a:lvl8pPr indent="-317500" lvl="7" marL="3657600" rtl="0" algn="ctr">
              <a:spcBef>
                <a:spcPts val="300"/>
              </a:spcBef>
              <a:spcAft>
                <a:spcPts val="0"/>
              </a:spcAft>
              <a:buSzPts val="1400"/>
              <a:buChar char="○"/>
              <a:defRPr sz="1300"/>
            </a:lvl8pPr>
            <a:lvl9pPr indent="-317500" lvl="8" marL="4114800" rtl="0" algn="ctr">
              <a:spcBef>
                <a:spcPts val="300"/>
              </a:spcBef>
              <a:spcAft>
                <a:spcPts val="0"/>
              </a:spcAft>
              <a:buSzPts val="1400"/>
              <a:buChar char="■"/>
              <a:defRPr sz="1300"/>
            </a:lvl9pPr>
          </a:lstStyle>
          <a:p/>
        </p:txBody>
      </p:sp>
      <p:sp>
        <p:nvSpPr>
          <p:cNvPr id="250" name="Shape 250"/>
          <p:cNvSpPr txBox="1"/>
          <p:nvPr>
            <p:ph idx="6" type="subTitle"/>
          </p:nvPr>
        </p:nvSpPr>
        <p:spPr>
          <a:xfrm>
            <a:off x="6108738" y="1809825"/>
            <a:ext cx="2208600" cy="579600"/>
          </a:xfrm>
          <a:prstGeom prst="rect">
            <a:avLst/>
          </a:prstGeom>
        </p:spPr>
        <p:txBody>
          <a:bodyPr anchorCtr="0" anchor="b" bIns="91425" lIns="91425" spcFirstLastPara="1" rIns="91425" wrap="square" tIns="91425"/>
          <a:lstStyle>
            <a:lvl1pPr lvl="0" rtl="0" algn="ctr">
              <a:lnSpc>
                <a:spcPct val="100000"/>
              </a:lnSpc>
              <a:spcBef>
                <a:spcPts val="0"/>
              </a:spcBef>
              <a:spcAft>
                <a:spcPts val="0"/>
              </a:spcAft>
              <a:buNone/>
              <a:defRPr b="1" sz="1500"/>
            </a:lvl1pPr>
            <a:lvl2pPr lvl="1" rtl="0" algn="ctr">
              <a:lnSpc>
                <a:spcPct val="100000"/>
              </a:lnSpc>
              <a:spcBef>
                <a:spcPts val="0"/>
              </a:spcBef>
              <a:spcAft>
                <a:spcPts val="0"/>
              </a:spcAft>
              <a:buNone/>
              <a:defRPr b="1" sz="1500"/>
            </a:lvl2pPr>
            <a:lvl3pPr lvl="2" rtl="0" algn="ctr">
              <a:lnSpc>
                <a:spcPct val="100000"/>
              </a:lnSpc>
              <a:spcBef>
                <a:spcPts val="0"/>
              </a:spcBef>
              <a:spcAft>
                <a:spcPts val="0"/>
              </a:spcAft>
              <a:buNone/>
              <a:defRPr b="1" sz="1500"/>
            </a:lvl3pPr>
            <a:lvl4pPr lvl="3" rtl="0" algn="ctr">
              <a:lnSpc>
                <a:spcPct val="100000"/>
              </a:lnSpc>
              <a:spcBef>
                <a:spcPts val="0"/>
              </a:spcBef>
              <a:spcAft>
                <a:spcPts val="0"/>
              </a:spcAft>
              <a:buNone/>
              <a:defRPr b="1" sz="1500"/>
            </a:lvl4pPr>
            <a:lvl5pPr lvl="4" rtl="0" algn="ctr">
              <a:lnSpc>
                <a:spcPct val="100000"/>
              </a:lnSpc>
              <a:spcBef>
                <a:spcPts val="0"/>
              </a:spcBef>
              <a:spcAft>
                <a:spcPts val="0"/>
              </a:spcAft>
              <a:buNone/>
              <a:defRPr b="1" sz="1500"/>
            </a:lvl5pPr>
            <a:lvl6pPr lvl="5" rtl="0" algn="ctr">
              <a:lnSpc>
                <a:spcPct val="100000"/>
              </a:lnSpc>
              <a:spcBef>
                <a:spcPts val="0"/>
              </a:spcBef>
              <a:spcAft>
                <a:spcPts val="0"/>
              </a:spcAft>
              <a:buNone/>
              <a:defRPr b="1" sz="1500"/>
            </a:lvl6pPr>
            <a:lvl7pPr lvl="6" rtl="0" algn="ctr">
              <a:lnSpc>
                <a:spcPct val="100000"/>
              </a:lnSpc>
              <a:spcBef>
                <a:spcPts val="0"/>
              </a:spcBef>
              <a:spcAft>
                <a:spcPts val="0"/>
              </a:spcAft>
              <a:buNone/>
              <a:defRPr b="1" sz="1500"/>
            </a:lvl7pPr>
            <a:lvl8pPr lvl="7" rtl="0" algn="ctr">
              <a:lnSpc>
                <a:spcPct val="100000"/>
              </a:lnSpc>
              <a:spcBef>
                <a:spcPts val="0"/>
              </a:spcBef>
              <a:spcAft>
                <a:spcPts val="0"/>
              </a:spcAft>
              <a:buNone/>
              <a:defRPr b="1" sz="1500"/>
            </a:lvl8pPr>
            <a:lvl9pPr lvl="8" rtl="0" algn="ctr">
              <a:lnSpc>
                <a:spcPct val="100000"/>
              </a:lnSpc>
              <a:spcBef>
                <a:spcPts val="0"/>
              </a:spcBef>
              <a:spcAft>
                <a:spcPts val="0"/>
              </a:spcAft>
              <a:buNone/>
              <a:defRPr b="1" sz="1500"/>
            </a:lvl9pPr>
          </a:lstStyle>
          <a:p/>
        </p:txBody>
      </p:sp>
      <p:sp>
        <p:nvSpPr>
          <p:cNvPr id="251" name="Shape 251"/>
          <p:cNvSpPr txBox="1"/>
          <p:nvPr>
            <p:ph idx="7" type="body"/>
          </p:nvPr>
        </p:nvSpPr>
        <p:spPr>
          <a:xfrm>
            <a:off x="6108738" y="2332275"/>
            <a:ext cx="2208600" cy="1217400"/>
          </a:xfrm>
          <a:prstGeom prst="rect">
            <a:avLst/>
          </a:prstGeom>
        </p:spPr>
        <p:txBody>
          <a:bodyPr anchorCtr="0" anchor="t" bIns="91425" lIns="91425" spcFirstLastPara="1" rIns="91425" wrap="square" tIns="91425"/>
          <a:lstStyle>
            <a:lvl1pPr indent="-317500" lvl="0" marL="457200" rtl="0" algn="ctr">
              <a:spcBef>
                <a:spcPts val="600"/>
              </a:spcBef>
              <a:spcAft>
                <a:spcPts val="0"/>
              </a:spcAft>
              <a:buSzPts val="1400"/>
              <a:buChar char="●"/>
              <a:defRPr sz="1300"/>
            </a:lvl1pPr>
            <a:lvl2pPr indent="-317500" lvl="1" marL="914400" rtl="0" algn="ctr">
              <a:spcBef>
                <a:spcPts val="500"/>
              </a:spcBef>
              <a:spcAft>
                <a:spcPts val="0"/>
              </a:spcAft>
              <a:buSzPts val="1400"/>
              <a:buChar char="○"/>
              <a:defRPr sz="1300"/>
            </a:lvl2pPr>
            <a:lvl3pPr indent="-317500" lvl="2" marL="1371600" rtl="0" algn="ctr">
              <a:spcBef>
                <a:spcPts val="500"/>
              </a:spcBef>
              <a:spcAft>
                <a:spcPts val="0"/>
              </a:spcAft>
              <a:buSzPts val="1400"/>
              <a:buChar char="■"/>
              <a:defRPr sz="1300"/>
            </a:lvl3pPr>
            <a:lvl4pPr indent="-317500" lvl="3" marL="1828800" rtl="0" algn="ctr">
              <a:spcBef>
                <a:spcPts val="300"/>
              </a:spcBef>
              <a:spcAft>
                <a:spcPts val="0"/>
              </a:spcAft>
              <a:buSzPts val="1400"/>
              <a:buChar char="●"/>
              <a:defRPr sz="1300"/>
            </a:lvl4pPr>
            <a:lvl5pPr indent="-317500" lvl="4" marL="2286000" rtl="0" algn="ctr">
              <a:spcBef>
                <a:spcPts val="300"/>
              </a:spcBef>
              <a:spcAft>
                <a:spcPts val="0"/>
              </a:spcAft>
              <a:buSzPts val="1400"/>
              <a:buChar char="○"/>
              <a:defRPr sz="1300"/>
            </a:lvl5pPr>
            <a:lvl6pPr indent="-317500" lvl="5" marL="2743200" rtl="0" algn="ctr">
              <a:spcBef>
                <a:spcPts val="300"/>
              </a:spcBef>
              <a:spcAft>
                <a:spcPts val="0"/>
              </a:spcAft>
              <a:buSzPts val="1400"/>
              <a:buChar char="■"/>
              <a:defRPr sz="1300"/>
            </a:lvl6pPr>
            <a:lvl7pPr indent="-317500" lvl="6" marL="3200400" rtl="0" algn="ctr">
              <a:spcBef>
                <a:spcPts val="300"/>
              </a:spcBef>
              <a:spcAft>
                <a:spcPts val="0"/>
              </a:spcAft>
              <a:buSzPts val="1400"/>
              <a:buChar char="●"/>
              <a:defRPr sz="1300"/>
            </a:lvl7pPr>
            <a:lvl8pPr indent="-317500" lvl="7" marL="3657600" rtl="0" algn="ctr">
              <a:spcBef>
                <a:spcPts val="300"/>
              </a:spcBef>
              <a:spcAft>
                <a:spcPts val="0"/>
              </a:spcAft>
              <a:buSzPts val="1400"/>
              <a:buChar char="○"/>
              <a:defRPr sz="1300"/>
            </a:lvl8pPr>
            <a:lvl9pPr indent="-317500" lvl="8" marL="4114800" rtl="0" algn="ctr">
              <a:spcBef>
                <a:spcPts val="300"/>
              </a:spcBef>
              <a:spcAft>
                <a:spcPts val="0"/>
              </a:spcAft>
              <a:buSzPts val="1400"/>
              <a:buChar char="■"/>
              <a:defRPr sz="13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hree columns, text">
    <p:spTree>
      <p:nvGrpSpPr>
        <p:cNvPr id="28" name="Shape 28"/>
        <p:cNvGrpSpPr/>
        <p:nvPr/>
      </p:nvGrpSpPr>
      <p:grpSpPr>
        <a:xfrm>
          <a:off x="0" y="0"/>
          <a:ext cx="0" cy="0"/>
          <a:chOff x="0" y="0"/>
          <a:chExt cx="0" cy="0"/>
        </a:xfrm>
      </p:grpSpPr>
      <p:sp>
        <p:nvSpPr>
          <p:cNvPr id="29" name="Shape 29"/>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30" name="Shape 30"/>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31" name="Shape 31"/>
          <p:cNvSpPr txBox="1"/>
          <p:nvPr>
            <p:ph idx="1" type="subTitle"/>
          </p:nvPr>
        </p:nvSpPr>
        <p:spPr>
          <a:xfrm>
            <a:off x="826650" y="1005975"/>
            <a:ext cx="7490700" cy="328800"/>
          </a:xfrm>
          <a:prstGeom prst="rect">
            <a:avLst/>
          </a:prstGeom>
          <a:noFill/>
          <a:ln>
            <a:noFill/>
          </a:ln>
        </p:spPr>
        <p:txBody>
          <a:bodyPr anchorCtr="0" anchor="t"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17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chemeClr val="dk1"/>
              </a:buClr>
              <a:buSzPts val="1400"/>
              <a:buFont typeface="Arial"/>
              <a:buNone/>
              <a:defRPr b="0" i="0" sz="1500" u="none" cap="none" strike="noStrike">
                <a:solidFill>
                  <a:schemeClr val="dk1"/>
                </a:solidFill>
                <a:latin typeface="Arial"/>
                <a:ea typeface="Arial"/>
                <a:cs typeface="Arial"/>
                <a:sym typeface="Arial"/>
              </a:defRPr>
            </a:lvl9pPr>
          </a:lstStyle>
          <a:p/>
        </p:txBody>
      </p:sp>
      <p:sp>
        <p:nvSpPr>
          <p:cNvPr id="32" name="Shape 32"/>
          <p:cNvSpPr txBox="1"/>
          <p:nvPr>
            <p:ph idx="2" type="subTitle"/>
          </p:nvPr>
        </p:nvSpPr>
        <p:spPr>
          <a:xfrm>
            <a:off x="826650" y="1809825"/>
            <a:ext cx="2208600" cy="5796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9pPr>
          </a:lstStyle>
          <a:p/>
        </p:txBody>
      </p:sp>
      <p:sp>
        <p:nvSpPr>
          <p:cNvPr id="33" name="Shape 33"/>
          <p:cNvSpPr txBox="1"/>
          <p:nvPr>
            <p:ph idx="3" type="body"/>
          </p:nvPr>
        </p:nvSpPr>
        <p:spPr>
          <a:xfrm>
            <a:off x="826650" y="2332275"/>
            <a:ext cx="2208600" cy="12174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
        <p:nvSpPr>
          <p:cNvPr id="34" name="Shape 34"/>
          <p:cNvSpPr txBox="1"/>
          <p:nvPr>
            <p:ph idx="4" type="subTitle"/>
          </p:nvPr>
        </p:nvSpPr>
        <p:spPr>
          <a:xfrm>
            <a:off x="3467637" y="1809825"/>
            <a:ext cx="2208600" cy="5796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9pPr>
          </a:lstStyle>
          <a:p/>
        </p:txBody>
      </p:sp>
      <p:sp>
        <p:nvSpPr>
          <p:cNvPr id="35" name="Shape 35"/>
          <p:cNvSpPr txBox="1"/>
          <p:nvPr>
            <p:ph idx="5" type="body"/>
          </p:nvPr>
        </p:nvSpPr>
        <p:spPr>
          <a:xfrm>
            <a:off x="3467637" y="2332275"/>
            <a:ext cx="2208600" cy="12174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
        <p:nvSpPr>
          <p:cNvPr id="36" name="Shape 36"/>
          <p:cNvSpPr txBox="1"/>
          <p:nvPr>
            <p:ph idx="6" type="subTitle"/>
          </p:nvPr>
        </p:nvSpPr>
        <p:spPr>
          <a:xfrm>
            <a:off x="6108737" y="1809825"/>
            <a:ext cx="2208600" cy="5796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1pPr>
            <a:lvl2pPr indent="0" lvl="1"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2pPr>
            <a:lvl3pPr indent="0" lvl="2"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3pPr>
            <a:lvl4pPr indent="0" lvl="3"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4pPr>
            <a:lvl5pPr indent="0" lvl="4"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5pPr>
            <a:lvl6pPr indent="0" lvl="5"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6pPr>
            <a:lvl7pPr indent="0" lvl="6"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7pPr>
            <a:lvl8pPr indent="0" lvl="7"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8pPr>
            <a:lvl9pPr indent="0" lvl="8" marL="0" marR="0" rtl="0" algn="ctr">
              <a:lnSpc>
                <a:spcPct val="100000"/>
              </a:lnSpc>
              <a:spcBef>
                <a:spcPts val="0"/>
              </a:spcBef>
              <a:spcAft>
                <a:spcPts val="0"/>
              </a:spcAft>
              <a:buClr>
                <a:schemeClr val="dk1"/>
              </a:buClr>
              <a:buSzPts val="1400"/>
              <a:buFont typeface="Arial"/>
              <a:buNone/>
              <a:defRPr b="1" i="0" sz="1500" u="none" cap="none" strike="noStrike">
                <a:solidFill>
                  <a:schemeClr val="dk1"/>
                </a:solidFill>
                <a:latin typeface="Arial"/>
                <a:ea typeface="Arial"/>
                <a:cs typeface="Arial"/>
                <a:sym typeface="Arial"/>
              </a:defRPr>
            </a:lvl9pPr>
          </a:lstStyle>
          <a:p/>
        </p:txBody>
      </p:sp>
      <p:sp>
        <p:nvSpPr>
          <p:cNvPr id="37" name="Shape 37"/>
          <p:cNvSpPr txBox="1"/>
          <p:nvPr>
            <p:ph idx="7" type="body"/>
          </p:nvPr>
        </p:nvSpPr>
        <p:spPr>
          <a:xfrm>
            <a:off x="6108737" y="2332275"/>
            <a:ext cx="2208600" cy="1217400"/>
          </a:xfrm>
          <a:prstGeom prst="rect">
            <a:avLst/>
          </a:prstGeom>
          <a:noFill/>
          <a:ln>
            <a:noFill/>
          </a:ln>
        </p:spPr>
        <p:txBody>
          <a:bodyPr anchorCtr="0" anchor="t" bIns="91425" lIns="91425" spcFirstLastPara="1" rIns="91425" wrap="square" tIns="91425"/>
          <a:lstStyle>
            <a:lvl1pPr indent="-317500" lvl="0" marL="457200" rtl="0" algn="ctr">
              <a:spcBef>
                <a:spcPts val="0"/>
              </a:spcBef>
              <a:spcAft>
                <a:spcPts val="0"/>
              </a:spcAft>
              <a:buSzPts val="1400"/>
              <a:buChar char="●"/>
              <a:defRPr sz="1300"/>
            </a:lvl1pPr>
            <a:lvl2pPr indent="-317500" lvl="1" marL="914400" rtl="0" algn="ctr">
              <a:spcBef>
                <a:spcPts val="0"/>
              </a:spcBef>
              <a:spcAft>
                <a:spcPts val="0"/>
              </a:spcAft>
              <a:buSzPts val="1400"/>
              <a:buChar char="○"/>
              <a:defRPr sz="1300"/>
            </a:lvl2pPr>
            <a:lvl3pPr indent="-317500" lvl="2" marL="1371600" rtl="0" algn="ctr">
              <a:spcBef>
                <a:spcPts val="0"/>
              </a:spcBef>
              <a:spcAft>
                <a:spcPts val="0"/>
              </a:spcAft>
              <a:buSzPts val="1400"/>
              <a:buChar char="■"/>
              <a:defRPr sz="1300"/>
            </a:lvl3pPr>
            <a:lvl4pPr indent="-317500" lvl="3" marL="1828800" rtl="0" algn="ctr">
              <a:spcBef>
                <a:spcPts val="0"/>
              </a:spcBef>
              <a:spcAft>
                <a:spcPts val="0"/>
              </a:spcAft>
              <a:buSzPts val="1400"/>
              <a:buChar char="●"/>
              <a:defRPr sz="1300"/>
            </a:lvl4pPr>
            <a:lvl5pPr indent="-317500" lvl="4" marL="2286000" rtl="0" algn="ctr">
              <a:spcBef>
                <a:spcPts val="0"/>
              </a:spcBef>
              <a:spcAft>
                <a:spcPts val="0"/>
              </a:spcAft>
              <a:buSzPts val="1400"/>
              <a:buChar char="○"/>
              <a:defRPr sz="1300"/>
            </a:lvl5pPr>
            <a:lvl6pPr indent="-317500" lvl="5" marL="2743200" rtl="0" algn="ctr">
              <a:spcBef>
                <a:spcPts val="0"/>
              </a:spcBef>
              <a:spcAft>
                <a:spcPts val="0"/>
              </a:spcAft>
              <a:buSzPts val="1400"/>
              <a:buChar char="■"/>
              <a:defRPr sz="1300"/>
            </a:lvl6pPr>
            <a:lvl7pPr indent="-317500" lvl="6" marL="3200400" rtl="0" algn="ctr">
              <a:spcBef>
                <a:spcPts val="0"/>
              </a:spcBef>
              <a:spcAft>
                <a:spcPts val="0"/>
              </a:spcAft>
              <a:buSzPts val="1400"/>
              <a:buChar char="●"/>
              <a:defRPr sz="1300"/>
            </a:lvl7pPr>
            <a:lvl8pPr indent="-317500" lvl="7" marL="3657600" rtl="0" algn="ctr">
              <a:spcBef>
                <a:spcPts val="0"/>
              </a:spcBef>
              <a:spcAft>
                <a:spcPts val="0"/>
              </a:spcAft>
              <a:buSzPts val="1400"/>
              <a:buChar char="○"/>
              <a:defRPr sz="1300"/>
            </a:lvl8pPr>
            <a:lvl9pPr indent="-317500" lvl="8" marL="4114800" rtl="0" algn="ctr">
              <a:spcBef>
                <a:spcPts val="0"/>
              </a:spcBef>
              <a:spcAft>
                <a:spcPts val="0"/>
              </a:spcAft>
              <a:buSzPts val="1400"/>
              <a:buChar char="■"/>
              <a:defRPr sz="1300"/>
            </a:lvl9pPr>
          </a:lstStyl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only 1">
    <p:spTree>
      <p:nvGrpSpPr>
        <p:cNvPr id="252" name="Shape 252"/>
        <p:cNvGrpSpPr/>
        <p:nvPr/>
      </p:nvGrpSpPr>
      <p:grpSpPr>
        <a:xfrm>
          <a:off x="0" y="0"/>
          <a:ext cx="0" cy="0"/>
          <a:chOff x="0" y="0"/>
          <a:chExt cx="0" cy="0"/>
        </a:xfrm>
      </p:grpSpPr>
      <p:sp>
        <p:nvSpPr>
          <p:cNvPr id="253" name="Shape 253"/>
          <p:cNvSpPr txBox="1"/>
          <p:nvPr>
            <p:ph type="title"/>
          </p:nvPr>
        </p:nvSpPr>
        <p:spPr>
          <a:xfrm>
            <a:off x="685800" y="0"/>
            <a:ext cx="7770900" cy="1062000"/>
          </a:xfrm>
          <a:prstGeom prst="rect">
            <a:avLst/>
          </a:prstGeom>
          <a:noFill/>
          <a:ln>
            <a:noFill/>
          </a:ln>
        </p:spPr>
        <p:txBody>
          <a:bodyPr anchorCtr="0" anchor="b" bIns="91425" lIns="91425" spcFirstLastPara="1" rIns="91425" wrap="square" tIns="91425"/>
          <a:lstStyle>
            <a:lvl1pPr indent="0" lvl="0" marL="0" rtl="0" algn="l">
              <a:lnSpc>
                <a:spcPct val="106000"/>
              </a:lnSpc>
              <a:spcBef>
                <a:spcPts val="0"/>
              </a:spcBef>
              <a:spcAft>
                <a:spcPts val="0"/>
              </a:spcAft>
              <a:buSzPts val="1400"/>
              <a:buNone/>
              <a:defRPr b="0" i="0" sz="3600" u="none">
                <a:solidFill>
                  <a:srgbClr val="000000"/>
                </a:solidFill>
              </a:defRPr>
            </a:lvl1pPr>
            <a:lvl2pPr indent="-285750" lvl="1" marL="742950" rtl="0" algn="l">
              <a:lnSpc>
                <a:spcPct val="106000"/>
              </a:lnSpc>
              <a:spcBef>
                <a:spcPts val="0"/>
              </a:spcBef>
              <a:spcAft>
                <a:spcPts val="0"/>
              </a:spcAft>
              <a:buSzPts val="1400"/>
              <a:buNone/>
              <a:defRPr b="0" i="0" sz="3600" u="none">
                <a:solidFill>
                  <a:srgbClr val="000000"/>
                </a:solidFill>
              </a:defRPr>
            </a:lvl2pPr>
            <a:lvl3pPr indent="-228600" lvl="2" marL="1143000" rtl="0" algn="l">
              <a:lnSpc>
                <a:spcPct val="106000"/>
              </a:lnSpc>
              <a:spcBef>
                <a:spcPts val="0"/>
              </a:spcBef>
              <a:spcAft>
                <a:spcPts val="0"/>
              </a:spcAft>
              <a:buSzPts val="1400"/>
              <a:buNone/>
              <a:defRPr b="0" i="0" sz="3600" u="none">
                <a:solidFill>
                  <a:srgbClr val="000000"/>
                </a:solidFill>
              </a:defRPr>
            </a:lvl3pPr>
            <a:lvl4pPr indent="-228600" lvl="3" marL="1600200" rtl="0" algn="l">
              <a:lnSpc>
                <a:spcPct val="106000"/>
              </a:lnSpc>
              <a:spcBef>
                <a:spcPts val="0"/>
              </a:spcBef>
              <a:spcAft>
                <a:spcPts val="0"/>
              </a:spcAft>
              <a:buSzPts val="1400"/>
              <a:buNone/>
              <a:defRPr b="0" i="0" sz="3600" u="none">
                <a:solidFill>
                  <a:srgbClr val="000000"/>
                </a:solidFill>
              </a:defRPr>
            </a:lvl4pPr>
            <a:lvl5pPr indent="-228600" lvl="4" marL="2057400" rtl="0" algn="l">
              <a:lnSpc>
                <a:spcPct val="106000"/>
              </a:lnSpc>
              <a:spcBef>
                <a:spcPts val="0"/>
              </a:spcBef>
              <a:spcAft>
                <a:spcPts val="0"/>
              </a:spcAft>
              <a:buSzPts val="1400"/>
              <a:buNone/>
              <a:defRPr b="0" i="0" sz="3600" u="none">
                <a:solidFill>
                  <a:srgbClr val="000000"/>
                </a:solidFill>
              </a:defRPr>
            </a:lvl5pPr>
            <a:lvl6pPr indent="-228600" lvl="5" marL="2514600" rtl="0" algn="l">
              <a:lnSpc>
                <a:spcPct val="106000"/>
              </a:lnSpc>
              <a:spcBef>
                <a:spcPts val="0"/>
              </a:spcBef>
              <a:spcAft>
                <a:spcPts val="0"/>
              </a:spcAft>
              <a:buSzPts val="1400"/>
              <a:buNone/>
              <a:defRPr b="0" i="0" sz="3600" u="none">
                <a:solidFill>
                  <a:srgbClr val="000000"/>
                </a:solidFill>
              </a:defRPr>
            </a:lvl6pPr>
            <a:lvl7pPr indent="-228600" lvl="6" marL="3429000" rtl="0" algn="l">
              <a:lnSpc>
                <a:spcPct val="106000"/>
              </a:lnSpc>
              <a:spcBef>
                <a:spcPts val="0"/>
              </a:spcBef>
              <a:spcAft>
                <a:spcPts val="0"/>
              </a:spcAft>
              <a:buSzPts val="1400"/>
              <a:buNone/>
              <a:defRPr b="0" i="0" sz="3600" u="none">
                <a:solidFill>
                  <a:srgbClr val="000000"/>
                </a:solidFill>
              </a:defRPr>
            </a:lvl7pPr>
            <a:lvl8pPr indent="-228600" lvl="7" marL="4800600" rtl="0" algn="l">
              <a:lnSpc>
                <a:spcPct val="106000"/>
              </a:lnSpc>
              <a:spcBef>
                <a:spcPts val="0"/>
              </a:spcBef>
              <a:spcAft>
                <a:spcPts val="0"/>
              </a:spcAft>
              <a:buSzPts val="1400"/>
              <a:buNone/>
              <a:defRPr b="0" i="0" sz="3600" u="none">
                <a:solidFill>
                  <a:srgbClr val="000000"/>
                </a:solidFill>
              </a:defRPr>
            </a:lvl8pPr>
            <a:lvl9pPr indent="-228600" lvl="8" marL="6629400" rtl="0" algn="l">
              <a:lnSpc>
                <a:spcPct val="106000"/>
              </a:lnSpc>
              <a:spcBef>
                <a:spcPts val="0"/>
              </a:spcBef>
              <a:spcAft>
                <a:spcPts val="0"/>
              </a:spcAft>
              <a:buSzPts val="1400"/>
              <a:buNone/>
              <a:defRPr b="0" i="0" sz="3600" u="none">
                <a:solidFill>
                  <a:srgbClr val="000000"/>
                </a:solidFill>
              </a:defRPr>
            </a:lvl9pPr>
          </a:lstStyle>
          <a:p/>
        </p:txBody>
      </p:sp>
      <p:sp>
        <p:nvSpPr>
          <p:cNvPr id="254" name="Shape 254"/>
          <p:cNvSpPr txBox="1"/>
          <p:nvPr>
            <p:ph idx="10" type="dt"/>
          </p:nvPr>
        </p:nvSpPr>
        <p:spPr>
          <a:xfrm>
            <a:off x="0" y="0"/>
            <a:ext cx="3000000" cy="2250000"/>
          </a:xfrm>
          <a:prstGeom prst="rect">
            <a:avLst/>
          </a:prstGeom>
          <a:noFill/>
          <a:ln>
            <a:noFill/>
          </a:ln>
        </p:spPr>
        <p:txBody>
          <a:bodyPr anchorCtr="0" anchor="t" bIns="91425" lIns="91425" spcFirstLastPara="1" rIns="91425" wrap="square" tIns="91425"/>
          <a:lstStyle>
            <a:lvl1pPr indent="-88900" lvl="0" marL="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255" name="Shape 255"/>
          <p:cNvSpPr txBox="1"/>
          <p:nvPr>
            <p:ph idx="11" type="ftr"/>
          </p:nvPr>
        </p:nvSpPr>
        <p:spPr>
          <a:xfrm>
            <a:off x="593725" y="4924425"/>
            <a:ext cx="6627900" cy="170400"/>
          </a:xfrm>
          <a:prstGeom prst="rect">
            <a:avLst/>
          </a:prstGeom>
          <a:noFill/>
          <a:ln>
            <a:noFill/>
          </a:ln>
        </p:spPr>
        <p:txBody>
          <a:bodyPr anchorCtr="0" anchor="t" bIns="91425" lIns="91425" spcFirstLastPara="1" rIns="91425" wrap="square" tIns="91425"/>
          <a:lstStyle>
            <a:lvl1pPr indent="-88900" lvl="0" marL="0" marR="0" rtl="0" algn="l">
              <a:lnSpc>
                <a:spcPct val="106000"/>
              </a:lnSpc>
              <a:spcBef>
                <a:spcPts val="0"/>
              </a:spcBef>
              <a:spcAft>
                <a:spcPts val="0"/>
              </a:spcAft>
              <a:buSzPts val="1400"/>
              <a:buChar char="●"/>
              <a:defRPr b="0" i="0" sz="800" u="none" cap="none" strike="noStrike">
                <a:solidFill>
                  <a:srgbClr val="37424A"/>
                </a:solidFill>
                <a:latin typeface="Arial"/>
                <a:ea typeface="Arial"/>
                <a:cs typeface="Arial"/>
                <a:sym typeface="Arial"/>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256" name="Shape 256"/>
          <p:cNvSpPr txBox="1"/>
          <p:nvPr>
            <p:ph idx="12" type="sldNum"/>
          </p:nvPr>
        </p:nvSpPr>
        <p:spPr>
          <a:xfrm>
            <a:off x="9525" y="4924425"/>
            <a:ext cx="501600" cy="170400"/>
          </a:xfrm>
          <a:prstGeom prst="rect">
            <a:avLst/>
          </a:prstGeom>
          <a:noFill/>
          <a:ln>
            <a:noFill/>
          </a:ln>
        </p:spPr>
        <p:txBody>
          <a:bodyPr anchorCtr="0" anchor="t" bIns="0" lIns="0" spcFirstLastPara="1" rIns="0" wrap="square" tIns="0">
            <a:noAutofit/>
          </a:bodyPr>
          <a:lstStyle/>
          <a:p>
            <a:pPr indent="0" lvl="0" marL="0" marR="0" rtl="0" algn="r">
              <a:lnSpc>
                <a:spcPct val="106000"/>
              </a:lnSpc>
              <a:spcBef>
                <a:spcPts val="0"/>
              </a:spcBef>
              <a:spcAft>
                <a:spcPts val="0"/>
              </a:spcAft>
              <a:buNone/>
            </a:pPr>
            <a:fld id="{00000000-1234-1234-1234-123412341234}" type="slidenum">
              <a:rPr b="1" i="0" lang="de" sz="800" u="none" cap="none" strike="noStrike">
                <a:solidFill>
                  <a:srgbClr val="000000"/>
                </a:solidFill>
                <a:latin typeface="Arial"/>
                <a:ea typeface="Arial"/>
                <a:cs typeface="Arial"/>
                <a:sym typeface="Arial"/>
              </a:rPr>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4 Content 1">
    <p:spTree>
      <p:nvGrpSpPr>
        <p:cNvPr id="257" name="Shape 257"/>
        <p:cNvGrpSpPr/>
        <p:nvPr/>
      </p:nvGrpSpPr>
      <p:grpSpPr>
        <a:xfrm>
          <a:off x="0" y="0"/>
          <a:ext cx="0" cy="0"/>
          <a:chOff x="0" y="0"/>
          <a:chExt cx="0" cy="0"/>
        </a:xfrm>
      </p:grpSpPr>
      <p:sp>
        <p:nvSpPr>
          <p:cNvPr id="258" name="Shape 258"/>
          <p:cNvSpPr txBox="1"/>
          <p:nvPr>
            <p:ph type="title"/>
          </p:nvPr>
        </p:nvSpPr>
        <p:spPr>
          <a:xfrm>
            <a:off x="162000" y="0"/>
            <a:ext cx="6465600" cy="730800"/>
          </a:xfrm>
          <a:prstGeom prst="rect">
            <a:avLst/>
          </a:prstGeom>
          <a:noFill/>
          <a:ln>
            <a:noFill/>
          </a:ln>
        </p:spPr>
        <p:txBody>
          <a:bodyPr anchorCtr="0" anchor="b" bIns="91425" lIns="91425" spcFirstLastPara="1" rIns="91425" wrap="square" tIns="91425"/>
          <a:lstStyle>
            <a:lvl1pPr lvl="0">
              <a:spcBef>
                <a:spcPts val="0"/>
              </a:spcBef>
              <a:spcAft>
                <a:spcPts val="0"/>
              </a:spcAft>
              <a:buNone/>
              <a:defRPr/>
            </a:lvl1pPr>
          </a:lstStyle>
          <a:p/>
        </p:txBody>
      </p:sp>
      <p:sp>
        <p:nvSpPr>
          <p:cNvPr id="259" name="Shape 259"/>
          <p:cNvSpPr txBox="1"/>
          <p:nvPr>
            <p:ph idx="1" type="body"/>
          </p:nvPr>
        </p:nvSpPr>
        <p:spPr>
          <a:xfrm>
            <a:off x="457200" y="1203480"/>
            <a:ext cx="4015800" cy="1422600"/>
          </a:xfrm>
          <a:prstGeom prst="rect">
            <a:avLst/>
          </a:prstGeom>
          <a:noFill/>
          <a:ln>
            <a:noFill/>
          </a:ln>
        </p:spPr>
        <p:txBody>
          <a:bodyPr anchorCtr="0" anchor="t" bIns="91425" lIns="91425" spcFirstLastPara="1" rIns="91425" wrap="square" tIns="91425"/>
          <a:lstStyle>
            <a:lvl1pPr indent="-228600" lvl="0" marL="457200">
              <a:spcBef>
                <a:spcPts val="600"/>
              </a:spcBef>
              <a:spcAft>
                <a:spcPts val="0"/>
              </a:spcAft>
              <a:buNone/>
              <a:defRPr/>
            </a:lvl1pPr>
          </a:lstStyle>
          <a:p/>
        </p:txBody>
      </p:sp>
      <p:sp>
        <p:nvSpPr>
          <p:cNvPr id="260" name="Shape 260"/>
          <p:cNvSpPr txBox="1"/>
          <p:nvPr>
            <p:ph idx="2" type="body"/>
          </p:nvPr>
        </p:nvSpPr>
        <p:spPr>
          <a:xfrm>
            <a:off x="4674240" y="1203480"/>
            <a:ext cx="4015800" cy="1422600"/>
          </a:xfrm>
          <a:prstGeom prst="rect">
            <a:avLst/>
          </a:prstGeom>
          <a:noFill/>
          <a:ln>
            <a:noFill/>
          </a:ln>
        </p:spPr>
        <p:txBody>
          <a:bodyPr anchorCtr="0" anchor="t" bIns="91425" lIns="91425" spcFirstLastPara="1" rIns="91425" wrap="square" tIns="91425"/>
          <a:lstStyle>
            <a:lvl1pPr indent="-228600" lvl="0" marL="457200">
              <a:spcBef>
                <a:spcPts val="600"/>
              </a:spcBef>
              <a:spcAft>
                <a:spcPts val="0"/>
              </a:spcAft>
              <a:buNone/>
              <a:defRPr/>
            </a:lvl1pPr>
          </a:lstStyle>
          <a:p/>
        </p:txBody>
      </p:sp>
      <p:sp>
        <p:nvSpPr>
          <p:cNvPr id="261" name="Shape 261"/>
          <p:cNvSpPr txBox="1"/>
          <p:nvPr>
            <p:ph idx="3" type="body"/>
          </p:nvPr>
        </p:nvSpPr>
        <p:spPr>
          <a:xfrm>
            <a:off x="4674240" y="2761920"/>
            <a:ext cx="4015800" cy="1422600"/>
          </a:xfrm>
          <a:prstGeom prst="rect">
            <a:avLst/>
          </a:prstGeom>
          <a:noFill/>
          <a:ln>
            <a:noFill/>
          </a:ln>
        </p:spPr>
        <p:txBody>
          <a:bodyPr anchorCtr="0" anchor="t" bIns="91425" lIns="91425" spcFirstLastPara="1" rIns="91425" wrap="square" tIns="91425"/>
          <a:lstStyle>
            <a:lvl1pPr indent="-228600" lvl="0" marL="457200">
              <a:spcBef>
                <a:spcPts val="600"/>
              </a:spcBef>
              <a:spcAft>
                <a:spcPts val="0"/>
              </a:spcAft>
              <a:buNone/>
              <a:defRPr/>
            </a:lvl1pPr>
          </a:lstStyle>
          <a:p/>
        </p:txBody>
      </p:sp>
      <p:sp>
        <p:nvSpPr>
          <p:cNvPr id="262" name="Shape 262"/>
          <p:cNvSpPr txBox="1"/>
          <p:nvPr>
            <p:ph idx="4" type="body"/>
          </p:nvPr>
        </p:nvSpPr>
        <p:spPr>
          <a:xfrm>
            <a:off x="457200" y="2761920"/>
            <a:ext cx="4015800" cy="1422600"/>
          </a:xfrm>
          <a:prstGeom prst="rect">
            <a:avLst/>
          </a:prstGeom>
          <a:noFill/>
          <a:ln>
            <a:noFill/>
          </a:ln>
        </p:spPr>
        <p:txBody>
          <a:bodyPr anchorCtr="0" anchor="t" bIns="91425" lIns="91425" spcFirstLastPara="1" rIns="91425" wrap="square" tIns="91425"/>
          <a:lstStyle>
            <a:lvl1pPr indent="-228600" lvl="0" marL="457200">
              <a:spcBef>
                <a:spcPts val="600"/>
              </a:spcBef>
              <a:spcAft>
                <a:spcPts val="0"/>
              </a:spcAft>
              <a:buNone/>
              <a:defRPr/>
            </a:lvl1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9">
    <p:spTree>
      <p:nvGrpSpPr>
        <p:cNvPr id="263" name="Shape 263"/>
        <p:cNvGrpSpPr/>
        <p:nvPr/>
      </p:nvGrpSpPr>
      <p:grpSpPr>
        <a:xfrm>
          <a:off x="0" y="0"/>
          <a:ext cx="0" cy="0"/>
          <a:chOff x="0" y="0"/>
          <a:chExt cx="0" cy="0"/>
        </a:xfrm>
      </p:grpSpPr>
      <p:sp>
        <p:nvSpPr>
          <p:cNvPr id="264" name="Shape 264"/>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65" name="Shape 265"/>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600"/>
              </a:spcBef>
              <a:spcAft>
                <a:spcPts val="0"/>
              </a:spcAft>
              <a:buSzPts val="2800"/>
              <a:buNone/>
              <a:defRPr sz="2800"/>
            </a:lvl1pPr>
            <a:lvl2pPr lvl="1" rtl="0" algn="ctr">
              <a:lnSpc>
                <a:spcPct val="100000"/>
              </a:lnSpc>
              <a:spcBef>
                <a:spcPts val="500"/>
              </a:spcBef>
              <a:spcAft>
                <a:spcPts val="0"/>
              </a:spcAft>
              <a:buSzPts val="2800"/>
              <a:buNone/>
              <a:defRPr sz="2800"/>
            </a:lvl2pPr>
            <a:lvl3pPr lvl="2" rtl="0" algn="ctr">
              <a:lnSpc>
                <a:spcPct val="100000"/>
              </a:lnSpc>
              <a:spcBef>
                <a:spcPts val="500"/>
              </a:spcBef>
              <a:spcAft>
                <a:spcPts val="0"/>
              </a:spcAft>
              <a:buSzPts val="2800"/>
              <a:buNone/>
              <a:defRPr sz="2800"/>
            </a:lvl3pPr>
            <a:lvl4pPr lvl="3" rtl="0" algn="ctr">
              <a:lnSpc>
                <a:spcPct val="100000"/>
              </a:lnSpc>
              <a:spcBef>
                <a:spcPts val="300"/>
              </a:spcBef>
              <a:spcAft>
                <a:spcPts val="0"/>
              </a:spcAft>
              <a:buSzPts val="2800"/>
              <a:buNone/>
              <a:defRPr sz="2800"/>
            </a:lvl4pPr>
            <a:lvl5pPr lvl="4" rtl="0" algn="ctr">
              <a:lnSpc>
                <a:spcPct val="100000"/>
              </a:lnSpc>
              <a:spcBef>
                <a:spcPts val="300"/>
              </a:spcBef>
              <a:spcAft>
                <a:spcPts val="0"/>
              </a:spcAft>
              <a:buSzPts val="2800"/>
              <a:buNone/>
              <a:defRPr sz="2800"/>
            </a:lvl5pPr>
            <a:lvl6pPr lvl="5" rtl="0" algn="ctr">
              <a:lnSpc>
                <a:spcPct val="100000"/>
              </a:lnSpc>
              <a:spcBef>
                <a:spcPts val="300"/>
              </a:spcBef>
              <a:spcAft>
                <a:spcPts val="0"/>
              </a:spcAft>
              <a:buSzPts val="2800"/>
              <a:buNone/>
              <a:defRPr sz="2800"/>
            </a:lvl6pPr>
            <a:lvl7pPr lvl="6" rtl="0" algn="ctr">
              <a:lnSpc>
                <a:spcPct val="100000"/>
              </a:lnSpc>
              <a:spcBef>
                <a:spcPts val="300"/>
              </a:spcBef>
              <a:spcAft>
                <a:spcPts val="0"/>
              </a:spcAft>
              <a:buSzPts val="2800"/>
              <a:buNone/>
              <a:defRPr sz="2800"/>
            </a:lvl7pPr>
            <a:lvl8pPr lvl="7" rtl="0" algn="ctr">
              <a:lnSpc>
                <a:spcPct val="100000"/>
              </a:lnSpc>
              <a:spcBef>
                <a:spcPts val="300"/>
              </a:spcBef>
              <a:spcAft>
                <a:spcPts val="0"/>
              </a:spcAft>
              <a:buSzPts val="2800"/>
              <a:buNone/>
              <a:defRPr sz="2800"/>
            </a:lvl8pPr>
            <a:lvl9pPr lvl="8" rtl="0" algn="ctr">
              <a:lnSpc>
                <a:spcPct val="100000"/>
              </a:lnSpc>
              <a:spcBef>
                <a:spcPts val="300"/>
              </a:spcBef>
              <a:spcAft>
                <a:spcPts val="0"/>
              </a:spcAft>
              <a:buSzPts val="2800"/>
              <a:buNone/>
              <a:defRPr sz="2800"/>
            </a:lvl9pPr>
          </a:lstStyle>
          <a:p/>
        </p:txBody>
      </p:sp>
      <p:sp>
        <p:nvSpPr>
          <p:cNvPr id="266" name="Shape 266"/>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layout with centered title and subtitle placeholders">
    <p:spTree>
      <p:nvGrpSpPr>
        <p:cNvPr id="267" name="Shape 267"/>
        <p:cNvGrpSpPr/>
        <p:nvPr/>
      </p:nvGrpSpPr>
      <p:grpSpPr>
        <a:xfrm>
          <a:off x="0" y="0"/>
          <a:ext cx="0" cy="0"/>
          <a:chOff x="0" y="0"/>
          <a:chExt cx="0" cy="0"/>
        </a:xfrm>
      </p:grpSpPr>
      <p:sp>
        <p:nvSpPr>
          <p:cNvPr id="268" name="Shape 268"/>
          <p:cNvSpPr txBox="1"/>
          <p:nvPr>
            <p:ph type="ctrTitle"/>
          </p:nvPr>
        </p:nvSpPr>
        <p:spPr>
          <a:xfrm>
            <a:off x="685800" y="1597819"/>
            <a:ext cx="7772400" cy="1102500"/>
          </a:xfrm>
          <a:prstGeom prst="rect">
            <a:avLst/>
          </a:prstGeom>
          <a:noFill/>
          <a:ln>
            <a:noFill/>
          </a:ln>
        </p:spPr>
        <p:txBody>
          <a:bodyPr anchorCtr="0" anchor="ctr" bIns="91425" lIns="91425" spcFirstLastPara="1" rIns="91425" wrap="square" tIns="91425"/>
          <a:lstStyle>
            <a:lvl1pPr indent="0" lvl="0" marL="0" marR="0" rtl="0" algn="l">
              <a:lnSpc>
                <a:spcPct val="106000"/>
              </a:lnSpc>
              <a:spcBef>
                <a:spcPts val="0"/>
              </a:spcBef>
              <a:spcAft>
                <a:spcPts val="0"/>
              </a:spcAft>
              <a:buSzPts val="1400"/>
              <a:buNone/>
              <a:defRPr b="0" i="0" sz="2800" u="none" cap="none" strike="noStrike">
                <a:solidFill>
                  <a:srgbClr val="FFFFFF"/>
                </a:solidFill>
                <a:latin typeface="Arial"/>
                <a:ea typeface="Arial"/>
                <a:cs typeface="Arial"/>
                <a:sym typeface="Arial"/>
              </a:defRPr>
            </a:lvl1pPr>
            <a:lvl2pPr indent="-285750" lvl="1" marL="742950" marR="0" rtl="0" algn="l">
              <a:lnSpc>
                <a:spcPct val="106000"/>
              </a:lnSpc>
              <a:spcBef>
                <a:spcPts val="0"/>
              </a:spcBef>
              <a:spcAft>
                <a:spcPts val="0"/>
              </a:spcAft>
              <a:buSzPts val="1400"/>
              <a:buNone/>
              <a:defRPr b="0" i="0" sz="2800" u="none" cap="none" strike="noStrike">
                <a:solidFill>
                  <a:srgbClr val="FFFFFF"/>
                </a:solidFill>
                <a:latin typeface="Arial"/>
                <a:ea typeface="Arial"/>
                <a:cs typeface="Arial"/>
                <a:sym typeface="Arial"/>
              </a:defRPr>
            </a:lvl2pPr>
            <a:lvl3pPr indent="-228600" lvl="2" marL="1143000" marR="0" rtl="0" algn="l">
              <a:lnSpc>
                <a:spcPct val="106000"/>
              </a:lnSpc>
              <a:spcBef>
                <a:spcPts val="0"/>
              </a:spcBef>
              <a:spcAft>
                <a:spcPts val="0"/>
              </a:spcAft>
              <a:buSzPts val="1400"/>
              <a:buNone/>
              <a:defRPr b="0" i="0" sz="2800" u="none" cap="none" strike="noStrike">
                <a:solidFill>
                  <a:srgbClr val="FFFFFF"/>
                </a:solidFill>
                <a:latin typeface="Arial"/>
                <a:ea typeface="Arial"/>
                <a:cs typeface="Arial"/>
                <a:sym typeface="Arial"/>
              </a:defRPr>
            </a:lvl3pPr>
            <a:lvl4pPr indent="-228600" lvl="3" marL="1600200" marR="0" rtl="0" algn="l">
              <a:lnSpc>
                <a:spcPct val="106000"/>
              </a:lnSpc>
              <a:spcBef>
                <a:spcPts val="0"/>
              </a:spcBef>
              <a:spcAft>
                <a:spcPts val="0"/>
              </a:spcAft>
              <a:buSzPts val="1400"/>
              <a:buNone/>
              <a:defRPr b="0" i="0" sz="2800" u="none" cap="none" strike="noStrike">
                <a:solidFill>
                  <a:srgbClr val="FFFFFF"/>
                </a:solidFill>
                <a:latin typeface="Arial"/>
                <a:ea typeface="Arial"/>
                <a:cs typeface="Arial"/>
                <a:sym typeface="Arial"/>
              </a:defRPr>
            </a:lvl4pPr>
            <a:lvl5pPr indent="-228600" lvl="4" marL="2057400" marR="0" rtl="0" algn="l">
              <a:lnSpc>
                <a:spcPct val="106000"/>
              </a:lnSpc>
              <a:spcBef>
                <a:spcPts val="0"/>
              </a:spcBef>
              <a:spcAft>
                <a:spcPts val="0"/>
              </a:spcAft>
              <a:buSzPts val="1400"/>
              <a:buNone/>
              <a:defRPr b="0" i="0" sz="2800" u="none" cap="none" strike="noStrike">
                <a:solidFill>
                  <a:srgbClr val="FFFFFF"/>
                </a:solidFill>
                <a:latin typeface="Arial"/>
                <a:ea typeface="Arial"/>
                <a:cs typeface="Arial"/>
                <a:sym typeface="Arial"/>
              </a:defRPr>
            </a:lvl5pPr>
            <a:lvl6pPr indent="-228600" lvl="5" marL="2514600" marR="0" rtl="0" algn="l">
              <a:lnSpc>
                <a:spcPct val="106000"/>
              </a:lnSpc>
              <a:spcBef>
                <a:spcPts val="0"/>
              </a:spcBef>
              <a:spcAft>
                <a:spcPts val="0"/>
              </a:spcAft>
              <a:buSzPts val="1400"/>
              <a:buNone/>
              <a:defRPr b="0" i="0" sz="2800" u="none" cap="none" strike="noStrike">
                <a:solidFill>
                  <a:srgbClr val="FFFFFF"/>
                </a:solidFill>
                <a:latin typeface="Arial"/>
                <a:ea typeface="Arial"/>
                <a:cs typeface="Arial"/>
                <a:sym typeface="Arial"/>
              </a:defRPr>
            </a:lvl6pPr>
            <a:lvl7pPr indent="-228600" lvl="6" marL="3429000" marR="0" rtl="0" algn="l">
              <a:lnSpc>
                <a:spcPct val="106000"/>
              </a:lnSpc>
              <a:spcBef>
                <a:spcPts val="0"/>
              </a:spcBef>
              <a:spcAft>
                <a:spcPts val="0"/>
              </a:spcAft>
              <a:buSzPts val="1400"/>
              <a:buNone/>
              <a:defRPr b="0" i="0" sz="2800" u="none" cap="none" strike="noStrike">
                <a:solidFill>
                  <a:srgbClr val="FFFFFF"/>
                </a:solidFill>
                <a:latin typeface="Arial"/>
                <a:ea typeface="Arial"/>
                <a:cs typeface="Arial"/>
                <a:sym typeface="Arial"/>
              </a:defRPr>
            </a:lvl7pPr>
            <a:lvl8pPr indent="-228600" lvl="7" marL="4800600" marR="0" rtl="0" algn="l">
              <a:lnSpc>
                <a:spcPct val="106000"/>
              </a:lnSpc>
              <a:spcBef>
                <a:spcPts val="0"/>
              </a:spcBef>
              <a:spcAft>
                <a:spcPts val="0"/>
              </a:spcAft>
              <a:buSzPts val="1400"/>
              <a:buNone/>
              <a:defRPr b="0" i="0" sz="2800" u="none" cap="none" strike="noStrike">
                <a:solidFill>
                  <a:srgbClr val="FFFFFF"/>
                </a:solidFill>
                <a:latin typeface="Arial"/>
                <a:ea typeface="Arial"/>
                <a:cs typeface="Arial"/>
                <a:sym typeface="Arial"/>
              </a:defRPr>
            </a:lvl8pPr>
            <a:lvl9pPr indent="-228600" lvl="8" marL="6629400" marR="0" rtl="0" algn="l">
              <a:lnSpc>
                <a:spcPct val="106000"/>
              </a:lnSpc>
              <a:spcBef>
                <a:spcPts val="0"/>
              </a:spcBef>
              <a:spcAft>
                <a:spcPts val="0"/>
              </a:spcAft>
              <a:buSzPts val="1400"/>
              <a:buNone/>
              <a:defRPr b="0" i="0" sz="2800" u="none" cap="none" strike="noStrike">
                <a:solidFill>
                  <a:srgbClr val="FFFFFF"/>
                </a:solidFill>
                <a:latin typeface="Arial"/>
                <a:ea typeface="Arial"/>
                <a:cs typeface="Arial"/>
                <a:sym typeface="Arial"/>
              </a:defRPr>
            </a:lvl9pPr>
          </a:lstStyle>
          <a:p/>
        </p:txBody>
      </p:sp>
      <p:sp>
        <p:nvSpPr>
          <p:cNvPr id="269" name="Shape 269"/>
          <p:cNvSpPr txBox="1"/>
          <p:nvPr>
            <p:ph idx="1" type="subTitle"/>
          </p:nvPr>
        </p:nvSpPr>
        <p:spPr>
          <a:xfrm>
            <a:off x="1371600" y="2914650"/>
            <a:ext cx="6400800" cy="1314600"/>
          </a:xfrm>
          <a:prstGeom prst="rect">
            <a:avLst/>
          </a:prstGeom>
          <a:noFill/>
          <a:ln>
            <a:noFill/>
          </a:ln>
        </p:spPr>
        <p:txBody>
          <a:bodyPr anchorCtr="0" anchor="t" bIns="91425" lIns="91425" spcFirstLastPara="1" rIns="91425" wrap="square" tIns="91425"/>
          <a:lstStyle>
            <a:lvl1pPr indent="-431800" lvl="0" marL="342900" marR="0" rtl="0" algn="l">
              <a:lnSpc>
                <a:spcPct val="106000"/>
              </a:lnSpc>
              <a:spcBef>
                <a:spcPts val="0"/>
              </a:spcBef>
              <a:spcAft>
                <a:spcPts val="0"/>
              </a:spcAft>
              <a:buSzPts val="1400"/>
              <a:buChar char="●"/>
              <a:defRPr b="0" i="0" sz="1400" u="none" cap="none" strike="noStrike">
                <a:solidFill>
                  <a:srgbClr val="FFFFFF"/>
                </a:solidFill>
                <a:latin typeface="Arial"/>
                <a:ea typeface="Arial"/>
                <a:cs typeface="Arial"/>
                <a:sym typeface="Arial"/>
              </a:defRPr>
            </a:lvl1pPr>
            <a:lvl2pPr indent="-374650" lvl="1" marL="742950" marR="0" rtl="0" algn="l">
              <a:lnSpc>
                <a:spcPct val="106000"/>
              </a:lnSpc>
              <a:spcBef>
                <a:spcPts val="1400"/>
              </a:spcBef>
              <a:spcAft>
                <a:spcPts val="0"/>
              </a:spcAft>
              <a:buSzPts val="1400"/>
              <a:buChar char="○"/>
              <a:defRPr b="0" i="0" sz="1400" u="none" cap="none" strike="noStrike">
                <a:solidFill>
                  <a:srgbClr val="FFFFFF"/>
                </a:solidFill>
                <a:latin typeface="Arial"/>
                <a:ea typeface="Arial"/>
                <a:cs typeface="Arial"/>
                <a:sym typeface="Arial"/>
              </a:defRPr>
            </a:lvl2pPr>
            <a:lvl3pPr indent="-317500" lvl="2" marL="1143000" marR="0" rtl="0" algn="l">
              <a:lnSpc>
                <a:spcPct val="106000"/>
              </a:lnSpc>
              <a:spcBef>
                <a:spcPts val="1100"/>
              </a:spcBef>
              <a:spcAft>
                <a:spcPts val="0"/>
              </a:spcAft>
              <a:buSzPts val="1400"/>
              <a:buChar char="■"/>
              <a:defRPr b="0" i="0" sz="1400" u="none" cap="none" strike="noStrike">
                <a:solidFill>
                  <a:srgbClr val="FFFFFF"/>
                </a:solidFill>
                <a:latin typeface="Arial"/>
                <a:ea typeface="Arial"/>
                <a:cs typeface="Arial"/>
                <a:sym typeface="Arial"/>
              </a:defRPr>
            </a:lvl3pPr>
            <a:lvl4pPr indent="-317500" lvl="3" marL="1600200" marR="0" rtl="0" algn="l">
              <a:lnSpc>
                <a:spcPct val="106000"/>
              </a:lnSpc>
              <a:spcBef>
                <a:spcPts val="800"/>
              </a:spcBef>
              <a:spcAft>
                <a:spcPts val="0"/>
              </a:spcAft>
              <a:buSzPts val="1400"/>
              <a:buChar char="●"/>
              <a:defRPr b="0" i="0" sz="1400" u="none" cap="none" strike="noStrike">
                <a:solidFill>
                  <a:srgbClr val="FFFFFF"/>
                </a:solidFill>
                <a:latin typeface="Arial"/>
                <a:ea typeface="Arial"/>
                <a:cs typeface="Arial"/>
                <a:sym typeface="Arial"/>
              </a:defRPr>
            </a:lvl4pPr>
            <a:lvl5pPr indent="-317500" lvl="4" marL="2057400" marR="0" rtl="0" algn="l">
              <a:lnSpc>
                <a:spcPct val="106000"/>
              </a:lnSpc>
              <a:spcBef>
                <a:spcPts val="500"/>
              </a:spcBef>
              <a:spcAft>
                <a:spcPts val="0"/>
              </a:spcAft>
              <a:buSzPts val="1400"/>
              <a:buChar char="○"/>
              <a:defRPr b="0" i="0" sz="1400" u="none" cap="none" strike="noStrike">
                <a:solidFill>
                  <a:srgbClr val="FFFFFF"/>
                </a:solidFill>
                <a:latin typeface="Arial"/>
                <a:ea typeface="Arial"/>
                <a:cs typeface="Arial"/>
                <a:sym typeface="Arial"/>
              </a:defRPr>
            </a:lvl5pPr>
            <a:lvl6pPr indent="-317500" lvl="5" marL="2514600" marR="0" rtl="0" algn="l">
              <a:lnSpc>
                <a:spcPct val="106000"/>
              </a:lnSpc>
              <a:spcBef>
                <a:spcPts val="200"/>
              </a:spcBef>
              <a:spcAft>
                <a:spcPts val="0"/>
              </a:spcAft>
              <a:buSzPts val="1400"/>
              <a:buChar char="■"/>
              <a:defRPr b="0" i="0" sz="1400" u="none" cap="none" strike="noStrike">
                <a:solidFill>
                  <a:srgbClr val="FFFFFF"/>
                </a:solidFill>
                <a:latin typeface="Arial"/>
                <a:ea typeface="Arial"/>
                <a:cs typeface="Arial"/>
                <a:sym typeface="Arial"/>
              </a:defRPr>
            </a:lvl6pPr>
            <a:lvl7pPr indent="-317500" lvl="6" marL="3429000" marR="0" rtl="0" algn="l">
              <a:lnSpc>
                <a:spcPct val="106000"/>
              </a:lnSpc>
              <a:spcBef>
                <a:spcPts val="200"/>
              </a:spcBef>
              <a:spcAft>
                <a:spcPts val="0"/>
              </a:spcAft>
              <a:buSzPts val="1400"/>
              <a:buChar char="●"/>
              <a:defRPr b="0" i="0" sz="1400" u="none" cap="none" strike="noStrike">
                <a:solidFill>
                  <a:srgbClr val="FFFFFF"/>
                </a:solidFill>
                <a:latin typeface="Arial"/>
                <a:ea typeface="Arial"/>
                <a:cs typeface="Arial"/>
                <a:sym typeface="Arial"/>
              </a:defRPr>
            </a:lvl7pPr>
            <a:lvl8pPr indent="-317500" lvl="7" marL="4800600" marR="0" rtl="0" algn="l">
              <a:lnSpc>
                <a:spcPct val="106000"/>
              </a:lnSpc>
              <a:spcBef>
                <a:spcPts val="200"/>
              </a:spcBef>
              <a:spcAft>
                <a:spcPts val="0"/>
              </a:spcAft>
              <a:buSzPts val="1400"/>
              <a:buChar char="○"/>
              <a:defRPr b="0" i="0" sz="1400" u="none" cap="none" strike="noStrike">
                <a:solidFill>
                  <a:srgbClr val="FFFFFF"/>
                </a:solidFill>
                <a:latin typeface="Arial"/>
                <a:ea typeface="Arial"/>
                <a:cs typeface="Arial"/>
                <a:sym typeface="Arial"/>
              </a:defRPr>
            </a:lvl8pPr>
            <a:lvl9pPr indent="-317500" lvl="8" marL="6629400" marR="0" rtl="0" algn="l">
              <a:lnSpc>
                <a:spcPct val="106000"/>
              </a:lnSpc>
              <a:spcBef>
                <a:spcPts val="200"/>
              </a:spcBef>
              <a:spcAft>
                <a:spcPts val="200"/>
              </a:spcAft>
              <a:buSzPts val="1400"/>
              <a:buChar char="■"/>
              <a:defRPr b="0" i="0" sz="1400" u="none" cap="none" strike="noStrike">
                <a:solidFill>
                  <a:srgbClr val="FFFFFF"/>
                </a:solidFill>
                <a:latin typeface="Arial"/>
                <a:ea typeface="Arial"/>
                <a:cs typeface="Arial"/>
                <a:sym typeface="Arial"/>
              </a:defRPr>
            </a:lvl9pPr>
          </a:lstStyle>
          <a:p/>
        </p:txBody>
      </p:sp>
      <p:sp>
        <p:nvSpPr>
          <p:cNvPr id="270" name="Shape 270"/>
          <p:cNvSpPr txBox="1"/>
          <p:nvPr>
            <p:ph idx="10" type="dt"/>
          </p:nvPr>
        </p:nvSpPr>
        <p:spPr>
          <a:xfrm>
            <a:off x="0" y="0"/>
            <a:ext cx="3000000" cy="2250000"/>
          </a:xfrm>
          <a:prstGeom prst="rect">
            <a:avLst/>
          </a:prstGeom>
          <a:noFill/>
          <a:ln>
            <a:noFill/>
          </a:ln>
        </p:spPr>
        <p:txBody>
          <a:bodyPr anchorCtr="0" anchor="t" bIns="91425" lIns="91425" spcFirstLastPara="1" rIns="91425" wrap="square" tIns="91425"/>
          <a:lstStyle>
            <a:lvl1pPr indent="-88900" lvl="0" marL="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271" name="Shape 271"/>
          <p:cNvSpPr txBox="1"/>
          <p:nvPr>
            <p:ph idx="11" type="ftr"/>
          </p:nvPr>
        </p:nvSpPr>
        <p:spPr>
          <a:xfrm>
            <a:off x="0" y="0"/>
            <a:ext cx="3000000" cy="2250000"/>
          </a:xfrm>
          <a:prstGeom prst="rect">
            <a:avLst/>
          </a:prstGeom>
          <a:noFill/>
          <a:ln>
            <a:noFill/>
          </a:ln>
        </p:spPr>
        <p:txBody>
          <a:bodyPr anchorCtr="0" anchor="t" bIns="91425" lIns="91425" spcFirstLastPara="1" rIns="91425" wrap="square" tIns="91425"/>
          <a:lstStyle>
            <a:lvl1pPr indent="-88900" lvl="0" marL="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272" name="Shape 272"/>
          <p:cNvSpPr txBox="1"/>
          <p:nvPr>
            <p:ph idx="12" type="sldNum"/>
          </p:nvPr>
        </p:nvSpPr>
        <p:spPr>
          <a:xfrm>
            <a:off x="0" y="0"/>
            <a:ext cx="3000000" cy="2250000"/>
          </a:xfrm>
          <a:prstGeom prst="rect">
            <a:avLst/>
          </a:prstGeom>
          <a:noFill/>
          <a:ln>
            <a:noFill/>
          </a:ln>
        </p:spPr>
        <p:txBody>
          <a:bodyPr anchorCtr="0" anchor="t" bIns="45700" lIns="91425" spcFirstLastPara="1" rIns="91425" wrap="square" tIns="45700">
            <a:noAutofit/>
          </a:bodyPr>
          <a:lstStyle/>
          <a:p>
            <a:pPr indent="0" lvl="0" marL="0" marR="0" rtl="0" algn="l">
              <a:lnSpc>
                <a:spcPct val="93000"/>
              </a:lnSpc>
              <a:spcBef>
                <a:spcPts val="0"/>
              </a:spcBef>
              <a:spcAft>
                <a:spcPts val="0"/>
              </a:spcAft>
              <a:buNone/>
            </a:pPr>
            <a:fld id="{00000000-1234-1234-1234-123412341234}" type="slidenum">
              <a:rPr b="0" i="0" lang="de" sz="1800" u="none" cap="none" strike="noStrike">
                <a:solidFill>
                  <a:srgbClr val="000000"/>
                </a:solidFill>
                <a:latin typeface="Arial"/>
                <a:ea typeface="Arial"/>
                <a:cs typeface="Arial"/>
                <a:sym typeface="Arial"/>
              </a:rPr>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object on top, text on bottom">
    <p:spTree>
      <p:nvGrpSpPr>
        <p:cNvPr id="273" name="Shape 273"/>
        <p:cNvGrpSpPr/>
        <p:nvPr/>
      </p:nvGrpSpPr>
      <p:grpSpPr>
        <a:xfrm>
          <a:off x="0" y="0"/>
          <a:ext cx="0" cy="0"/>
          <a:chOff x="0" y="0"/>
          <a:chExt cx="0" cy="0"/>
        </a:xfrm>
      </p:grpSpPr>
      <p:sp>
        <p:nvSpPr>
          <p:cNvPr id="274" name="Shape 274"/>
          <p:cNvSpPr txBox="1"/>
          <p:nvPr>
            <p:ph idx="10" type="dt"/>
          </p:nvPr>
        </p:nvSpPr>
        <p:spPr>
          <a:xfrm>
            <a:off x="0" y="0"/>
            <a:ext cx="3000000" cy="2250000"/>
          </a:xfrm>
          <a:prstGeom prst="rect">
            <a:avLst/>
          </a:prstGeom>
          <a:noFill/>
          <a:ln>
            <a:noFill/>
          </a:ln>
        </p:spPr>
        <p:txBody>
          <a:bodyPr anchorCtr="0" anchor="t" bIns="91425" lIns="91425" spcFirstLastPara="1" rIns="91425" wrap="square" tIns="91425"/>
          <a:lstStyle>
            <a:lvl1pPr indent="-88900" lvl="0" marL="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275" name="Shape 275"/>
          <p:cNvSpPr txBox="1"/>
          <p:nvPr>
            <p:ph idx="11" type="ftr"/>
          </p:nvPr>
        </p:nvSpPr>
        <p:spPr>
          <a:xfrm>
            <a:off x="593725" y="4924425"/>
            <a:ext cx="6627900" cy="170400"/>
          </a:xfrm>
          <a:prstGeom prst="rect">
            <a:avLst/>
          </a:prstGeom>
          <a:noFill/>
          <a:ln>
            <a:noFill/>
          </a:ln>
        </p:spPr>
        <p:txBody>
          <a:bodyPr anchorCtr="0" anchor="t" bIns="91425" lIns="91425" spcFirstLastPara="1" rIns="91425" wrap="square" tIns="91425"/>
          <a:lstStyle>
            <a:lvl1pPr indent="-88900" lvl="0" marL="0" marR="0" rtl="0" algn="l">
              <a:lnSpc>
                <a:spcPct val="106000"/>
              </a:lnSpc>
              <a:spcBef>
                <a:spcPts val="0"/>
              </a:spcBef>
              <a:spcAft>
                <a:spcPts val="0"/>
              </a:spcAft>
              <a:buSzPts val="1400"/>
              <a:buChar char="●"/>
              <a:defRPr b="0" i="0" sz="800" u="none" cap="none" strike="noStrike">
                <a:solidFill>
                  <a:srgbClr val="37424A"/>
                </a:solidFill>
                <a:latin typeface="Arial"/>
                <a:ea typeface="Arial"/>
                <a:cs typeface="Arial"/>
                <a:sym typeface="Arial"/>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276" name="Shape 276"/>
          <p:cNvSpPr txBox="1"/>
          <p:nvPr>
            <p:ph idx="12" type="sldNum"/>
          </p:nvPr>
        </p:nvSpPr>
        <p:spPr>
          <a:xfrm>
            <a:off x="9525" y="4924425"/>
            <a:ext cx="501600" cy="170400"/>
          </a:xfrm>
          <a:prstGeom prst="rect">
            <a:avLst/>
          </a:prstGeom>
          <a:noFill/>
          <a:ln>
            <a:noFill/>
          </a:ln>
        </p:spPr>
        <p:txBody>
          <a:bodyPr anchorCtr="0" anchor="t" bIns="0" lIns="0" spcFirstLastPara="1" rIns="0" wrap="square" tIns="0">
            <a:noAutofit/>
          </a:bodyPr>
          <a:lstStyle/>
          <a:p>
            <a:pPr indent="0" lvl="0" marL="0" marR="0" rtl="0" algn="r">
              <a:lnSpc>
                <a:spcPct val="106000"/>
              </a:lnSpc>
              <a:spcBef>
                <a:spcPts val="0"/>
              </a:spcBef>
              <a:spcAft>
                <a:spcPts val="0"/>
              </a:spcAft>
              <a:buNone/>
            </a:pPr>
            <a:fld id="{00000000-1234-1234-1234-123412341234}" type="slidenum">
              <a:rPr b="1" i="0" lang="de" sz="800" u="none" cap="none" strike="noStrike">
                <a:solidFill>
                  <a:srgbClr val="000000"/>
                </a:solidFill>
                <a:latin typeface="Arial"/>
                <a:ea typeface="Arial"/>
                <a:cs typeface="Arial"/>
                <a:sym typeface="Arial"/>
              </a:rPr>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and text">
    <p:spTree>
      <p:nvGrpSpPr>
        <p:cNvPr id="277" name="Shape 277"/>
        <p:cNvGrpSpPr/>
        <p:nvPr/>
      </p:nvGrpSpPr>
      <p:grpSpPr>
        <a:xfrm>
          <a:off x="0" y="0"/>
          <a:ext cx="0" cy="0"/>
          <a:chOff x="0" y="0"/>
          <a:chExt cx="0" cy="0"/>
        </a:xfrm>
      </p:grpSpPr>
      <p:sp>
        <p:nvSpPr>
          <p:cNvPr id="278" name="Shape 278"/>
          <p:cNvSpPr txBox="1"/>
          <p:nvPr>
            <p:ph type="title"/>
          </p:nvPr>
        </p:nvSpPr>
        <p:spPr>
          <a:xfrm>
            <a:off x="2066925" y="2159794"/>
            <a:ext cx="5484900" cy="684600"/>
          </a:xfrm>
          <a:prstGeom prst="rect">
            <a:avLst/>
          </a:prstGeom>
          <a:noFill/>
          <a:ln>
            <a:noFill/>
          </a:ln>
        </p:spPr>
        <p:txBody>
          <a:bodyPr anchorCtr="0" anchor="ctr" bIns="91425" lIns="91425" spcFirstLastPara="1" rIns="91425" wrap="square" tIns="91425"/>
          <a:lstStyle>
            <a:lvl1pPr indent="0" lvl="0" marL="0" rtl="0" algn="l">
              <a:lnSpc>
                <a:spcPct val="106000"/>
              </a:lnSpc>
              <a:spcBef>
                <a:spcPts val="0"/>
              </a:spcBef>
              <a:spcAft>
                <a:spcPts val="0"/>
              </a:spcAft>
              <a:buSzPts val="1400"/>
              <a:buNone/>
              <a:defRPr b="1" i="0" sz="4000" u="none">
                <a:solidFill>
                  <a:srgbClr val="FFFFFF"/>
                </a:solidFill>
              </a:defRPr>
            </a:lvl1pPr>
            <a:lvl2pPr indent="-285750" lvl="1" marL="742950" rtl="0" algn="l">
              <a:lnSpc>
                <a:spcPct val="106000"/>
              </a:lnSpc>
              <a:spcBef>
                <a:spcPts val="0"/>
              </a:spcBef>
              <a:spcAft>
                <a:spcPts val="0"/>
              </a:spcAft>
              <a:buSzPts val="1400"/>
              <a:buNone/>
              <a:defRPr b="1" i="0" sz="4000" u="none">
                <a:solidFill>
                  <a:srgbClr val="FFFFFF"/>
                </a:solidFill>
              </a:defRPr>
            </a:lvl2pPr>
            <a:lvl3pPr indent="-228600" lvl="2" marL="1143000" rtl="0" algn="l">
              <a:lnSpc>
                <a:spcPct val="106000"/>
              </a:lnSpc>
              <a:spcBef>
                <a:spcPts val="0"/>
              </a:spcBef>
              <a:spcAft>
                <a:spcPts val="0"/>
              </a:spcAft>
              <a:buSzPts val="1400"/>
              <a:buNone/>
              <a:defRPr b="1" i="0" sz="4000" u="none">
                <a:solidFill>
                  <a:srgbClr val="FFFFFF"/>
                </a:solidFill>
              </a:defRPr>
            </a:lvl3pPr>
            <a:lvl4pPr indent="-228600" lvl="3" marL="1600200" rtl="0" algn="l">
              <a:lnSpc>
                <a:spcPct val="106000"/>
              </a:lnSpc>
              <a:spcBef>
                <a:spcPts val="0"/>
              </a:spcBef>
              <a:spcAft>
                <a:spcPts val="0"/>
              </a:spcAft>
              <a:buSzPts val="1400"/>
              <a:buNone/>
              <a:defRPr b="1" i="0" sz="4000" u="none">
                <a:solidFill>
                  <a:srgbClr val="FFFFFF"/>
                </a:solidFill>
              </a:defRPr>
            </a:lvl4pPr>
            <a:lvl5pPr indent="-228600" lvl="4" marL="2057400" rtl="0" algn="l">
              <a:lnSpc>
                <a:spcPct val="106000"/>
              </a:lnSpc>
              <a:spcBef>
                <a:spcPts val="0"/>
              </a:spcBef>
              <a:spcAft>
                <a:spcPts val="0"/>
              </a:spcAft>
              <a:buSzPts val="1400"/>
              <a:buNone/>
              <a:defRPr b="1" i="0" sz="4000" u="none">
                <a:solidFill>
                  <a:srgbClr val="FFFFFF"/>
                </a:solidFill>
              </a:defRPr>
            </a:lvl5pPr>
            <a:lvl6pPr indent="-228600" lvl="5" marL="2514600" rtl="0" algn="l">
              <a:lnSpc>
                <a:spcPct val="106000"/>
              </a:lnSpc>
              <a:spcBef>
                <a:spcPts val="0"/>
              </a:spcBef>
              <a:spcAft>
                <a:spcPts val="0"/>
              </a:spcAft>
              <a:buSzPts val="1400"/>
              <a:buNone/>
              <a:defRPr b="1" i="0" sz="4000" u="none">
                <a:solidFill>
                  <a:srgbClr val="FFFFFF"/>
                </a:solidFill>
              </a:defRPr>
            </a:lvl6pPr>
            <a:lvl7pPr indent="-228600" lvl="6" marL="3429000" rtl="0" algn="l">
              <a:lnSpc>
                <a:spcPct val="106000"/>
              </a:lnSpc>
              <a:spcBef>
                <a:spcPts val="0"/>
              </a:spcBef>
              <a:spcAft>
                <a:spcPts val="0"/>
              </a:spcAft>
              <a:buSzPts val="1400"/>
              <a:buNone/>
              <a:defRPr b="1" i="0" sz="4000" u="none">
                <a:solidFill>
                  <a:srgbClr val="FFFFFF"/>
                </a:solidFill>
              </a:defRPr>
            </a:lvl7pPr>
            <a:lvl8pPr indent="-228600" lvl="7" marL="4800600" rtl="0" algn="l">
              <a:lnSpc>
                <a:spcPct val="106000"/>
              </a:lnSpc>
              <a:spcBef>
                <a:spcPts val="0"/>
              </a:spcBef>
              <a:spcAft>
                <a:spcPts val="0"/>
              </a:spcAft>
              <a:buSzPts val="1400"/>
              <a:buNone/>
              <a:defRPr b="1" i="0" sz="4000" u="none">
                <a:solidFill>
                  <a:srgbClr val="FFFFFF"/>
                </a:solidFill>
              </a:defRPr>
            </a:lvl8pPr>
            <a:lvl9pPr indent="-228600" lvl="8" marL="6629400" rtl="0" algn="l">
              <a:lnSpc>
                <a:spcPct val="106000"/>
              </a:lnSpc>
              <a:spcBef>
                <a:spcPts val="0"/>
              </a:spcBef>
              <a:spcAft>
                <a:spcPts val="0"/>
              </a:spcAft>
              <a:buSzPts val="1400"/>
              <a:buNone/>
              <a:defRPr b="1" i="0" sz="4000" u="none">
                <a:solidFill>
                  <a:srgbClr val="FFFFFF"/>
                </a:solidFill>
              </a:defRPr>
            </a:lvl9pPr>
          </a:lstStyle>
          <a:p/>
        </p:txBody>
      </p:sp>
      <p:sp>
        <p:nvSpPr>
          <p:cNvPr id="279" name="Shape 279"/>
          <p:cNvSpPr txBox="1"/>
          <p:nvPr>
            <p:ph idx="1" type="body"/>
          </p:nvPr>
        </p:nvSpPr>
        <p:spPr>
          <a:xfrm>
            <a:off x="457200" y="1203721"/>
            <a:ext cx="8228100" cy="2982600"/>
          </a:xfrm>
          <a:prstGeom prst="rect">
            <a:avLst/>
          </a:prstGeom>
          <a:noFill/>
          <a:ln>
            <a:noFill/>
          </a:ln>
        </p:spPr>
        <p:txBody>
          <a:bodyPr anchorCtr="0" anchor="t" bIns="91425" lIns="91425" spcFirstLastPara="1" rIns="91425" wrap="square" tIns="91425"/>
          <a:lstStyle>
            <a:lvl1pPr indent="-317500" lvl="0" marL="457200" rtl="0" algn="l">
              <a:lnSpc>
                <a:spcPct val="106000"/>
              </a:lnSpc>
              <a:spcBef>
                <a:spcPts val="0"/>
              </a:spcBef>
              <a:spcAft>
                <a:spcPts val="0"/>
              </a:spcAft>
              <a:buSzPts val="1400"/>
              <a:buChar char="●"/>
              <a:defRPr b="0" i="0" sz="1600" u="none">
                <a:solidFill>
                  <a:srgbClr val="000000"/>
                </a:solidFill>
              </a:defRPr>
            </a:lvl1pPr>
            <a:lvl2pPr indent="-317500" lvl="1" marL="914400" rtl="0" algn="l">
              <a:lnSpc>
                <a:spcPct val="106000"/>
              </a:lnSpc>
              <a:spcBef>
                <a:spcPts val="1400"/>
              </a:spcBef>
              <a:spcAft>
                <a:spcPts val="0"/>
              </a:spcAft>
              <a:buSzPts val="1400"/>
              <a:buChar char="○"/>
              <a:defRPr b="0" i="0" sz="1600" u="none">
                <a:solidFill>
                  <a:srgbClr val="000000"/>
                </a:solidFill>
              </a:defRPr>
            </a:lvl2pPr>
            <a:lvl3pPr indent="-317500" lvl="2" marL="1371600" rtl="0" algn="l">
              <a:lnSpc>
                <a:spcPct val="106000"/>
              </a:lnSpc>
              <a:spcBef>
                <a:spcPts val="1100"/>
              </a:spcBef>
              <a:spcAft>
                <a:spcPts val="0"/>
              </a:spcAft>
              <a:buSzPts val="1400"/>
              <a:buChar char="■"/>
              <a:defRPr b="0" i="0" sz="1600" u="none">
                <a:solidFill>
                  <a:srgbClr val="000000"/>
                </a:solidFill>
              </a:defRPr>
            </a:lvl3pPr>
            <a:lvl4pPr indent="-317500" lvl="3" marL="1828800" rtl="0" algn="l">
              <a:lnSpc>
                <a:spcPct val="106000"/>
              </a:lnSpc>
              <a:spcBef>
                <a:spcPts val="800"/>
              </a:spcBef>
              <a:spcAft>
                <a:spcPts val="0"/>
              </a:spcAft>
              <a:buSzPts val="1400"/>
              <a:buChar char="●"/>
              <a:defRPr b="0" i="0" sz="1600" u="none">
                <a:solidFill>
                  <a:srgbClr val="000000"/>
                </a:solidFill>
              </a:defRPr>
            </a:lvl4pPr>
            <a:lvl5pPr indent="-317500" lvl="4" marL="2286000" rtl="0" algn="l">
              <a:lnSpc>
                <a:spcPct val="106000"/>
              </a:lnSpc>
              <a:spcBef>
                <a:spcPts val="500"/>
              </a:spcBef>
              <a:spcAft>
                <a:spcPts val="0"/>
              </a:spcAft>
              <a:buSzPts val="1400"/>
              <a:buChar char="○"/>
              <a:defRPr b="0" i="0" sz="1600" u="none">
                <a:solidFill>
                  <a:srgbClr val="000000"/>
                </a:solidFill>
              </a:defRPr>
            </a:lvl5pPr>
            <a:lvl6pPr indent="-317500" lvl="5" marL="2743200" rtl="0" algn="l">
              <a:lnSpc>
                <a:spcPct val="106000"/>
              </a:lnSpc>
              <a:spcBef>
                <a:spcPts val="200"/>
              </a:spcBef>
              <a:spcAft>
                <a:spcPts val="0"/>
              </a:spcAft>
              <a:buSzPts val="1400"/>
              <a:buChar char="■"/>
              <a:defRPr b="0" i="0" sz="1600" u="none">
                <a:solidFill>
                  <a:srgbClr val="000000"/>
                </a:solidFill>
              </a:defRPr>
            </a:lvl6pPr>
            <a:lvl7pPr indent="-317500" lvl="6" marL="3200400" rtl="0" algn="l">
              <a:lnSpc>
                <a:spcPct val="106000"/>
              </a:lnSpc>
              <a:spcBef>
                <a:spcPts val="200"/>
              </a:spcBef>
              <a:spcAft>
                <a:spcPts val="0"/>
              </a:spcAft>
              <a:buSzPts val="1400"/>
              <a:buChar char="●"/>
              <a:defRPr b="0" i="0" sz="1600" u="none">
                <a:solidFill>
                  <a:srgbClr val="000000"/>
                </a:solidFill>
              </a:defRPr>
            </a:lvl7pPr>
            <a:lvl8pPr indent="-317500" lvl="7" marL="3657600" rtl="0" algn="l">
              <a:lnSpc>
                <a:spcPct val="106000"/>
              </a:lnSpc>
              <a:spcBef>
                <a:spcPts val="200"/>
              </a:spcBef>
              <a:spcAft>
                <a:spcPts val="0"/>
              </a:spcAft>
              <a:buSzPts val="1400"/>
              <a:buChar char="○"/>
              <a:defRPr b="0" i="0" sz="1600" u="none">
                <a:solidFill>
                  <a:srgbClr val="000000"/>
                </a:solidFill>
              </a:defRPr>
            </a:lvl8pPr>
            <a:lvl9pPr indent="-317500" lvl="8" marL="4114800" rtl="0" algn="l">
              <a:lnSpc>
                <a:spcPct val="106000"/>
              </a:lnSpc>
              <a:spcBef>
                <a:spcPts val="200"/>
              </a:spcBef>
              <a:spcAft>
                <a:spcPts val="200"/>
              </a:spcAft>
              <a:buSzPts val="1400"/>
              <a:buChar char="■"/>
              <a:defRPr b="0" i="0" sz="1600" u="none">
                <a:solidFill>
                  <a:srgbClr val="000000"/>
                </a:solidFill>
              </a:defRPr>
            </a:lvl9pPr>
          </a:lstStyle>
          <a:p/>
        </p:txBody>
      </p:sp>
      <p:sp>
        <p:nvSpPr>
          <p:cNvPr id="280" name="Shape 280"/>
          <p:cNvSpPr txBox="1"/>
          <p:nvPr>
            <p:ph idx="10" type="dt"/>
          </p:nvPr>
        </p:nvSpPr>
        <p:spPr>
          <a:xfrm>
            <a:off x="457200" y="4685109"/>
            <a:ext cx="2128800" cy="353700"/>
          </a:xfrm>
          <a:prstGeom prst="rect">
            <a:avLst/>
          </a:prstGeom>
          <a:noFill/>
          <a:ln>
            <a:noFill/>
          </a:ln>
        </p:spPr>
        <p:txBody>
          <a:bodyPr anchorCtr="0" anchor="t" bIns="91425" lIns="91425" spcFirstLastPara="1" rIns="91425" wrap="square" tIns="91425"/>
          <a:lstStyle>
            <a:lvl1pPr indent="-88900" lvl="0" marL="0" marR="0" rtl="0" algn="l">
              <a:lnSpc>
                <a:spcPct val="93000"/>
              </a:lnSpc>
              <a:spcBef>
                <a:spcPts val="0"/>
              </a:spcBef>
              <a:spcAft>
                <a:spcPts val="0"/>
              </a:spcAft>
              <a:buSzPts val="1400"/>
              <a:buChar char="●"/>
              <a:defRPr b="0" i="0" sz="1400" u="none" cap="none" strike="noStrike">
                <a:solidFill>
                  <a:srgbClr val="000000"/>
                </a:solidFill>
                <a:latin typeface="Times New Roman"/>
                <a:ea typeface="Times New Roman"/>
                <a:cs typeface="Times New Roman"/>
                <a:sym typeface="Times New Roman"/>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281" name="Shape 281"/>
          <p:cNvSpPr txBox="1"/>
          <p:nvPr>
            <p:ph idx="11" type="ftr"/>
          </p:nvPr>
        </p:nvSpPr>
        <p:spPr>
          <a:xfrm>
            <a:off x="3127375" y="4685109"/>
            <a:ext cx="2897100" cy="353700"/>
          </a:xfrm>
          <a:prstGeom prst="rect">
            <a:avLst/>
          </a:prstGeom>
          <a:noFill/>
          <a:ln>
            <a:noFill/>
          </a:ln>
        </p:spPr>
        <p:txBody>
          <a:bodyPr anchorCtr="0" anchor="t" bIns="91425" lIns="91425" spcFirstLastPara="1" rIns="91425" wrap="square" tIns="91425"/>
          <a:lstStyle>
            <a:lvl1pPr indent="-88900" lvl="0" marL="0" marR="0" rtl="0" algn="ctr">
              <a:lnSpc>
                <a:spcPct val="93000"/>
              </a:lnSpc>
              <a:spcBef>
                <a:spcPts val="0"/>
              </a:spcBef>
              <a:spcAft>
                <a:spcPts val="0"/>
              </a:spcAft>
              <a:buSzPts val="1400"/>
              <a:buChar char="●"/>
              <a:defRPr b="0" i="0" sz="1400" u="none" cap="none" strike="noStrike">
                <a:solidFill>
                  <a:srgbClr val="000000"/>
                </a:solidFill>
                <a:latin typeface="Times New Roman"/>
                <a:ea typeface="Times New Roman"/>
                <a:cs typeface="Times New Roman"/>
                <a:sym typeface="Times New Roman"/>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282" name="Shape 282"/>
          <p:cNvSpPr txBox="1"/>
          <p:nvPr>
            <p:ph idx="12" type="sldNum"/>
          </p:nvPr>
        </p:nvSpPr>
        <p:spPr>
          <a:xfrm>
            <a:off x="6556375" y="4685109"/>
            <a:ext cx="2128800" cy="353700"/>
          </a:xfrm>
          <a:prstGeom prst="rect">
            <a:avLst/>
          </a:prstGeom>
          <a:noFill/>
          <a:ln>
            <a:noFill/>
          </a:ln>
        </p:spPr>
        <p:txBody>
          <a:bodyPr anchorCtr="0" anchor="t"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b="0" i="0" lang="de" sz="1400" u="none" cap="none" strike="noStrike">
                <a:solidFill>
                  <a:srgbClr val="000000"/>
                </a:solidFill>
                <a:latin typeface="Times New Roman"/>
                <a:ea typeface="Times New Roman"/>
                <a:cs typeface="Times New Roman"/>
                <a:sym typeface="Times New Roman"/>
              </a:rPr>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hree columns, graphics 1">
    <p:spTree>
      <p:nvGrpSpPr>
        <p:cNvPr id="283" name="Shape 283"/>
        <p:cNvGrpSpPr/>
        <p:nvPr/>
      </p:nvGrpSpPr>
      <p:grpSpPr>
        <a:xfrm>
          <a:off x="0" y="0"/>
          <a:ext cx="0" cy="0"/>
          <a:chOff x="0" y="0"/>
          <a:chExt cx="0" cy="0"/>
        </a:xfrm>
      </p:grpSpPr>
      <p:sp>
        <p:nvSpPr>
          <p:cNvPr id="284" name="Shape 284"/>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285" name="Shape 285"/>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286" name="Shape 286"/>
          <p:cNvSpPr txBox="1"/>
          <p:nvPr>
            <p:ph idx="1" type="subTitle"/>
          </p:nvPr>
        </p:nvSpPr>
        <p:spPr>
          <a:xfrm>
            <a:off x="826650" y="1005975"/>
            <a:ext cx="7490700" cy="328800"/>
          </a:xfrm>
          <a:prstGeom prst="rect">
            <a:avLst/>
          </a:prstGeom>
        </p:spPr>
        <p:txBody>
          <a:bodyPr anchorCtr="0" anchor="t" bIns="91425" lIns="91425" spcFirstLastPara="1" rIns="91425" wrap="square" tIns="91425"/>
          <a:lstStyle>
            <a:lvl1pPr lvl="0" rtl="0">
              <a:lnSpc>
                <a:spcPct val="100000"/>
              </a:lnSpc>
              <a:spcBef>
                <a:spcPts val="0"/>
              </a:spcBef>
              <a:spcAft>
                <a:spcPts val="0"/>
              </a:spcAft>
              <a:buNone/>
              <a:defRPr/>
            </a:lvl1pPr>
            <a:lvl2pPr lvl="1" rtl="0">
              <a:lnSpc>
                <a:spcPct val="100000"/>
              </a:lnSpc>
              <a:spcBef>
                <a:spcPts val="0"/>
              </a:spcBef>
              <a:spcAft>
                <a:spcPts val="0"/>
              </a:spcAft>
              <a:buNone/>
              <a:defRPr/>
            </a:lvl2pPr>
            <a:lvl3pPr lvl="2" rtl="0">
              <a:lnSpc>
                <a:spcPct val="100000"/>
              </a:lnSpc>
              <a:spcBef>
                <a:spcPts val="0"/>
              </a:spcBef>
              <a:spcAft>
                <a:spcPts val="0"/>
              </a:spcAft>
              <a:buNone/>
              <a:defRPr/>
            </a:lvl3pPr>
            <a:lvl4pPr lvl="3" rtl="0">
              <a:lnSpc>
                <a:spcPct val="100000"/>
              </a:lnSpc>
              <a:spcBef>
                <a:spcPts val="0"/>
              </a:spcBef>
              <a:spcAft>
                <a:spcPts val="0"/>
              </a:spcAft>
              <a:buNone/>
              <a:defRPr/>
            </a:lvl4pPr>
            <a:lvl5pPr lvl="4" rtl="0">
              <a:lnSpc>
                <a:spcPct val="100000"/>
              </a:lnSpc>
              <a:spcBef>
                <a:spcPts val="0"/>
              </a:spcBef>
              <a:spcAft>
                <a:spcPts val="0"/>
              </a:spcAft>
              <a:buNone/>
              <a:defRPr/>
            </a:lvl5pPr>
            <a:lvl6pPr lvl="5" rtl="0">
              <a:lnSpc>
                <a:spcPct val="100000"/>
              </a:lnSpc>
              <a:spcBef>
                <a:spcPts val="0"/>
              </a:spcBef>
              <a:spcAft>
                <a:spcPts val="0"/>
              </a:spcAft>
              <a:buNone/>
              <a:defRPr/>
            </a:lvl6pPr>
            <a:lvl7pPr lvl="6" rtl="0">
              <a:lnSpc>
                <a:spcPct val="100000"/>
              </a:lnSpc>
              <a:spcBef>
                <a:spcPts val="0"/>
              </a:spcBef>
              <a:spcAft>
                <a:spcPts val="0"/>
              </a:spcAft>
              <a:buNone/>
              <a:defRPr/>
            </a:lvl7pPr>
            <a:lvl8pPr lvl="7" rtl="0">
              <a:lnSpc>
                <a:spcPct val="100000"/>
              </a:lnSpc>
              <a:spcBef>
                <a:spcPts val="0"/>
              </a:spcBef>
              <a:spcAft>
                <a:spcPts val="0"/>
              </a:spcAft>
              <a:buNone/>
              <a:defRPr/>
            </a:lvl8pPr>
            <a:lvl9pPr lvl="8" rtl="0">
              <a:lnSpc>
                <a:spcPct val="100000"/>
              </a:lnSpc>
              <a:spcBef>
                <a:spcPts val="0"/>
              </a:spcBef>
              <a:spcAft>
                <a:spcPts val="0"/>
              </a:spcAft>
              <a:buNone/>
              <a:defRPr/>
            </a:lvl9pPr>
          </a:lstStyle>
          <a:p/>
        </p:txBody>
      </p:sp>
      <p:sp>
        <p:nvSpPr>
          <p:cNvPr id="287" name="Shape 287"/>
          <p:cNvSpPr txBox="1"/>
          <p:nvPr>
            <p:ph idx="2" type="subTitle"/>
          </p:nvPr>
        </p:nvSpPr>
        <p:spPr>
          <a:xfrm>
            <a:off x="826650" y="2644932"/>
            <a:ext cx="2208600" cy="579600"/>
          </a:xfrm>
          <a:prstGeom prst="rect">
            <a:avLst/>
          </a:prstGeom>
        </p:spPr>
        <p:txBody>
          <a:bodyPr anchorCtr="0" anchor="b" bIns="91425" lIns="91425" spcFirstLastPara="1" rIns="91425" wrap="square" tIns="91425"/>
          <a:lstStyle>
            <a:lvl1pPr lvl="0" rtl="0" algn="ctr">
              <a:lnSpc>
                <a:spcPct val="100000"/>
              </a:lnSpc>
              <a:spcBef>
                <a:spcPts val="0"/>
              </a:spcBef>
              <a:spcAft>
                <a:spcPts val="0"/>
              </a:spcAft>
              <a:buNone/>
              <a:defRPr b="1" sz="1500"/>
            </a:lvl1pPr>
            <a:lvl2pPr lvl="1" rtl="0" algn="ctr">
              <a:lnSpc>
                <a:spcPct val="100000"/>
              </a:lnSpc>
              <a:spcBef>
                <a:spcPts val="0"/>
              </a:spcBef>
              <a:spcAft>
                <a:spcPts val="0"/>
              </a:spcAft>
              <a:buNone/>
              <a:defRPr b="1" sz="1500"/>
            </a:lvl2pPr>
            <a:lvl3pPr lvl="2" rtl="0" algn="ctr">
              <a:lnSpc>
                <a:spcPct val="100000"/>
              </a:lnSpc>
              <a:spcBef>
                <a:spcPts val="0"/>
              </a:spcBef>
              <a:spcAft>
                <a:spcPts val="0"/>
              </a:spcAft>
              <a:buNone/>
              <a:defRPr b="1" sz="1500"/>
            </a:lvl3pPr>
            <a:lvl4pPr lvl="3" rtl="0" algn="ctr">
              <a:lnSpc>
                <a:spcPct val="100000"/>
              </a:lnSpc>
              <a:spcBef>
                <a:spcPts val="0"/>
              </a:spcBef>
              <a:spcAft>
                <a:spcPts val="0"/>
              </a:spcAft>
              <a:buNone/>
              <a:defRPr b="1" sz="1500"/>
            </a:lvl4pPr>
            <a:lvl5pPr lvl="4" rtl="0" algn="ctr">
              <a:lnSpc>
                <a:spcPct val="100000"/>
              </a:lnSpc>
              <a:spcBef>
                <a:spcPts val="0"/>
              </a:spcBef>
              <a:spcAft>
                <a:spcPts val="0"/>
              </a:spcAft>
              <a:buNone/>
              <a:defRPr b="1" sz="1500"/>
            </a:lvl5pPr>
            <a:lvl6pPr lvl="5" rtl="0" algn="ctr">
              <a:lnSpc>
                <a:spcPct val="100000"/>
              </a:lnSpc>
              <a:spcBef>
                <a:spcPts val="0"/>
              </a:spcBef>
              <a:spcAft>
                <a:spcPts val="0"/>
              </a:spcAft>
              <a:buNone/>
              <a:defRPr b="1" sz="1500"/>
            </a:lvl6pPr>
            <a:lvl7pPr lvl="6" rtl="0" algn="ctr">
              <a:lnSpc>
                <a:spcPct val="100000"/>
              </a:lnSpc>
              <a:spcBef>
                <a:spcPts val="0"/>
              </a:spcBef>
              <a:spcAft>
                <a:spcPts val="0"/>
              </a:spcAft>
              <a:buNone/>
              <a:defRPr b="1" sz="1500"/>
            </a:lvl7pPr>
            <a:lvl8pPr lvl="7" rtl="0" algn="ctr">
              <a:lnSpc>
                <a:spcPct val="100000"/>
              </a:lnSpc>
              <a:spcBef>
                <a:spcPts val="0"/>
              </a:spcBef>
              <a:spcAft>
                <a:spcPts val="0"/>
              </a:spcAft>
              <a:buNone/>
              <a:defRPr b="1" sz="1500"/>
            </a:lvl8pPr>
            <a:lvl9pPr lvl="8" rtl="0" algn="ctr">
              <a:lnSpc>
                <a:spcPct val="100000"/>
              </a:lnSpc>
              <a:spcBef>
                <a:spcPts val="0"/>
              </a:spcBef>
              <a:spcAft>
                <a:spcPts val="0"/>
              </a:spcAft>
              <a:buNone/>
              <a:defRPr b="1" sz="1500"/>
            </a:lvl9pPr>
          </a:lstStyle>
          <a:p/>
        </p:txBody>
      </p:sp>
      <p:sp>
        <p:nvSpPr>
          <p:cNvPr id="288" name="Shape 288"/>
          <p:cNvSpPr txBox="1"/>
          <p:nvPr>
            <p:ph idx="3" type="body"/>
          </p:nvPr>
        </p:nvSpPr>
        <p:spPr>
          <a:xfrm>
            <a:off x="826650" y="3110231"/>
            <a:ext cx="2208600" cy="1217400"/>
          </a:xfrm>
          <a:prstGeom prst="rect">
            <a:avLst/>
          </a:prstGeom>
        </p:spPr>
        <p:txBody>
          <a:bodyPr anchorCtr="0" anchor="t" bIns="91425" lIns="91425" spcFirstLastPara="1" rIns="91425" wrap="square" tIns="91425"/>
          <a:lstStyle>
            <a:lvl1pPr indent="-317500" lvl="0" marL="457200" rtl="0" algn="ctr">
              <a:spcBef>
                <a:spcPts val="600"/>
              </a:spcBef>
              <a:spcAft>
                <a:spcPts val="0"/>
              </a:spcAft>
              <a:buSzPts val="1400"/>
              <a:buChar char="●"/>
              <a:defRPr sz="1300"/>
            </a:lvl1pPr>
            <a:lvl2pPr indent="-317500" lvl="1" marL="914400" rtl="0" algn="ctr">
              <a:spcBef>
                <a:spcPts val="500"/>
              </a:spcBef>
              <a:spcAft>
                <a:spcPts val="0"/>
              </a:spcAft>
              <a:buSzPts val="1400"/>
              <a:buChar char="○"/>
              <a:defRPr sz="1300"/>
            </a:lvl2pPr>
            <a:lvl3pPr indent="-317500" lvl="2" marL="1371600" rtl="0" algn="ctr">
              <a:spcBef>
                <a:spcPts val="500"/>
              </a:spcBef>
              <a:spcAft>
                <a:spcPts val="0"/>
              </a:spcAft>
              <a:buSzPts val="1400"/>
              <a:buChar char="■"/>
              <a:defRPr sz="1300"/>
            </a:lvl3pPr>
            <a:lvl4pPr indent="-317500" lvl="3" marL="1828800" rtl="0" algn="ctr">
              <a:spcBef>
                <a:spcPts val="300"/>
              </a:spcBef>
              <a:spcAft>
                <a:spcPts val="0"/>
              </a:spcAft>
              <a:buSzPts val="1400"/>
              <a:buChar char="●"/>
              <a:defRPr sz="1300"/>
            </a:lvl4pPr>
            <a:lvl5pPr indent="-317500" lvl="4" marL="2286000" rtl="0" algn="ctr">
              <a:spcBef>
                <a:spcPts val="300"/>
              </a:spcBef>
              <a:spcAft>
                <a:spcPts val="0"/>
              </a:spcAft>
              <a:buSzPts val="1400"/>
              <a:buChar char="○"/>
              <a:defRPr sz="1300"/>
            </a:lvl5pPr>
            <a:lvl6pPr indent="-317500" lvl="5" marL="2743200" rtl="0" algn="ctr">
              <a:spcBef>
                <a:spcPts val="300"/>
              </a:spcBef>
              <a:spcAft>
                <a:spcPts val="0"/>
              </a:spcAft>
              <a:buSzPts val="1400"/>
              <a:buChar char="■"/>
              <a:defRPr sz="1300"/>
            </a:lvl6pPr>
            <a:lvl7pPr indent="-317500" lvl="6" marL="3200400" rtl="0" algn="ctr">
              <a:spcBef>
                <a:spcPts val="300"/>
              </a:spcBef>
              <a:spcAft>
                <a:spcPts val="0"/>
              </a:spcAft>
              <a:buSzPts val="1400"/>
              <a:buChar char="●"/>
              <a:defRPr sz="1300"/>
            </a:lvl7pPr>
            <a:lvl8pPr indent="-317500" lvl="7" marL="3657600" rtl="0" algn="ctr">
              <a:spcBef>
                <a:spcPts val="300"/>
              </a:spcBef>
              <a:spcAft>
                <a:spcPts val="0"/>
              </a:spcAft>
              <a:buSzPts val="1400"/>
              <a:buChar char="○"/>
              <a:defRPr sz="1300"/>
            </a:lvl8pPr>
            <a:lvl9pPr indent="-317500" lvl="8" marL="4114800" rtl="0" algn="ctr">
              <a:spcBef>
                <a:spcPts val="300"/>
              </a:spcBef>
              <a:spcAft>
                <a:spcPts val="0"/>
              </a:spcAft>
              <a:buSzPts val="1400"/>
              <a:buChar char="■"/>
              <a:defRPr sz="1300"/>
            </a:lvl9pPr>
          </a:lstStyle>
          <a:p/>
        </p:txBody>
      </p:sp>
      <p:sp>
        <p:nvSpPr>
          <p:cNvPr id="289" name="Shape 289"/>
          <p:cNvSpPr txBox="1"/>
          <p:nvPr>
            <p:ph idx="4" type="subTitle"/>
          </p:nvPr>
        </p:nvSpPr>
        <p:spPr>
          <a:xfrm>
            <a:off x="3467638" y="2644932"/>
            <a:ext cx="2208600" cy="579600"/>
          </a:xfrm>
          <a:prstGeom prst="rect">
            <a:avLst/>
          </a:prstGeom>
        </p:spPr>
        <p:txBody>
          <a:bodyPr anchorCtr="0" anchor="b" bIns="91425" lIns="91425" spcFirstLastPara="1" rIns="91425" wrap="square" tIns="91425"/>
          <a:lstStyle>
            <a:lvl1pPr lvl="0" rtl="0" algn="ctr">
              <a:lnSpc>
                <a:spcPct val="100000"/>
              </a:lnSpc>
              <a:spcBef>
                <a:spcPts val="0"/>
              </a:spcBef>
              <a:spcAft>
                <a:spcPts val="0"/>
              </a:spcAft>
              <a:buNone/>
              <a:defRPr b="1" sz="1500"/>
            </a:lvl1pPr>
            <a:lvl2pPr lvl="1" rtl="0" algn="ctr">
              <a:lnSpc>
                <a:spcPct val="100000"/>
              </a:lnSpc>
              <a:spcBef>
                <a:spcPts val="0"/>
              </a:spcBef>
              <a:spcAft>
                <a:spcPts val="0"/>
              </a:spcAft>
              <a:buNone/>
              <a:defRPr b="1" sz="1500"/>
            </a:lvl2pPr>
            <a:lvl3pPr lvl="2" rtl="0" algn="ctr">
              <a:lnSpc>
                <a:spcPct val="100000"/>
              </a:lnSpc>
              <a:spcBef>
                <a:spcPts val="0"/>
              </a:spcBef>
              <a:spcAft>
                <a:spcPts val="0"/>
              </a:spcAft>
              <a:buNone/>
              <a:defRPr b="1" sz="1500"/>
            </a:lvl3pPr>
            <a:lvl4pPr lvl="3" rtl="0" algn="ctr">
              <a:lnSpc>
                <a:spcPct val="100000"/>
              </a:lnSpc>
              <a:spcBef>
                <a:spcPts val="0"/>
              </a:spcBef>
              <a:spcAft>
                <a:spcPts val="0"/>
              </a:spcAft>
              <a:buNone/>
              <a:defRPr b="1" sz="1500"/>
            </a:lvl4pPr>
            <a:lvl5pPr lvl="4" rtl="0" algn="ctr">
              <a:lnSpc>
                <a:spcPct val="100000"/>
              </a:lnSpc>
              <a:spcBef>
                <a:spcPts val="0"/>
              </a:spcBef>
              <a:spcAft>
                <a:spcPts val="0"/>
              </a:spcAft>
              <a:buNone/>
              <a:defRPr b="1" sz="1500"/>
            </a:lvl5pPr>
            <a:lvl6pPr lvl="5" rtl="0" algn="ctr">
              <a:lnSpc>
                <a:spcPct val="100000"/>
              </a:lnSpc>
              <a:spcBef>
                <a:spcPts val="0"/>
              </a:spcBef>
              <a:spcAft>
                <a:spcPts val="0"/>
              </a:spcAft>
              <a:buNone/>
              <a:defRPr b="1" sz="1500"/>
            </a:lvl6pPr>
            <a:lvl7pPr lvl="6" rtl="0" algn="ctr">
              <a:lnSpc>
                <a:spcPct val="100000"/>
              </a:lnSpc>
              <a:spcBef>
                <a:spcPts val="0"/>
              </a:spcBef>
              <a:spcAft>
                <a:spcPts val="0"/>
              </a:spcAft>
              <a:buNone/>
              <a:defRPr b="1" sz="1500"/>
            </a:lvl7pPr>
            <a:lvl8pPr lvl="7" rtl="0" algn="ctr">
              <a:lnSpc>
                <a:spcPct val="100000"/>
              </a:lnSpc>
              <a:spcBef>
                <a:spcPts val="0"/>
              </a:spcBef>
              <a:spcAft>
                <a:spcPts val="0"/>
              </a:spcAft>
              <a:buNone/>
              <a:defRPr b="1" sz="1500"/>
            </a:lvl8pPr>
            <a:lvl9pPr lvl="8" rtl="0" algn="ctr">
              <a:lnSpc>
                <a:spcPct val="100000"/>
              </a:lnSpc>
              <a:spcBef>
                <a:spcPts val="0"/>
              </a:spcBef>
              <a:spcAft>
                <a:spcPts val="0"/>
              </a:spcAft>
              <a:buNone/>
              <a:defRPr b="1" sz="1500"/>
            </a:lvl9pPr>
          </a:lstStyle>
          <a:p/>
        </p:txBody>
      </p:sp>
      <p:sp>
        <p:nvSpPr>
          <p:cNvPr id="290" name="Shape 290"/>
          <p:cNvSpPr txBox="1"/>
          <p:nvPr>
            <p:ph idx="5" type="body"/>
          </p:nvPr>
        </p:nvSpPr>
        <p:spPr>
          <a:xfrm>
            <a:off x="3467638" y="3110231"/>
            <a:ext cx="2208600" cy="1217400"/>
          </a:xfrm>
          <a:prstGeom prst="rect">
            <a:avLst/>
          </a:prstGeom>
        </p:spPr>
        <p:txBody>
          <a:bodyPr anchorCtr="0" anchor="t" bIns="91425" lIns="91425" spcFirstLastPara="1" rIns="91425" wrap="square" tIns="91425"/>
          <a:lstStyle>
            <a:lvl1pPr indent="-317500" lvl="0" marL="457200" rtl="0" algn="ctr">
              <a:spcBef>
                <a:spcPts val="600"/>
              </a:spcBef>
              <a:spcAft>
                <a:spcPts val="0"/>
              </a:spcAft>
              <a:buSzPts val="1400"/>
              <a:buChar char="●"/>
              <a:defRPr sz="1300"/>
            </a:lvl1pPr>
            <a:lvl2pPr indent="-317500" lvl="1" marL="914400" rtl="0" algn="ctr">
              <a:spcBef>
                <a:spcPts val="500"/>
              </a:spcBef>
              <a:spcAft>
                <a:spcPts val="0"/>
              </a:spcAft>
              <a:buSzPts val="1400"/>
              <a:buChar char="○"/>
              <a:defRPr sz="1300"/>
            </a:lvl2pPr>
            <a:lvl3pPr indent="-317500" lvl="2" marL="1371600" rtl="0" algn="ctr">
              <a:spcBef>
                <a:spcPts val="500"/>
              </a:spcBef>
              <a:spcAft>
                <a:spcPts val="0"/>
              </a:spcAft>
              <a:buSzPts val="1400"/>
              <a:buChar char="■"/>
              <a:defRPr sz="1300"/>
            </a:lvl3pPr>
            <a:lvl4pPr indent="-317500" lvl="3" marL="1828800" rtl="0" algn="ctr">
              <a:spcBef>
                <a:spcPts val="300"/>
              </a:spcBef>
              <a:spcAft>
                <a:spcPts val="0"/>
              </a:spcAft>
              <a:buSzPts val="1400"/>
              <a:buChar char="●"/>
              <a:defRPr sz="1300"/>
            </a:lvl4pPr>
            <a:lvl5pPr indent="-317500" lvl="4" marL="2286000" rtl="0" algn="ctr">
              <a:spcBef>
                <a:spcPts val="300"/>
              </a:spcBef>
              <a:spcAft>
                <a:spcPts val="0"/>
              </a:spcAft>
              <a:buSzPts val="1400"/>
              <a:buChar char="○"/>
              <a:defRPr sz="1300"/>
            </a:lvl5pPr>
            <a:lvl6pPr indent="-317500" lvl="5" marL="2743200" rtl="0" algn="ctr">
              <a:spcBef>
                <a:spcPts val="300"/>
              </a:spcBef>
              <a:spcAft>
                <a:spcPts val="0"/>
              </a:spcAft>
              <a:buSzPts val="1400"/>
              <a:buChar char="■"/>
              <a:defRPr sz="1300"/>
            </a:lvl6pPr>
            <a:lvl7pPr indent="-317500" lvl="6" marL="3200400" rtl="0" algn="ctr">
              <a:spcBef>
                <a:spcPts val="300"/>
              </a:spcBef>
              <a:spcAft>
                <a:spcPts val="0"/>
              </a:spcAft>
              <a:buSzPts val="1400"/>
              <a:buChar char="●"/>
              <a:defRPr sz="1300"/>
            </a:lvl7pPr>
            <a:lvl8pPr indent="-317500" lvl="7" marL="3657600" rtl="0" algn="ctr">
              <a:spcBef>
                <a:spcPts val="300"/>
              </a:spcBef>
              <a:spcAft>
                <a:spcPts val="0"/>
              </a:spcAft>
              <a:buSzPts val="1400"/>
              <a:buChar char="○"/>
              <a:defRPr sz="1300"/>
            </a:lvl8pPr>
            <a:lvl9pPr indent="-317500" lvl="8" marL="4114800" rtl="0" algn="ctr">
              <a:spcBef>
                <a:spcPts val="300"/>
              </a:spcBef>
              <a:spcAft>
                <a:spcPts val="0"/>
              </a:spcAft>
              <a:buSzPts val="1400"/>
              <a:buChar char="■"/>
              <a:defRPr sz="1300"/>
            </a:lvl9pPr>
          </a:lstStyle>
          <a:p/>
        </p:txBody>
      </p:sp>
      <p:sp>
        <p:nvSpPr>
          <p:cNvPr id="291" name="Shape 291"/>
          <p:cNvSpPr txBox="1"/>
          <p:nvPr>
            <p:ph idx="6" type="subTitle"/>
          </p:nvPr>
        </p:nvSpPr>
        <p:spPr>
          <a:xfrm>
            <a:off x="6108738" y="2644932"/>
            <a:ext cx="2208600" cy="579600"/>
          </a:xfrm>
          <a:prstGeom prst="rect">
            <a:avLst/>
          </a:prstGeom>
        </p:spPr>
        <p:txBody>
          <a:bodyPr anchorCtr="0" anchor="b" bIns="91425" lIns="91425" spcFirstLastPara="1" rIns="91425" wrap="square" tIns="91425"/>
          <a:lstStyle>
            <a:lvl1pPr lvl="0" rtl="0" algn="ctr">
              <a:lnSpc>
                <a:spcPct val="100000"/>
              </a:lnSpc>
              <a:spcBef>
                <a:spcPts val="0"/>
              </a:spcBef>
              <a:spcAft>
                <a:spcPts val="0"/>
              </a:spcAft>
              <a:buNone/>
              <a:defRPr b="1" sz="1500"/>
            </a:lvl1pPr>
            <a:lvl2pPr lvl="1" rtl="0" algn="ctr">
              <a:lnSpc>
                <a:spcPct val="100000"/>
              </a:lnSpc>
              <a:spcBef>
                <a:spcPts val="0"/>
              </a:spcBef>
              <a:spcAft>
                <a:spcPts val="0"/>
              </a:spcAft>
              <a:buNone/>
              <a:defRPr b="1" sz="1500"/>
            </a:lvl2pPr>
            <a:lvl3pPr lvl="2" rtl="0" algn="ctr">
              <a:lnSpc>
                <a:spcPct val="100000"/>
              </a:lnSpc>
              <a:spcBef>
                <a:spcPts val="0"/>
              </a:spcBef>
              <a:spcAft>
                <a:spcPts val="0"/>
              </a:spcAft>
              <a:buNone/>
              <a:defRPr b="1" sz="1500"/>
            </a:lvl3pPr>
            <a:lvl4pPr lvl="3" rtl="0" algn="ctr">
              <a:lnSpc>
                <a:spcPct val="100000"/>
              </a:lnSpc>
              <a:spcBef>
                <a:spcPts val="0"/>
              </a:spcBef>
              <a:spcAft>
                <a:spcPts val="0"/>
              </a:spcAft>
              <a:buNone/>
              <a:defRPr b="1" sz="1500"/>
            </a:lvl4pPr>
            <a:lvl5pPr lvl="4" rtl="0" algn="ctr">
              <a:lnSpc>
                <a:spcPct val="100000"/>
              </a:lnSpc>
              <a:spcBef>
                <a:spcPts val="0"/>
              </a:spcBef>
              <a:spcAft>
                <a:spcPts val="0"/>
              </a:spcAft>
              <a:buNone/>
              <a:defRPr b="1" sz="1500"/>
            </a:lvl5pPr>
            <a:lvl6pPr lvl="5" rtl="0" algn="ctr">
              <a:lnSpc>
                <a:spcPct val="100000"/>
              </a:lnSpc>
              <a:spcBef>
                <a:spcPts val="0"/>
              </a:spcBef>
              <a:spcAft>
                <a:spcPts val="0"/>
              </a:spcAft>
              <a:buNone/>
              <a:defRPr b="1" sz="1500"/>
            </a:lvl6pPr>
            <a:lvl7pPr lvl="6" rtl="0" algn="ctr">
              <a:lnSpc>
                <a:spcPct val="100000"/>
              </a:lnSpc>
              <a:spcBef>
                <a:spcPts val="0"/>
              </a:spcBef>
              <a:spcAft>
                <a:spcPts val="0"/>
              </a:spcAft>
              <a:buNone/>
              <a:defRPr b="1" sz="1500"/>
            </a:lvl7pPr>
            <a:lvl8pPr lvl="7" rtl="0" algn="ctr">
              <a:lnSpc>
                <a:spcPct val="100000"/>
              </a:lnSpc>
              <a:spcBef>
                <a:spcPts val="0"/>
              </a:spcBef>
              <a:spcAft>
                <a:spcPts val="0"/>
              </a:spcAft>
              <a:buNone/>
              <a:defRPr b="1" sz="1500"/>
            </a:lvl8pPr>
            <a:lvl9pPr lvl="8" rtl="0" algn="ctr">
              <a:lnSpc>
                <a:spcPct val="100000"/>
              </a:lnSpc>
              <a:spcBef>
                <a:spcPts val="0"/>
              </a:spcBef>
              <a:spcAft>
                <a:spcPts val="0"/>
              </a:spcAft>
              <a:buNone/>
              <a:defRPr b="1" sz="1500"/>
            </a:lvl9pPr>
          </a:lstStyle>
          <a:p/>
        </p:txBody>
      </p:sp>
      <p:sp>
        <p:nvSpPr>
          <p:cNvPr id="292" name="Shape 292"/>
          <p:cNvSpPr txBox="1"/>
          <p:nvPr>
            <p:ph idx="7" type="body"/>
          </p:nvPr>
        </p:nvSpPr>
        <p:spPr>
          <a:xfrm>
            <a:off x="6108738" y="3110231"/>
            <a:ext cx="2208600" cy="1217400"/>
          </a:xfrm>
          <a:prstGeom prst="rect">
            <a:avLst/>
          </a:prstGeom>
        </p:spPr>
        <p:txBody>
          <a:bodyPr anchorCtr="0" anchor="t" bIns="91425" lIns="91425" spcFirstLastPara="1" rIns="91425" wrap="square" tIns="91425"/>
          <a:lstStyle>
            <a:lvl1pPr indent="-317500" lvl="0" marL="457200" rtl="0" algn="ctr">
              <a:spcBef>
                <a:spcPts val="600"/>
              </a:spcBef>
              <a:spcAft>
                <a:spcPts val="0"/>
              </a:spcAft>
              <a:buSzPts val="1400"/>
              <a:buChar char="●"/>
              <a:defRPr sz="1300"/>
            </a:lvl1pPr>
            <a:lvl2pPr indent="-317500" lvl="1" marL="914400" rtl="0" algn="ctr">
              <a:spcBef>
                <a:spcPts val="500"/>
              </a:spcBef>
              <a:spcAft>
                <a:spcPts val="0"/>
              </a:spcAft>
              <a:buSzPts val="1400"/>
              <a:buChar char="○"/>
              <a:defRPr sz="1300"/>
            </a:lvl2pPr>
            <a:lvl3pPr indent="-317500" lvl="2" marL="1371600" rtl="0" algn="ctr">
              <a:spcBef>
                <a:spcPts val="500"/>
              </a:spcBef>
              <a:spcAft>
                <a:spcPts val="0"/>
              </a:spcAft>
              <a:buSzPts val="1400"/>
              <a:buChar char="■"/>
              <a:defRPr sz="1300"/>
            </a:lvl3pPr>
            <a:lvl4pPr indent="-317500" lvl="3" marL="1828800" rtl="0" algn="ctr">
              <a:spcBef>
                <a:spcPts val="300"/>
              </a:spcBef>
              <a:spcAft>
                <a:spcPts val="0"/>
              </a:spcAft>
              <a:buSzPts val="1400"/>
              <a:buChar char="●"/>
              <a:defRPr sz="1300"/>
            </a:lvl4pPr>
            <a:lvl5pPr indent="-317500" lvl="4" marL="2286000" rtl="0" algn="ctr">
              <a:spcBef>
                <a:spcPts val="300"/>
              </a:spcBef>
              <a:spcAft>
                <a:spcPts val="0"/>
              </a:spcAft>
              <a:buSzPts val="1400"/>
              <a:buChar char="○"/>
              <a:defRPr sz="1300"/>
            </a:lvl5pPr>
            <a:lvl6pPr indent="-317500" lvl="5" marL="2743200" rtl="0" algn="ctr">
              <a:spcBef>
                <a:spcPts val="300"/>
              </a:spcBef>
              <a:spcAft>
                <a:spcPts val="0"/>
              </a:spcAft>
              <a:buSzPts val="1400"/>
              <a:buChar char="■"/>
              <a:defRPr sz="1300"/>
            </a:lvl6pPr>
            <a:lvl7pPr indent="-317500" lvl="6" marL="3200400" rtl="0" algn="ctr">
              <a:spcBef>
                <a:spcPts val="300"/>
              </a:spcBef>
              <a:spcAft>
                <a:spcPts val="0"/>
              </a:spcAft>
              <a:buSzPts val="1400"/>
              <a:buChar char="●"/>
              <a:defRPr sz="1300"/>
            </a:lvl7pPr>
            <a:lvl8pPr indent="-317500" lvl="7" marL="3657600" rtl="0" algn="ctr">
              <a:spcBef>
                <a:spcPts val="300"/>
              </a:spcBef>
              <a:spcAft>
                <a:spcPts val="0"/>
              </a:spcAft>
              <a:buSzPts val="1400"/>
              <a:buChar char="○"/>
              <a:defRPr sz="1300"/>
            </a:lvl8pPr>
            <a:lvl9pPr indent="-317500" lvl="8" marL="4114800" rtl="0" algn="ctr">
              <a:spcBef>
                <a:spcPts val="300"/>
              </a:spcBef>
              <a:spcAft>
                <a:spcPts val="0"/>
              </a:spcAft>
              <a:buSzPts val="1400"/>
              <a:buChar char="■"/>
              <a:defRPr sz="1300"/>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headline only 1">
    <p:spTree>
      <p:nvGrpSpPr>
        <p:cNvPr id="293" name="Shape 293"/>
        <p:cNvGrpSpPr/>
        <p:nvPr/>
      </p:nvGrpSpPr>
      <p:grpSpPr>
        <a:xfrm>
          <a:off x="0" y="0"/>
          <a:ext cx="0" cy="0"/>
          <a:chOff x="0" y="0"/>
          <a:chExt cx="0" cy="0"/>
        </a:xfrm>
      </p:grpSpPr>
      <p:sp>
        <p:nvSpPr>
          <p:cNvPr id="294" name="Shape 294"/>
          <p:cNvSpPr txBox="1"/>
          <p:nvPr>
            <p:ph type="title"/>
          </p:nvPr>
        </p:nvSpPr>
        <p:spPr>
          <a:xfrm>
            <a:off x="826650" y="1704884"/>
            <a:ext cx="7490700" cy="1063200"/>
          </a:xfrm>
          <a:prstGeom prst="rect">
            <a:avLst/>
          </a:prstGeom>
        </p:spPr>
        <p:txBody>
          <a:bodyPr anchorCtr="0" anchor="ctr" bIns="91425" lIns="91425" spcFirstLastPara="1" rIns="91425" wrap="square" tIns="91425"/>
          <a:lstStyle>
            <a:lvl1pPr lvl="0" rtl="0" algn="ctr">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295" name="Shape 295"/>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only 1">
    <p:spTree>
      <p:nvGrpSpPr>
        <p:cNvPr id="296" name="Shape 296"/>
        <p:cNvGrpSpPr/>
        <p:nvPr/>
      </p:nvGrpSpPr>
      <p:grpSpPr>
        <a:xfrm>
          <a:off x="0" y="0"/>
          <a:ext cx="0" cy="0"/>
          <a:chOff x="0" y="0"/>
          <a:chExt cx="0" cy="0"/>
        </a:xfrm>
      </p:grpSpPr>
      <p:sp>
        <p:nvSpPr>
          <p:cNvPr id="297" name="Shape 297"/>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298" name="Shape 298"/>
          <p:cNvSpPr txBox="1"/>
          <p:nvPr>
            <p:ph idx="1" type="body"/>
          </p:nvPr>
        </p:nvSpPr>
        <p:spPr>
          <a:xfrm>
            <a:off x="826700" y="1625925"/>
            <a:ext cx="7490700" cy="2644800"/>
          </a:xfrm>
          <a:prstGeom prst="rect">
            <a:avLst/>
          </a:prstGeom>
        </p:spPr>
        <p:txBody>
          <a:bodyPr anchorCtr="0" anchor="t" bIns="91425" lIns="91425" spcFirstLastPara="1" rIns="91425" wrap="square" tIns="91425"/>
          <a:lstStyle>
            <a:lvl1pPr indent="-292100" lvl="0" marL="457200" rtl="0">
              <a:spcBef>
                <a:spcPts val="600"/>
              </a:spcBef>
              <a:spcAft>
                <a:spcPts val="0"/>
              </a:spcAft>
              <a:buSzPts val="1000"/>
              <a:buFont typeface="Proxima Nova"/>
              <a:buChar char="●"/>
              <a:defRPr>
                <a:latin typeface="Proxima Nova"/>
                <a:ea typeface="Proxima Nova"/>
                <a:cs typeface="Proxima Nova"/>
                <a:sym typeface="Proxima Nova"/>
              </a:defRPr>
            </a:lvl1pPr>
            <a:lvl2pPr indent="-292100" lvl="1" marL="914400" rtl="0">
              <a:spcBef>
                <a:spcPts val="500"/>
              </a:spcBef>
              <a:spcAft>
                <a:spcPts val="0"/>
              </a:spcAft>
              <a:buSzPts val="1000"/>
              <a:buFont typeface="Proxima Nova"/>
              <a:buChar char="○"/>
              <a:defRPr>
                <a:latin typeface="Proxima Nova"/>
                <a:ea typeface="Proxima Nova"/>
                <a:cs typeface="Proxima Nova"/>
                <a:sym typeface="Proxima Nova"/>
              </a:defRPr>
            </a:lvl2pPr>
            <a:lvl3pPr indent="-292100" lvl="2" marL="1371600" rtl="0">
              <a:spcBef>
                <a:spcPts val="500"/>
              </a:spcBef>
              <a:spcAft>
                <a:spcPts val="0"/>
              </a:spcAft>
              <a:buSzPts val="1000"/>
              <a:buFont typeface="Proxima Nova"/>
              <a:buChar char="■"/>
              <a:defRPr>
                <a:latin typeface="Proxima Nova"/>
                <a:ea typeface="Proxima Nova"/>
                <a:cs typeface="Proxima Nova"/>
                <a:sym typeface="Proxima Nova"/>
              </a:defRPr>
            </a:lvl3pPr>
            <a:lvl4pPr indent="-292100" lvl="3" marL="1828800" rtl="0">
              <a:spcBef>
                <a:spcPts val="300"/>
              </a:spcBef>
              <a:spcAft>
                <a:spcPts val="0"/>
              </a:spcAft>
              <a:buSzPts val="1000"/>
              <a:buFont typeface="Proxima Nova"/>
              <a:buChar char="●"/>
              <a:defRPr>
                <a:latin typeface="Proxima Nova"/>
                <a:ea typeface="Proxima Nova"/>
                <a:cs typeface="Proxima Nova"/>
                <a:sym typeface="Proxima Nova"/>
              </a:defRPr>
            </a:lvl4pPr>
            <a:lvl5pPr indent="-292100" lvl="4" marL="2286000" rtl="0">
              <a:spcBef>
                <a:spcPts val="300"/>
              </a:spcBef>
              <a:spcAft>
                <a:spcPts val="0"/>
              </a:spcAft>
              <a:buSzPts val="1000"/>
              <a:buFont typeface="Proxima Nova"/>
              <a:buChar char="○"/>
              <a:defRPr>
                <a:latin typeface="Proxima Nova"/>
                <a:ea typeface="Proxima Nova"/>
                <a:cs typeface="Proxima Nova"/>
                <a:sym typeface="Proxima Nova"/>
              </a:defRPr>
            </a:lvl5pPr>
            <a:lvl6pPr indent="-292100" lvl="5" marL="2743200" rtl="0">
              <a:spcBef>
                <a:spcPts val="300"/>
              </a:spcBef>
              <a:spcAft>
                <a:spcPts val="0"/>
              </a:spcAft>
              <a:buSzPts val="1000"/>
              <a:buFont typeface="Proxima Nova"/>
              <a:buChar char="■"/>
              <a:defRPr>
                <a:latin typeface="Proxima Nova"/>
                <a:ea typeface="Proxima Nova"/>
                <a:cs typeface="Proxima Nova"/>
                <a:sym typeface="Proxima Nova"/>
              </a:defRPr>
            </a:lvl6pPr>
            <a:lvl7pPr indent="-292100" lvl="6" marL="3200400" rtl="0">
              <a:spcBef>
                <a:spcPts val="300"/>
              </a:spcBef>
              <a:spcAft>
                <a:spcPts val="0"/>
              </a:spcAft>
              <a:buSzPts val="1000"/>
              <a:buFont typeface="Proxima Nova"/>
              <a:buChar char="●"/>
              <a:defRPr>
                <a:latin typeface="Proxima Nova"/>
                <a:ea typeface="Proxima Nova"/>
                <a:cs typeface="Proxima Nova"/>
                <a:sym typeface="Proxima Nova"/>
              </a:defRPr>
            </a:lvl7pPr>
            <a:lvl8pPr indent="-292100" lvl="7" marL="3657600" rtl="0">
              <a:spcBef>
                <a:spcPts val="300"/>
              </a:spcBef>
              <a:spcAft>
                <a:spcPts val="0"/>
              </a:spcAft>
              <a:buSzPts val="1000"/>
              <a:buFont typeface="Proxima Nova"/>
              <a:buChar char="○"/>
              <a:defRPr>
                <a:latin typeface="Proxima Nova"/>
                <a:ea typeface="Proxima Nova"/>
                <a:cs typeface="Proxima Nova"/>
                <a:sym typeface="Proxima Nova"/>
              </a:defRPr>
            </a:lvl8pPr>
            <a:lvl9pPr indent="-292100" lvl="8" marL="4114800" rtl="0">
              <a:spcBef>
                <a:spcPts val="300"/>
              </a:spcBef>
              <a:spcAft>
                <a:spcPts val="0"/>
              </a:spcAft>
              <a:buSzPts val="1000"/>
              <a:buFont typeface="Proxima Nova"/>
              <a:buChar char="■"/>
              <a:defRPr>
                <a:latin typeface="Proxima Nova"/>
                <a:ea typeface="Proxima Nova"/>
                <a:cs typeface="Proxima Nova"/>
                <a:sym typeface="Proxima Nova"/>
              </a:defRPr>
            </a:lvl9pPr>
          </a:lstStyle>
          <a:p/>
        </p:txBody>
      </p:sp>
      <p:sp>
        <p:nvSpPr>
          <p:cNvPr id="299" name="Shape 299"/>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Proxima Nova"/>
              <a:buNone/>
              <a:defRPr b="0">
                <a:latin typeface="Proxima Nova"/>
                <a:ea typeface="Proxima Nova"/>
                <a:cs typeface="Proxima Nova"/>
                <a:sym typeface="Proxima Nova"/>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
        <p:nvSpPr>
          <p:cNvPr id="300" name="Shape 300"/>
          <p:cNvSpPr txBox="1"/>
          <p:nvPr>
            <p:ph idx="2" type="subTitle"/>
          </p:nvPr>
        </p:nvSpPr>
        <p:spPr>
          <a:xfrm>
            <a:off x="826650" y="929775"/>
            <a:ext cx="7490700" cy="656700"/>
          </a:xfrm>
          <a:prstGeom prst="rect">
            <a:avLst/>
          </a:prstGeom>
        </p:spPr>
        <p:txBody>
          <a:bodyPr anchorCtr="0" anchor="t" bIns="91425" lIns="91425" spcFirstLastPara="1" rIns="91425" wrap="square" tIns="91425"/>
          <a:lstStyle>
            <a:lvl1pPr lvl="0" rtl="0">
              <a:lnSpc>
                <a:spcPct val="100000"/>
              </a:lnSpc>
              <a:spcBef>
                <a:spcPts val="0"/>
              </a:spcBef>
              <a:spcAft>
                <a:spcPts val="0"/>
              </a:spcAft>
              <a:buNone/>
              <a:defRPr>
                <a:latin typeface="Proxima Nova"/>
                <a:ea typeface="Proxima Nova"/>
                <a:cs typeface="Proxima Nova"/>
                <a:sym typeface="Proxima Nova"/>
              </a:defRPr>
            </a:lvl1pPr>
            <a:lvl2pPr lvl="1" rtl="0">
              <a:lnSpc>
                <a:spcPct val="100000"/>
              </a:lnSpc>
              <a:spcBef>
                <a:spcPts val="0"/>
              </a:spcBef>
              <a:spcAft>
                <a:spcPts val="0"/>
              </a:spcAft>
              <a:buNone/>
              <a:defRPr>
                <a:latin typeface="Proxima Nova"/>
                <a:ea typeface="Proxima Nova"/>
                <a:cs typeface="Proxima Nova"/>
                <a:sym typeface="Proxima Nova"/>
              </a:defRPr>
            </a:lvl2pPr>
            <a:lvl3pPr lvl="2" rtl="0">
              <a:lnSpc>
                <a:spcPct val="100000"/>
              </a:lnSpc>
              <a:spcBef>
                <a:spcPts val="0"/>
              </a:spcBef>
              <a:spcAft>
                <a:spcPts val="0"/>
              </a:spcAft>
              <a:buNone/>
              <a:defRPr>
                <a:latin typeface="Proxima Nova"/>
                <a:ea typeface="Proxima Nova"/>
                <a:cs typeface="Proxima Nova"/>
                <a:sym typeface="Proxima Nova"/>
              </a:defRPr>
            </a:lvl3pPr>
            <a:lvl4pPr lvl="3" rtl="0">
              <a:lnSpc>
                <a:spcPct val="100000"/>
              </a:lnSpc>
              <a:spcBef>
                <a:spcPts val="0"/>
              </a:spcBef>
              <a:spcAft>
                <a:spcPts val="0"/>
              </a:spcAft>
              <a:buNone/>
              <a:defRPr>
                <a:latin typeface="Proxima Nova"/>
                <a:ea typeface="Proxima Nova"/>
                <a:cs typeface="Proxima Nova"/>
                <a:sym typeface="Proxima Nova"/>
              </a:defRPr>
            </a:lvl4pPr>
            <a:lvl5pPr lvl="4" rtl="0">
              <a:lnSpc>
                <a:spcPct val="100000"/>
              </a:lnSpc>
              <a:spcBef>
                <a:spcPts val="0"/>
              </a:spcBef>
              <a:spcAft>
                <a:spcPts val="0"/>
              </a:spcAft>
              <a:buNone/>
              <a:defRPr>
                <a:latin typeface="Proxima Nova"/>
                <a:ea typeface="Proxima Nova"/>
                <a:cs typeface="Proxima Nova"/>
                <a:sym typeface="Proxima Nova"/>
              </a:defRPr>
            </a:lvl5pPr>
            <a:lvl6pPr lvl="5" rtl="0">
              <a:lnSpc>
                <a:spcPct val="100000"/>
              </a:lnSpc>
              <a:spcBef>
                <a:spcPts val="0"/>
              </a:spcBef>
              <a:spcAft>
                <a:spcPts val="0"/>
              </a:spcAft>
              <a:buNone/>
              <a:defRPr>
                <a:latin typeface="Proxima Nova"/>
                <a:ea typeface="Proxima Nova"/>
                <a:cs typeface="Proxima Nova"/>
                <a:sym typeface="Proxima Nova"/>
              </a:defRPr>
            </a:lvl6pPr>
            <a:lvl7pPr lvl="6" rtl="0">
              <a:lnSpc>
                <a:spcPct val="100000"/>
              </a:lnSpc>
              <a:spcBef>
                <a:spcPts val="0"/>
              </a:spcBef>
              <a:spcAft>
                <a:spcPts val="0"/>
              </a:spcAft>
              <a:buNone/>
              <a:defRPr>
                <a:latin typeface="Proxima Nova"/>
                <a:ea typeface="Proxima Nova"/>
                <a:cs typeface="Proxima Nova"/>
                <a:sym typeface="Proxima Nova"/>
              </a:defRPr>
            </a:lvl7pPr>
            <a:lvl8pPr lvl="7" rtl="0">
              <a:lnSpc>
                <a:spcPct val="100000"/>
              </a:lnSpc>
              <a:spcBef>
                <a:spcPts val="0"/>
              </a:spcBef>
              <a:spcAft>
                <a:spcPts val="0"/>
              </a:spcAft>
              <a:buNone/>
              <a:defRPr>
                <a:latin typeface="Proxima Nova"/>
                <a:ea typeface="Proxima Nova"/>
                <a:cs typeface="Proxima Nova"/>
                <a:sym typeface="Proxima Nova"/>
              </a:defRPr>
            </a:lvl8pPr>
            <a:lvl9pPr lvl="8" rtl="0">
              <a:lnSpc>
                <a:spcPct val="100000"/>
              </a:lnSpc>
              <a:spcBef>
                <a:spcPts val="0"/>
              </a:spcBef>
              <a:spcAft>
                <a:spcPts val="0"/>
              </a:spcAft>
              <a:buNone/>
              <a:defRPr>
                <a:latin typeface="Proxima Nova"/>
                <a:ea typeface="Proxima Nova"/>
                <a:cs typeface="Proxima Nova"/>
                <a:sym typeface="Proxima Nova"/>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2">
    <p:spTree>
      <p:nvGrpSpPr>
        <p:cNvPr id="301" name="Shape 301"/>
        <p:cNvGrpSpPr/>
        <p:nvPr/>
      </p:nvGrpSpPr>
      <p:grpSpPr>
        <a:xfrm>
          <a:off x="0" y="0"/>
          <a:ext cx="0" cy="0"/>
          <a:chOff x="0" y="0"/>
          <a:chExt cx="0" cy="0"/>
        </a:xfrm>
      </p:grpSpPr>
      <p:sp>
        <p:nvSpPr>
          <p:cNvPr id="302" name="Shape 302"/>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03" name="Shape 303"/>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304" name="Shape 304"/>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itle, 2 Content">
    <p:spTree>
      <p:nvGrpSpPr>
        <p:cNvPr id="38" name="Shape 38"/>
        <p:cNvGrpSpPr/>
        <p:nvPr/>
      </p:nvGrpSpPr>
      <p:grpSpPr>
        <a:xfrm>
          <a:off x="0" y="0"/>
          <a:ext cx="0" cy="0"/>
          <a:chOff x="0" y="0"/>
          <a:chExt cx="0" cy="0"/>
        </a:xfrm>
      </p:grpSpPr>
      <p:sp>
        <p:nvSpPr>
          <p:cNvPr id="39" name="Shape 39"/>
          <p:cNvSpPr txBox="1"/>
          <p:nvPr>
            <p:ph type="title"/>
          </p:nvPr>
        </p:nvSpPr>
        <p:spPr>
          <a:xfrm>
            <a:off x="457185" y="205200"/>
            <a:ext cx="8229300" cy="8586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None/>
              <a:defRPr sz="3300">
                <a:solidFill>
                  <a:schemeClr val="dk1"/>
                </a:solidFill>
                <a:latin typeface="Proxima Nova"/>
                <a:ea typeface="Proxima Nova"/>
                <a:cs typeface="Proxima Nova"/>
                <a:sym typeface="Proxima Nova"/>
              </a:defRPr>
            </a:lvl2pPr>
            <a:lvl3pPr lvl="2" rtl="0">
              <a:spcBef>
                <a:spcPts val="0"/>
              </a:spcBef>
              <a:spcAft>
                <a:spcPts val="0"/>
              </a:spcAft>
              <a:buSzPts val="1400"/>
              <a:buNone/>
              <a:defRPr sz="3300">
                <a:solidFill>
                  <a:schemeClr val="dk1"/>
                </a:solidFill>
                <a:latin typeface="Proxima Nova"/>
                <a:ea typeface="Proxima Nova"/>
                <a:cs typeface="Proxima Nova"/>
                <a:sym typeface="Proxima Nova"/>
              </a:defRPr>
            </a:lvl3pPr>
            <a:lvl4pPr lvl="3" rtl="0">
              <a:spcBef>
                <a:spcPts val="0"/>
              </a:spcBef>
              <a:spcAft>
                <a:spcPts val="0"/>
              </a:spcAft>
              <a:buSzPts val="1400"/>
              <a:buNone/>
              <a:defRPr sz="3300">
                <a:solidFill>
                  <a:schemeClr val="dk1"/>
                </a:solidFill>
                <a:latin typeface="Proxima Nova"/>
                <a:ea typeface="Proxima Nova"/>
                <a:cs typeface="Proxima Nova"/>
                <a:sym typeface="Proxima Nova"/>
              </a:defRPr>
            </a:lvl4pPr>
            <a:lvl5pPr lvl="4" rtl="0">
              <a:spcBef>
                <a:spcPts val="0"/>
              </a:spcBef>
              <a:spcAft>
                <a:spcPts val="0"/>
              </a:spcAft>
              <a:buSzPts val="1400"/>
              <a:buNone/>
              <a:defRPr sz="3300">
                <a:solidFill>
                  <a:schemeClr val="dk1"/>
                </a:solidFill>
                <a:latin typeface="Proxima Nova"/>
                <a:ea typeface="Proxima Nova"/>
                <a:cs typeface="Proxima Nova"/>
                <a:sym typeface="Proxima Nova"/>
              </a:defRPr>
            </a:lvl5pPr>
            <a:lvl6pPr lvl="5" rtl="0">
              <a:spcBef>
                <a:spcPts val="0"/>
              </a:spcBef>
              <a:spcAft>
                <a:spcPts val="0"/>
              </a:spcAft>
              <a:buSzPts val="1400"/>
              <a:buNone/>
              <a:defRPr sz="3300">
                <a:solidFill>
                  <a:schemeClr val="dk1"/>
                </a:solidFill>
                <a:latin typeface="Proxima Nova"/>
                <a:ea typeface="Proxima Nova"/>
                <a:cs typeface="Proxima Nova"/>
                <a:sym typeface="Proxima Nova"/>
              </a:defRPr>
            </a:lvl6pPr>
            <a:lvl7pPr lvl="6" rtl="0">
              <a:spcBef>
                <a:spcPts val="0"/>
              </a:spcBef>
              <a:spcAft>
                <a:spcPts val="0"/>
              </a:spcAft>
              <a:buSzPts val="1400"/>
              <a:buNone/>
              <a:defRPr sz="3300">
                <a:solidFill>
                  <a:schemeClr val="dk1"/>
                </a:solidFill>
                <a:latin typeface="Proxima Nova"/>
                <a:ea typeface="Proxima Nova"/>
                <a:cs typeface="Proxima Nova"/>
                <a:sym typeface="Proxima Nova"/>
              </a:defRPr>
            </a:lvl7pPr>
            <a:lvl8pPr lvl="7" rtl="0">
              <a:spcBef>
                <a:spcPts val="0"/>
              </a:spcBef>
              <a:spcAft>
                <a:spcPts val="0"/>
              </a:spcAft>
              <a:buSzPts val="1400"/>
              <a:buNone/>
              <a:defRPr sz="3300">
                <a:solidFill>
                  <a:schemeClr val="dk1"/>
                </a:solidFill>
                <a:latin typeface="Proxima Nova"/>
                <a:ea typeface="Proxima Nova"/>
                <a:cs typeface="Proxima Nova"/>
                <a:sym typeface="Proxima Nova"/>
              </a:defRPr>
            </a:lvl8pPr>
            <a:lvl9pPr lvl="8" rtl="0">
              <a:spcBef>
                <a:spcPts val="0"/>
              </a:spcBef>
              <a:spcAft>
                <a:spcPts val="0"/>
              </a:spcAft>
              <a:buSzPts val="1400"/>
              <a:buNone/>
              <a:defRPr sz="3300">
                <a:solidFill>
                  <a:schemeClr val="dk1"/>
                </a:solidFill>
                <a:latin typeface="Proxima Nova"/>
                <a:ea typeface="Proxima Nova"/>
                <a:cs typeface="Proxima Nova"/>
                <a:sym typeface="Proxima Nova"/>
              </a:defRPr>
            </a:lvl9pPr>
          </a:lstStyle>
          <a:p/>
        </p:txBody>
      </p:sp>
      <p:sp>
        <p:nvSpPr>
          <p:cNvPr id="40" name="Shape 40"/>
          <p:cNvSpPr txBox="1"/>
          <p:nvPr>
            <p:ph idx="1" type="body"/>
          </p:nvPr>
        </p:nvSpPr>
        <p:spPr>
          <a:xfrm>
            <a:off x="457185" y="1203525"/>
            <a:ext cx="4015800" cy="29832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SzPts val="1400"/>
              <a:buFont typeface="Arial"/>
              <a:buNone/>
              <a:defRPr/>
            </a:lvl1pPr>
            <a:lvl2pPr indent="-317500" lvl="1" marL="914400" rtl="0">
              <a:spcBef>
                <a:spcPts val="500"/>
              </a:spcBef>
              <a:spcAft>
                <a:spcPts val="0"/>
              </a:spcAft>
              <a:buSzPts val="1400"/>
              <a:buChar char="○"/>
              <a:defRPr sz="1500">
                <a:solidFill>
                  <a:schemeClr val="dk1"/>
                </a:solidFill>
              </a:defRPr>
            </a:lvl2pPr>
            <a:lvl3pPr indent="-317500" lvl="2" marL="1371600" rtl="0">
              <a:spcBef>
                <a:spcPts val="500"/>
              </a:spcBef>
              <a:spcAft>
                <a:spcPts val="0"/>
              </a:spcAft>
              <a:buSzPts val="1400"/>
              <a:buChar char="■"/>
              <a:defRPr sz="1500">
                <a:solidFill>
                  <a:schemeClr val="dk1"/>
                </a:solidFill>
              </a:defRPr>
            </a:lvl3pPr>
            <a:lvl4pPr indent="-317500" lvl="3" marL="1828800" rtl="0">
              <a:spcBef>
                <a:spcPts val="300"/>
              </a:spcBef>
              <a:spcAft>
                <a:spcPts val="0"/>
              </a:spcAft>
              <a:buSzPts val="1400"/>
              <a:buChar char="●"/>
              <a:defRPr sz="1500">
                <a:solidFill>
                  <a:schemeClr val="dk1"/>
                </a:solidFill>
              </a:defRPr>
            </a:lvl4pPr>
            <a:lvl5pPr indent="-317500" lvl="4" marL="2286000" rtl="0">
              <a:spcBef>
                <a:spcPts val="300"/>
              </a:spcBef>
              <a:spcAft>
                <a:spcPts val="0"/>
              </a:spcAft>
              <a:buSzPts val="1400"/>
              <a:buChar char="○"/>
              <a:defRPr sz="1500">
                <a:solidFill>
                  <a:schemeClr val="dk1"/>
                </a:solidFill>
              </a:defRPr>
            </a:lvl5pPr>
            <a:lvl6pPr indent="-317500" lvl="5" marL="2743200" rtl="0">
              <a:spcBef>
                <a:spcPts val="300"/>
              </a:spcBef>
              <a:spcAft>
                <a:spcPts val="0"/>
              </a:spcAft>
              <a:buSzPts val="1400"/>
              <a:buChar char="■"/>
              <a:defRPr sz="1500">
                <a:solidFill>
                  <a:schemeClr val="dk1"/>
                </a:solidFill>
              </a:defRPr>
            </a:lvl6pPr>
            <a:lvl7pPr indent="-317500" lvl="6" marL="3200400" rtl="0">
              <a:spcBef>
                <a:spcPts val="300"/>
              </a:spcBef>
              <a:spcAft>
                <a:spcPts val="0"/>
              </a:spcAft>
              <a:buSzPts val="1400"/>
              <a:buChar char="●"/>
              <a:defRPr sz="1500">
                <a:solidFill>
                  <a:schemeClr val="dk1"/>
                </a:solidFill>
              </a:defRPr>
            </a:lvl7pPr>
            <a:lvl8pPr indent="-317500" lvl="7" marL="3657600" rtl="0">
              <a:spcBef>
                <a:spcPts val="300"/>
              </a:spcBef>
              <a:spcAft>
                <a:spcPts val="0"/>
              </a:spcAft>
              <a:buSzPts val="1400"/>
              <a:buChar char="○"/>
              <a:defRPr sz="1500">
                <a:solidFill>
                  <a:schemeClr val="dk1"/>
                </a:solidFill>
              </a:defRPr>
            </a:lvl8pPr>
            <a:lvl9pPr indent="-317500" lvl="8" marL="4114800" rtl="0">
              <a:spcBef>
                <a:spcPts val="300"/>
              </a:spcBef>
              <a:spcAft>
                <a:spcPts val="0"/>
              </a:spcAft>
              <a:buSzPts val="1400"/>
              <a:buChar char="■"/>
              <a:defRPr sz="1500">
                <a:solidFill>
                  <a:schemeClr val="dk1"/>
                </a:solidFill>
              </a:defRPr>
            </a:lvl9pPr>
          </a:lstStyle>
          <a:p/>
        </p:txBody>
      </p:sp>
      <p:sp>
        <p:nvSpPr>
          <p:cNvPr id="41" name="Shape 41"/>
          <p:cNvSpPr txBox="1"/>
          <p:nvPr>
            <p:ph idx="2" type="body"/>
          </p:nvPr>
        </p:nvSpPr>
        <p:spPr>
          <a:xfrm>
            <a:off x="4674036" y="1203525"/>
            <a:ext cx="4015800" cy="29832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SzPts val="1400"/>
              <a:buFont typeface="Arial"/>
              <a:buNone/>
              <a:defRPr/>
            </a:lvl1pPr>
            <a:lvl2pPr indent="-317500" lvl="1" marL="914400" rtl="0">
              <a:spcBef>
                <a:spcPts val="500"/>
              </a:spcBef>
              <a:spcAft>
                <a:spcPts val="0"/>
              </a:spcAft>
              <a:buSzPts val="1400"/>
              <a:buChar char="○"/>
              <a:defRPr sz="1500">
                <a:solidFill>
                  <a:schemeClr val="dk1"/>
                </a:solidFill>
              </a:defRPr>
            </a:lvl2pPr>
            <a:lvl3pPr indent="-317500" lvl="2" marL="1371600" rtl="0">
              <a:spcBef>
                <a:spcPts val="500"/>
              </a:spcBef>
              <a:spcAft>
                <a:spcPts val="0"/>
              </a:spcAft>
              <a:buSzPts val="1400"/>
              <a:buChar char="■"/>
              <a:defRPr sz="1500">
                <a:solidFill>
                  <a:schemeClr val="dk1"/>
                </a:solidFill>
              </a:defRPr>
            </a:lvl3pPr>
            <a:lvl4pPr indent="-317500" lvl="3" marL="1828800" rtl="0">
              <a:spcBef>
                <a:spcPts val="300"/>
              </a:spcBef>
              <a:spcAft>
                <a:spcPts val="0"/>
              </a:spcAft>
              <a:buSzPts val="1400"/>
              <a:buChar char="●"/>
              <a:defRPr sz="1500">
                <a:solidFill>
                  <a:schemeClr val="dk1"/>
                </a:solidFill>
              </a:defRPr>
            </a:lvl4pPr>
            <a:lvl5pPr indent="-317500" lvl="4" marL="2286000" rtl="0">
              <a:spcBef>
                <a:spcPts val="300"/>
              </a:spcBef>
              <a:spcAft>
                <a:spcPts val="0"/>
              </a:spcAft>
              <a:buSzPts val="1400"/>
              <a:buChar char="○"/>
              <a:defRPr sz="1500">
                <a:solidFill>
                  <a:schemeClr val="dk1"/>
                </a:solidFill>
              </a:defRPr>
            </a:lvl5pPr>
            <a:lvl6pPr indent="-317500" lvl="5" marL="2743200" rtl="0">
              <a:spcBef>
                <a:spcPts val="300"/>
              </a:spcBef>
              <a:spcAft>
                <a:spcPts val="0"/>
              </a:spcAft>
              <a:buSzPts val="1400"/>
              <a:buChar char="■"/>
              <a:defRPr sz="1500">
                <a:solidFill>
                  <a:schemeClr val="dk1"/>
                </a:solidFill>
              </a:defRPr>
            </a:lvl6pPr>
            <a:lvl7pPr indent="-317500" lvl="6" marL="3200400" rtl="0">
              <a:spcBef>
                <a:spcPts val="300"/>
              </a:spcBef>
              <a:spcAft>
                <a:spcPts val="0"/>
              </a:spcAft>
              <a:buSzPts val="1400"/>
              <a:buChar char="●"/>
              <a:defRPr sz="1500">
                <a:solidFill>
                  <a:schemeClr val="dk1"/>
                </a:solidFill>
              </a:defRPr>
            </a:lvl7pPr>
            <a:lvl8pPr indent="-317500" lvl="7" marL="3657600" rtl="0">
              <a:spcBef>
                <a:spcPts val="300"/>
              </a:spcBef>
              <a:spcAft>
                <a:spcPts val="0"/>
              </a:spcAft>
              <a:buSzPts val="1400"/>
              <a:buChar char="○"/>
              <a:defRPr sz="1500">
                <a:solidFill>
                  <a:schemeClr val="dk1"/>
                </a:solidFill>
              </a:defRPr>
            </a:lvl8pPr>
            <a:lvl9pPr indent="-317500" lvl="8" marL="4114800" rtl="0">
              <a:spcBef>
                <a:spcPts val="300"/>
              </a:spcBef>
              <a:spcAft>
                <a:spcPts val="0"/>
              </a:spcAft>
              <a:buSzPts val="1400"/>
              <a:buChar char="■"/>
              <a:defRPr sz="1500">
                <a:solidFill>
                  <a:schemeClr val="dk1"/>
                </a:solidFill>
              </a:defRPr>
            </a:lvl9pPr>
          </a:lstStyl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text on left, text on right 1">
    <p:spTree>
      <p:nvGrpSpPr>
        <p:cNvPr id="305" name="Shape 305"/>
        <p:cNvGrpSpPr/>
        <p:nvPr/>
      </p:nvGrpSpPr>
      <p:grpSpPr>
        <a:xfrm>
          <a:off x="0" y="0"/>
          <a:ext cx="0" cy="0"/>
          <a:chOff x="0" y="0"/>
          <a:chExt cx="0" cy="0"/>
        </a:xfrm>
      </p:grpSpPr>
      <p:sp>
        <p:nvSpPr>
          <p:cNvPr id="306" name="Shape 306"/>
          <p:cNvSpPr txBox="1"/>
          <p:nvPr>
            <p:ph idx="10" type="dt"/>
          </p:nvPr>
        </p:nvSpPr>
        <p:spPr>
          <a:xfrm>
            <a:off x="0" y="0"/>
            <a:ext cx="3000000" cy="2250000"/>
          </a:xfrm>
          <a:prstGeom prst="rect">
            <a:avLst/>
          </a:prstGeom>
          <a:noFill/>
          <a:ln>
            <a:noFill/>
          </a:ln>
        </p:spPr>
        <p:txBody>
          <a:bodyPr anchorCtr="0" anchor="t" bIns="91425" lIns="91425" spcFirstLastPara="1" rIns="91425" wrap="square" tIns="91425"/>
          <a:lstStyle>
            <a:lvl1pPr indent="-88900" lvl="0" marL="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307" name="Shape 307"/>
          <p:cNvSpPr txBox="1"/>
          <p:nvPr>
            <p:ph idx="11" type="ftr"/>
          </p:nvPr>
        </p:nvSpPr>
        <p:spPr>
          <a:xfrm>
            <a:off x="593725" y="4924425"/>
            <a:ext cx="6627900" cy="170400"/>
          </a:xfrm>
          <a:prstGeom prst="rect">
            <a:avLst/>
          </a:prstGeom>
          <a:noFill/>
          <a:ln>
            <a:noFill/>
          </a:ln>
        </p:spPr>
        <p:txBody>
          <a:bodyPr anchorCtr="0" anchor="t" bIns="91425" lIns="91425" spcFirstLastPara="1" rIns="91425" wrap="square" tIns="91425"/>
          <a:lstStyle>
            <a:lvl1pPr indent="-88900" lvl="0" marL="0" marR="0" rtl="0" algn="l">
              <a:lnSpc>
                <a:spcPct val="106000"/>
              </a:lnSpc>
              <a:spcBef>
                <a:spcPts val="0"/>
              </a:spcBef>
              <a:spcAft>
                <a:spcPts val="0"/>
              </a:spcAft>
              <a:buSzPts val="1400"/>
              <a:buChar char="●"/>
              <a:defRPr b="0" i="0" sz="800" u="none" cap="none" strike="noStrike">
                <a:solidFill>
                  <a:srgbClr val="37424A"/>
                </a:solidFill>
                <a:latin typeface="Arial"/>
                <a:ea typeface="Arial"/>
                <a:cs typeface="Arial"/>
                <a:sym typeface="Arial"/>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308" name="Shape 308"/>
          <p:cNvSpPr txBox="1"/>
          <p:nvPr>
            <p:ph idx="12" type="sldNum"/>
          </p:nvPr>
        </p:nvSpPr>
        <p:spPr>
          <a:xfrm>
            <a:off x="9525" y="4924425"/>
            <a:ext cx="501600" cy="170400"/>
          </a:xfrm>
          <a:prstGeom prst="rect">
            <a:avLst/>
          </a:prstGeom>
          <a:noFill/>
          <a:ln>
            <a:noFill/>
          </a:ln>
        </p:spPr>
        <p:txBody>
          <a:bodyPr anchorCtr="0" anchor="t" bIns="0" lIns="0" spcFirstLastPara="1" rIns="0" wrap="square" tIns="0">
            <a:noAutofit/>
          </a:bodyPr>
          <a:lstStyle/>
          <a:p>
            <a:pPr indent="0" lvl="0" marL="0" marR="0" rtl="0" algn="r">
              <a:lnSpc>
                <a:spcPct val="106000"/>
              </a:lnSpc>
              <a:spcBef>
                <a:spcPts val="0"/>
              </a:spcBef>
              <a:spcAft>
                <a:spcPts val="0"/>
              </a:spcAft>
              <a:buNone/>
            </a:pPr>
            <a:fld id="{00000000-1234-1234-1234-123412341234}" type="slidenum">
              <a:rPr b="1" i="0" lang="de" sz="800" u="none" cap="none" strike="noStrike">
                <a:solidFill>
                  <a:srgbClr val="000000"/>
                </a:solidFill>
                <a:latin typeface="Arial"/>
                <a:ea typeface="Arial"/>
                <a:cs typeface="Arial"/>
                <a:sym typeface="Arial"/>
              </a:rPr>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OverTx">
  <p:cSld name="Title, two objects on top, text on bottom">
    <p:spTree>
      <p:nvGrpSpPr>
        <p:cNvPr id="309" name="Shape 309"/>
        <p:cNvGrpSpPr/>
        <p:nvPr/>
      </p:nvGrpSpPr>
      <p:grpSpPr>
        <a:xfrm>
          <a:off x="0" y="0"/>
          <a:ext cx="0" cy="0"/>
          <a:chOff x="0" y="0"/>
          <a:chExt cx="0" cy="0"/>
        </a:xfrm>
      </p:grpSpPr>
      <p:sp>
        <p:nvSpPr>
          <p:cNvPr id="310" name="Shape 310"/>
          <p:cNvSpPr txBox="1"/>
          <p:nvPr>
            <p:ph idx="10" type="dt"/>
          </p:nvPr>
        </p:nvSpPr>
        <p:spPr>
          <a:xfrm>
            <a:off x="0" y="0"/>
            <a:ext cx="3000000" cy="2250000"/>
          </a:xfrm>
          <a:prstGeom prst="rect">
            <a:avLst/>
          </a:prstGeom>
          <a:noFill/>
          <a:ln>
            <a:noFill/>
          </a:ln>
        </p:spPr>
        <p:txBody>
          <a:bodyPr anchorCtr="0" anchor="t" bIns="91425" lIns="91425" spcFirstLastPara="1" rIns="91425" wrap="square" tIns="91425"/>
          <a:lstStyle>
            <a:lvl1pPr indent="-88900" lvl="0" marL="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311" name="Shape 311"/>
          <p:cNvSpPr txBox="1"/>
          <p:nvPr>
            <p:ph idx="11" type="ftr"/>
          </p:nvPr>
        </p:nvSpPr>
        <p:spPr>
          <a:xfrm>
            <a:off x="593725" y="4924425"/>
            <a:ext cx="6627900" cy="170400"/>
          </a:xfrm>
          <a:prstGeom prst="rect">
            <a:avLst/>
          </a:prstGeom>
          <a:noFill/>
          <a:ln>
            <a:noFill/>
          </a:ln>
        </p:spPr>
        <p:txBody>
          <a:bodyPr anchorCtr="0" anchor="t" bIns="91425" lIns="91425" spcFirstLastPara="1" rIns="91425" wrap="square" tIns="91425"/>
          <a:lstStyle>
            <a:lvl1pPr indent="-88900" lvl="0" marL="0" marR="0" rtl="0" algn="l">
              <a:lnSpc>
                <a:spcPct val="106000"/>
              </a:lnSpc>
              <a:spcBef>
                <a:spcPts val="0"/>
              </a:spcBef>
              <a:spcAft>
                <a:spcPts val="0"/>
              </a:spcAft>
              <a:buSzPts val="1400"/>
              <a:buChar char="●"/>
              <a:defRPr b="0" i="0" sz="800" u="none" cap="none" strike="noStrike">
                <a:solidFill>
                  <a:srgbClr val="37424A"/>
                </a:solidFill>
                <a:latin typeface="Arial"/>
                <a:ea typeface="Arial"/>
                <a:cs typeface="Arial"/>
                <a:sym typeface="Arial"/>
              </a:defRPr>
            </a:lvl1pPr>
            <a:lvl2pPr indent="-374650" lvl="1" marL="74295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2pPr>
            <a:lvl3pPr indent="-317500" lvl="2" marL="1143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3pPr>
            <a:lvl4pPr indent="-317500" lvl="3" marL="16002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4pPr>
            <a:lvl5pPr indent="-317500" lvl="4" marL="2057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5pPr>
            <a:lvl6pPr indent="-317500" lvl="5" marL="2514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6pPr>
            <a:lvl7pPr indent="-317500" lvl="6" marL="34290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7pPr>
            <a:lvl8pPr indent="-317500" lvl="7" marL="48006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8pPr>
            <a:lvl9pPr indent="-317500" lvl="8" marL="6629400" marR="0" rtl="0" algn="l">
              <a:lnSpc>
                <a:spcPct val="93000"/>
              </a:lnSpc>
              <a:spcBef>
                <a:spcPts val="0"/>
              </a:spcBef>
              <a:spcAft>
                <a:spcPts val="0"/>
              </a:spcAft>
              <a:buSzPts val="1400"/>
              <a:buChar char="■"/>
              <a:defRPr b="0" i="0" sz="1800" u="none" cap="none" strike="noStrike">
                <a:solidFill>
                  <a:srgbClr val="000000"/>
                </a:solidFill>
                <a:latin typeface="Arial"/>
                <a:ea typeface="Arial"/>
                <a:cs typeface="Arial"/>
                <a:sym typeface="Arial"/>
              </a:defRPr>
            </a:lvl9pPr>
          </a:lstStyle>
          <a:p/>
        </p:txBody>
      </p:sp>
      <p:sp>
        <p:nvSpPr>
          <p:cNvPr id="312" name="Shape 312"/>
          <p:cNvSpPr txBox="1"/>
          <p:nvPr>
            <p:ph idx="12" type="sldNum"/>
          </p:nvPr>
        </p:nvSpPr>
        <p:spPr>
          <a:xfrm>
            <a:off x="9525" y="4924425"/>
            <a:ext cx="501600" cy="170400"/>
          </a:xfrm>
          <a:prstGeom prst="rect">
            <a:avLst/>
          </a:prstGeom>
          <a:noFill/>
          <a:ln>
            <a:noFill/>
          </a:ln>
        </p:spPr>
        <p:txBody>
          <a:bodyPr anchorCtr="0" anchor="t" bIns="0" lIns="0" spcFirstLastPara="1" rIns="0" wrap="square" tIns="0">
            <a:noAutofit/>
          </a:bodyPr>
          <a:lstStyle/>
          <a:p>
            <a:pPr indent="0" lvl="0" marL="0" marR="0" rtl="0" algn="r">
              <a:lnSpc>
                <a:spcPct val="106000"/>
              </a:lnSpc>
              <a:spcBef>
                <a:spcPts val="0"/>
              </a:spcBef>
              <a:spcAft>
                <a:spcPts val="0"/>
              </a:spcAft>
              <a:buNone/>
            </a:pPr>
            <a:fld id="{00000000-1234-1234-1234-123412341234}" type="slidenum">
              <a:rPr b="1" i="0" lang="de" sz="800" u="none" cap="none" strike="noStrike">
                <a:solidFill>
                  <a:srgbClr val="000000"/>
                </a:solidFill>
                <a:latin typeface="Arial"/>
                <a:ea typeface="Arial"/>
                <a:cs typeface="Arial"/>
                <a:sym typeface="Arial"/>
              </a:rPr>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only 2">
    <p:spTree>
      <p:nvGrpSpPr>
        <p:cNvPr id="313" name="Shape 313"/>
        <p:cNvGrpSpPr/>
        <p:nvPr/>
      </p:nvGrpSpPr>
      <p:grpSpPr>
        <a:xfrm>
          <a:off x="0" y="0"/>
          <a:ext cx="0" cy="0"/>
          <a:chOff x="0" y="0"/>
          <a:chExt cx="0" cy="0"/>
        </a:xfrm>
      </p:grpSpPr>
      <p:sp>
        <p:nvSpPr>
          <p:cNvPr id="314" name="Shape 314"/>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only 3">
    <p:spTree>
      <p:nvGrpSpPr>
        <p:cNvPr id="315" name="Shape 315"/>
        <p:cNvGrpSpPr/>
        <p:nvPr/>
      </p:nvGrpSpPr>
      <p:grpSpPr>
        <a:xfrm>
          <a:off x="0" y="0"/>
          <a:ext cx="0" cy="0"/>
          <a:chOff x="0" y="0"/>
          <a:chExt cx="0" cy="0"/>
        </a:xfrm>
      </p:grpSpPr>
      <p:sp>
        <p:nvSpPr>
          <p:cNvPr id="316" name="Shape 316"/>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only 4">
    <p:spTree>
      <p:nvGrpSpPr>
        <p:cNvPr id="317" name="Shape 317"/>
        <p:cNvGrpSpPr/>
        <p:nvPr/>
      </p:nvGrpSpPr>
      <p:grpSpPr>
        <a:xfrm>
          <a:off x="0" y="0"/>
          <a:ext cx="0" cy="0"/>
          <a:chOff x="0" y="0"/>
          <a:chExt cx="0" cy="0"/>
        </a:xfrm>
      </p:grpSpPr>
      <p:sp>
        <p:nvSpPr>
          <p:cNvPr id="318" name="Shape 318"/>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red 3">
    <p:bg>
      <p:bgPr>
        <a:blipFill>
          <a:blip r:embed="rId2">
            <a:alphaModFix/>
          </a:blip>
          <a:stretch>
            <a:fillRect/>
          </a:stretch>
        </a:blipFill>
      </p:bgPr>
    </p:bg>
    <p:spTree>
      <p:nvGrpSpPr>
        <p:cNvPr id="319" name="Shape 319"/>
        <p:cNvGrpSpPr/>
        <p:nvPr/>
      </p:nvGrpSpPr>
      <p:grpSpPr>
        <a:xfrm>
          <a:off x="0" y="0"/>
          <a:ext cx="0" cy="0"/>
          <a:chOff x="0" y="0"/>
          <a:chExt cx="0" cy="0"/>
        </a:xfrm>
      </p:grpSpPr>
      <p:pic>
        <p:nvPicPr>
          <p:cNvPr descr="mhicks-container-world-keynote-201602rm-v5_01.png" id="320" name="Shape 320"/>
          <p:cNvPicPr preferRelativeResize="0"/>
          <p:nvPr/>
        </p:nvPicPr>
        <p:blipFill>
          <a:blip r:embed="rId3">
            <a:alphaModFix/>
          </a:blip>
          <a:stretch>
            <a:fillRect/>
          </a:stretch>
        </p:blipFill>
        <p:spPr>
          <a:xfrm>
            <a:off x="0" y="0"/>
            <a:ext cx="9144000" cy="5143500"/>
          </a:xfrm>
          <a:prstGeom prst="rect">
            <a:avLst/>
          </a:prstGeom>
          <a:noFill/>
          <a:ln>
            <a:noFill/>
          </a:ln>
        </p:spPr>
      </p:pic>
      <p:sp>
        <p:nvSpPr>
          <p:cNvPr id="321" name="Shape 321"/>
          <p:cNvSpPr txBox="1"/>
          <p:nvPr>
            <p:ph type="title"/>
          </p:nvPr>
        </p:nvSpPr>
        <p:spPr>
          <a:xfrm>
            <a:off x="1821825" y="2171700"/>
            <a:ext cx="5943600" cy="685800"/>
          </a:xfrm>
          <a:prstGeom prst="rect">
            <a:avLst/>
          </a:prstGeom>
        </p:spPr>
        <p:txBody>
          <a:bodyPr anchorCtr="0" anchor="b" bIns="91425" lIns="91425" spcFirstLastPara="1" rIns="91425" wrap="square" tIns="91425"/>
          <a:lstStyle>
            <a:lvl1pPr lvl="0" rtl="0">
              <a:spcBef>
                <a:spcPts val="0"/>
              </a:spcBef>
              <a:spcAft>
                <a:spcPts val="0"/>
              </a:spcAft>
              <a:buNone/>
              <a:defRPr b="1" sz="2400">
                <a:solidFill>
                  <a:schemeClr val="lt1"/>
                </a:solidFill>
                <a:latin typeface="Proxima Nova"/>
                <a:ea typeface="Proxima Nova"/>
                <a:cs typeface="Proxima Nova"/>
                <a:sym typeface="Proxima Nova"/>
              </a:defRPr>
            </a:lvl1pPr>
            <a:lvl2pPr lvl="1" rtl="0">
              <a:spcBef>
                <a:spcPts val="0"/>
              </a:spcBef>
              <a:spcAft>
                <a:spcPts val="0"/>
              </a:spcAft>
              <a:buNone/>
              <a:defRPr b="1" sz="2400">
                <a:solidFill>
                  <a:schemeClr val="lt1"/>
                </a:solidFill>
                <a:latin typeface="Proxima Nova"/>
                <a:ea typeface="Proxima Nova"/>
                <a:cs typeface="Proxima Nova"/>
                <a:sym typeface="Proxima Nova"/>
              </a:defRPr>
            </a:lvl2pPr>
            <a:lvl3pPr lvl="2" rtl="0">
              <a:spcBef>
                <a:spcPts val="0"/>
              </a:spcBef>
              <a:spcAft>
                <a:spcPts val="0"/>
              </a:spcAft>
              <a:buNone/>
              <a:defRPr b="1" sz="2400">
                <a:solidFill>
                  <a:schemeClr val="lt1"/>
                </a:solidFill>
                <a:latin typeface="Proxima Nova"/>
                <a:ea typeface="Proxima Nova"/>
                <a:cs typeface="Proxima Nova"/>
                <a:sym typeface="Proxima Nova"/>
              </a:defRPr>
            </a:lvl3pPr>
            <a:lvl4pPr lvl="3" rtl="0">
              <a:spcBef>
                <a:spcPts val="0"/>
              </a:spcBef>
              <a:spcAft>
                <a:spcPts val="0"/>
              </a:spcAft>
              <a:buNone/>
              <a:defRPr b="1" sz="2400">
                <a:solidFill>
                  <a:schemeClr val="lt1"/>
                </a:solidFill>
                <a:latin typeface="Proxima Nova"/>
                <a:ea typeface="Proxima Nova"/>
                <a:cs typeface="Proxima Nova"/>
                <a:sym typeface="Proxima Nova"/>
              </a:defRPr>
            </a:lvl4pPr>
            <a:lvl5pPr lvl="4" rtl="0">
              <a:spcBef>
                <a:spcPts val="0"/>
              </a:spcBef>
              <a:spcAft>
                <a:spcPts val="0"/>
              </a:spcAft>
              <a:buNone/>
              <a:defRPr b="1" sz="2400">
                <a:solidFill>
                  <a:schemeClr val="lt1"/>
                </a:solidFill>
                <a:latin typeface="Proxima Nova"/>
                <a:ea typeface="Proxima Nova"/>
                <a:cs typeface="Proxima Nova"/>
                <a:sym typeface="Proxima Nova"/>
              </a:defRPr>
            </a:lvl5pPr>
            <a:lvl6pPr lvl="5" rtl="0">
              <a:spcBef>
                <a:spcPts val="0"/>
              </a:spcBef>
              <a:spcAft>
                <a:spcPts val="0"/>
              </a:spcAft>
              <a:buNone/>
              <a:defRPr b="1" sz="2400">
                <a:solidFill>
                  <a:schemeClr val="lt1"/>
                </a:solidFill>
                <a:latin typeface="Proxima Nova"/>
                <a:ea typeface="Proxima Nova"/>
                <a:cs typeface="Proxima Nova"/>
                <a:sym typeface="Proxima Nova"/>
              </a:defRPr>
            </a:lvl6pPr>
            <a:lvl7pPr lvl="6" rtl="0">
              <a:spcBef>
                <a:spcPts val="0"/>
              </a:spcBef>
              <a:spcAft>
                <a:spcPts val="0"/>
              </a:spcAft>
              <a:buNone/>
              <a:defRPr b="1" sz="2400">
                <a:solidFill>
                  <a:schemeClr val="lt1"/>
                </a:solidFill>
                <a:latin typeface="Proxima Nova"/>
                <a:ea typeface="Proxima Nova"/>
                <a:cs typeface="Proxima Nova"/>
                <a:sym typeface="Proxima Nova"/>
              </a:defRPr>
            </a:lvl7pPr>
            <a:lvl8pPr lvl="7" rtl="0">
              <a:spcBef>
                <a:spcPts val="0"/>
              </a:spcBef>
              <a:spcAft>
                <a:spcPts val="0"/>
              </a:spcAft>
              <a:buNone/>
              <a:defRPr b="1" sz="2400">
                <a:solidFill>
                  <a:schemeClr val="lt1"/>
                </a:solidFill>
                <a:latin typeface="Proxima Nova"/>
                <a:ea typeface="Proxima Nova"/>
                <a:cs typeface="Proxima Nova"/>
                <a:sym typeface="Proxima Nova"/>
              </a:defRPr>
            </a:lvl8pPr>
            <a:lvl9pPr lvl="8" rtl="0">
              <a:spcBef>
                <a:spcPts val="0"/>
              </a:spcBef>
              <a:spcAft>
                <a:spcPts val="0"/>
              </a:spcAft>
              <a:buNone/>
              <a:defRPr b="1" sz="2400">
                <a:solidFill>
                  <a:schemeClr val="lt1"/>
                </a:solidFill>
                <a:latin typeface="Proxima Nova"/>
                <a:ea typeface="Proxima Nova"/>
                <a:cs typeface="Proxima Nova"/>
                <a:sym typeface="Proxima Nova"/>
              </a:defRPr>
            </a:lvl9pPr>
          </a:lstStyle>
          <a:p/>
        </p:txBody>
      </p:sp>
      <p:sp>
        <p:nvSpPr>
          <p:cNvPr id="322" name="Shape 322"/>
          <p:cNvSpPr txBox="1"/>
          <p:nvPr>
            <p:ph idx="1" type="subTitle"/>
          </p:nvPr>
        </p:nvSpPr>
        <p:spPr>
          <a:xfrm>
            <a:off x="1821825" y="3048000"/>
            <a:ext cx="5029200" cy="285900"/>
          </a:xfrm>
          <a:prstGeom prst="rect">
            <a:avLst/>
          </a:prstGeom>
        </p:spPr>
        <p:txBody>
          <a:bodyPr anchorCtr="0" anchor="t" bIns="91425" lIns="91425" spcFirstLastPara="1" rIns="91425" wrap="square" tIns="91425"/>
          <a:lstStyle>
            <a:lvl1pPr lvl="0" rtl="0">
              <a:spcBef>
                <a:spcPts val="600"/>
              </a:spcBef>
              <a:spcAft>
                <a:spcPts val="0"/>
              </a:spcAft>
              <a:buNone/>
              <a:defRPr sz="1600">
                <a:solidFill>
                  <a:srgbClr val="FFFFFF"/>
                </a:solidFill>
                <a:latin typeface="Proxima Nova"/>
                <a:ea typeface="Proxima Nova"/>
                <a:cs typeface="Proxima Nova"/>
                <a:sym typeface="Proxima Nova"/>
              </a:defRPr>
            </a:lvl1pPr>
            <a:lvl2pPr lvl="1" rtl="0">
              <a:spcBef>
                <a:spcPts val="600"/>
              </a:spcBef>
              <a:spcAft>
                <a:spcPts val="0"/>
              </a:spcAft>
              <a:buNone/>
              <a:defRPr sz="1600">
                <a:latin typeface="Proxima Nova"/>
                <a:ea typeface="Proxima Nova"/>
                <a:cs typeface="Proxima Nova"/>
                <a:sym typeface="Proxima Nova"/>
              </a:defRPr>
            </a:lvl2pPr>
            <a:lvl3pPr lvl="2" rtl="0">
              <a:spcBef>
                <a:spcPts val="600"/>
              </a:spcBef>
              <a:spcAft>
                <a:spcPts val="0"/>
              </a:spcAft>
              <a:buNone/>
              <a:defRPr sz="1600">
                <a:latin typeface="Proxima Nova"/>
                <a:ea typeface="Proxima Nova"/>
                <a:cs typeface="Proxima Nova"/>
                <a:sym typeface="Proxima Nova"/>
              </a:defRPr>
            </a:lvl3pPr>
            <a:lvl4pPr lvl="3" rtl="0">
              <a:spcBef>
                <a:spcPts val="600"/>
              </a:spcBef>
              <a:spcAft>
                <a:spcPts val="0"/>
              </a:spcAft>
              <a:buNone/>
              <a:defRPr sz="1600">
                <a:latin typeface="Proxima Nova"/>
                <a:ea typeface="Proxima Nova"/>
                <a:cs typeface="Proxima Nova"/>
                <a:sym typeface="Proxima Nova"/>
              </a:defRPr>
            </a:lvl4pPr>
            <a:lvl5pPr lvl="4" rtl="0">
              <a:spcBef>
                <a:spcPts val="600"/>
              </a:spcBef>
              <a:spcAft>
                <a:spcPts val="0"/>
              </a:spcAft>
              <a:buNone/>
              <a:defRPr sz="1600">
                <a:latin typeface="Proxima Nova"/>
                <a:ea typeface="Proxima Nova"/>
                <a:cs typeface="Proxima Nova"/>
                <a:sym typeface="Proxima Nova"/>
              </a:defRPr>
            </a:lvl5pPr>
            <a:lvl6pPr lvl="5" rtl="0">
              <a:spcBef>
                <a:spcPts val="600"/>
              </a:spcBef>
              <a:spcAft>
                <a:spcPts val="0"/>
              </a:spcAft>
              <a:buNone/>
              <a:defRPr sz="1600">
                <a:latin typeface="Proxima Nova"/>
                <a:ea typeface="Proxima Nova"/>
                <a:cs typeface="Proxima Nova"/>
                <a:sym typeface="Proxima Nova"/>
              </a:defRPr>
            </a:lvl6pPr>
            <a:lvl7pPr lvl="6" rtl="0">
              <a:spcBef>
                <a:spcPts val="600"/>
              </a:spcBef>
              <a:spcAft>
                <a:spcPts val="0"/>
              </a:spcAft>
              <a:buNone/>
              <a:defRPr sz="1600">
                <a:latin typeface="Proxima Nova"/>
                <a:ea typeface="Proxima Nova"/>
                <a:cs typeface="Proxima Nova"/>
                <a:sym typeface="Proxima Nova"/>
              </a:defRPr>
            </a:lvl7pPr>
            <a:lvl8pPr lvl="7" rtl="0">
              <a:spcBef>
                <a:spcPts val="600"/>
              </a:spcBef>
              <a:spcAft>
                <a:spcPts val="0"/>
              </a:spcAft>
              <a:buNone/>
              <a:defRPr sz="1600">
                <a:latin typeface="Proxima Nova"/>
                <a:ea typeface="Proxima Nova"/>
                <a:cs typeface="Proxima Nova"/>
                <a:sym typeface="Proxima Nova"/>
              </a:defRPr>
            </a:lvl8pPr>
            <a:lvl9pPr lvl="8" rtl="0">
              <a:spcBef>
                <a:spcPts val="600"/>
              </a:spcBef>
              <a:spcAft>
                <a:spcPts val="0"/>
              </a:spcAft>
              <a:buNone/>
              <a:defRPr sz="1600">
                <a:latin typeface="Proxima Nova"/>
                <a:ea typeface="Proxima Nova"/>
                <a:cs typeface="Proxima Nova"/>
                <a:sym typeface="Proxima Nova"/>
              </a:defRPr>
            </a:lvl9pPr>
          </a:lstStyle>
          <a:p/>
        </p:txBody>
      </p:sp>
      <p:sp>
        <p:nvSpPr>
          <p:cNvPr id="323" name="Shape 323"/>
          <p:cNvSpPr txBox="1"/>
          <p:nvPr>
            <p:ph idx="2" type="subTitle"/>
          </p:nvPr>
        </p:nvSpPr>
        <p:spPr>
          <a:xfrm>
            <a:off x="1821825" y="3505200"/>
            <a:ext cx="4572000" cy="1200000"/>
          </a:xfrm>
          <a:prstGeom prst="rect">
            <a:avLst/>
          </a:prstGeom>
        </p:spPr>
        <p:txBody>
          <a:bodyPr anchorCtr="0" anchor="t" bIns="91425" lIns="91425" spcFirstLastPara="1" rIns="91425" wrap="square" tIns="91425"/>
          <a:lstStyle>
            <a:lvl1pPr lvl="0" rtl="0">
              <a:spcBef>
                <a:spcPts val="600"/>
              </a:spcBef>
              <a:spcAft>
                <a:spcPts val="0"/>
              </a:spcAft>
              <a:buNone/>
              <a:defRPr sz="1200">
                <a:solidFill>
                  <a:srgbClr val="FFFFFF"/>
                </a:solidFill>
                <a:latin typeface="Proxima Nova"/>
                <a:ea typeface="Proxima Nova"/>
                <a:cs typeface="Proxima Nova"/>
                <a:sym typeface="Proxima Nova"/>
              </a:defRPr>
            </a:lvl1pPr>
            <a:lvl2pPr lvl="1" rtl="0">
              <a:spcBef>
                <a:spcPts val="600"/>
              </a:spcBef>
              <a:spcAft>
                <a:spcPts val="0"/>
              </a:spcAft>
              <a:buNone/>
              <a:defRPr sz="1200">
                <a:latin typeface="Proxima Nova"/>
                <a:ea typeface="Proxima Nova"/>
                <a:cs typeface="Proxima Nova"/>
                <a:sym typeface="Proxima Nova"/>
              </a:defRPr>
            </a:lvl2pPr>
            <a:lvl3pPr lvl="2" rtl="0">
              <a:spcBef>
                <a:spcPts val="600"/>
              </a:spcBef>
              <a:spcAft>
                <a:spcPts val="0"/>
              </a:spcAft>
              <a:buNone/>
              <a:defRPr sz="1200">
                <a:latin typeface="Proxima Nova"/>
                <a:ea typeface="Proxima Nova"/>
                <a:cs typeface="Proxima Nova"/>
                <a:sym typeface="Proxima Nova"/>
              </a:defRPr>
            </a:lvl3pPr>
            <a:lvl4pPr lvl="3" rtl="0">
              <a:spcBef>
                <a:spcPts val="600"/>
              </a:spcBef>
              <a:spcAft>
                <a:spcPts val="0"/>
              </a:spcAft>
              <a:buNone/>
              <a:defRPr sz="1200">
                <a:latin typeface="Proxima Nova"/>
                <a:ea typeface="Proxima Nova"/>
                <a:cs typeface="Proxima Nova"/>
                <a:sym typeface="Proxima Nova"/>
              </a:defRPr>
            </a:lvl4pPr>
            <a:lvl5pPr lvl="4" rtl="0">
              <a:spcBef>
                <a:spcPts val="600"/>
              </a:spcBef>
              <a:spcAft>
                <a:spcPts val="0"/>
              </a:spcAft>
              <a:buNone/>
              <a:defRPr sz="1200">
                <a:latin typeface="Proxima Nova"/>
                <a:ea typeface="Proxima Nova"/>
                <a:cs typeface="Proxima Nova"/>
                <a:sym typeface="Proxima Nova"/>
              </a:defRPr>
            </a:lvl5pPr>
            <a:lvl6pPr lvl="5" rtl="0">
              <a:spcBef>
                <a:spcPts val="600"/>
              </a:spcBef>
              <a:spcAft>
                <a:spcPts val="0"/>
              </a:spcAft>
              <a:buNone/>
              <a:defRPr sz="1200">
                <a:latin typeface="Proxima Nova"/>
                <a:ea typeface="Proxima Nova"/>
                <a:cs typeface="Proxima Nova"/>
                <a:sym typeface="Proxima Nova"/>
              </a:defRPr>
            </a:lvl6pPr>
            <a:lvl7pPr lvl="6" rtl="0">
              <a:spcBef>
                <a:spcPts val="600"/>
              </a:spcBef>
              <a:spcAft>
                <a:spcPts val="0"/>
              </a:spcAft>
              <a:buNone/>
              <a:defRPr sz="1200">
                <a:latin typeface="Proxima Nova"/>
                <a:ea typeface="Proxima Nova"/>
                <a:cs typeface="Proxima Nova"/>
                <a:sym typeface="Proxima Nova"/>
              </a:defRPr>
            </a:lvl7pPr>
            <a:lvl8pPr lvl="7" rtl="0">
              <a:spcBef>
                <a:spcPts val="600"/>
              </a:spcBef>
              <a:spcAft>
                <a:spcPts val="0"/>
              </a:spcAft>
              <a:buNone/>
              <a:defRPr sz="1200">
                <a:latin typeface="Proxima Nova"/>
                <a:ea typeface="Proxima Nova"/>
                <a:cs typeface="Proxima Nova"/>
                <a:sym typeface="Proxima Nova"/>
              </a:defRPr>
            </a:lvl8pPr>
            <a:lvl9pPr lvl="8" rtl="0">
              <a:spcBef>
                <a:spcPts val="600"/>
              </a:spcBef>
              <a:spcAft>
                <a:spcPts val="0"/>
              </a:spcAft>
              <a:buNone/>
              <a:defRPr sz="1200">
                <a:latin typeface="Proxima Nova"/>
                <a:ea typeface="Proxima Nova"/>
                <a:cs typeface="Proxima Nova"/>
                <a:sym typeface="Proxima Nova"/>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only 1 1">
    <p:spTree>
      <p:nvGrpSpPr>
        <p:cNvPr id="324" name="Shape 324"/>
        <p:cNvGrpSpPr/>
        <p:nvPr/>
      </p:nvGrpSpPr>
      <p:grpSpPr>
        <a:xfrm>
          <a:off x="0" y="0"/>
          <a:ext cx="0" cy="0"/>
          <a:chOff x="0" y="0"/>
          <a:chExt cx="0" cy="0"/>
        </a:xfrm>
      </p:grpSpPr>
      <p:sp>
        <p:nvSpPr>
          <p:cNvPr id="325" name="Shape 325"/>
          <p:cNvSpPr txBox="1"/>
          <p:nvPr>
            <p:ph idx="1" type="body"/>
          </p:nvPr>
        </p:nvSpPr>
        <p:spPr>
          <a:xfrm>
            <a:off x="685800" y="1047750"/>
            <a:ext cx="7772400" cy="285900"/>
          </a:xfrm>
          <a:prstGeom prst="rect">
            <a:avLst/>
          </a:prstGeom>
          <a:noFill/>
          <a:ln>
            <a:noFill/>
          </a:ln>
        </p:spPr>
        <p:txBody>
          <a:bodyPr anchorCtr="0" anchor="t" bIns="91425" lIns="91425" spcFirstLastPara="1" rIns="91425" wrap="square" tIns="91425"/>
          <a:lstStyle>
            <a:lvl1pPr indent="-228600" lvl="0" marL="457200" marR="0" rtl="0" algn="l">
              <a:lnSpc>
                <a:spcPct val="11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26" name="Shape 326"/>
          <p:cNvSpPr txBox="1"/>
          <p:nvPr>
            <p:ph idx="11" type="ftr"/>
          </p:nvPr>
        </p:nvSpPr>
        <p:spPr>
          <a:xfrm>
            <a:off x="457200" y="4800600"/>
            <a:ext cx="7162800" cy="2739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800" u="none" cap="none" strike="noStrike">
                <a:solidFill>
                  <a:srgbClr val="4C4C4C"/>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27" name="Shape 327"/>
          <p:cNvSpPr txBox="1"/>
          <p:nvPr>
            <p:ph type="title"/>
          </p:nvPr>
        </p:nvSpPr>
        <p:spPr>
          <a:xfrm>
            <a:off x="685800" y="0"/>
            <a:ext cx="7772400" cy="10287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2800" u="none" cap="none" strike="noStrike">
                <a:solidFill>
                  <a:srgbClr val="000000"/>
                </a:solidFill>
                <a:latin typeface="Arial"/>
                <a:ea typeface="Arial"/>
                <a:cs typeface="Arial"/>
                <a:sym typeface="Arial"/>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328" name="Shape 328"/>
          <p:cNvSpPr txBox="1"/>
          <p:nvPr>
            <p:ph idx="2" type="body"/>
          </p:nvPr>
        </p:nvSpPr>
        <p:spPr>
          <a:xfrm>
            <a:off x="685800" y="1657350"/>
            <a:ext cx="7772400" cy="742800"/>
          </a:xfrm>
          <a:prstGeom prst="rect">
            <a:avLst/>
          </a:prstGeom>
          <a:noFill/>
          <a:ln>
            <a:noFill/>
          </a:ln>
        </p:spPr>
        <p:txBody>
          <a:bodyPr anchorCtr="0" anchor="b" bIns="91425" lIns="91425" spcFirstLastPara="1" rIns="91425" wrap="square" tIns="91425"/>
          <a:lstStyle>
            <a:lvl1pPr indent="-228600" lvl="0" marL="457200" marR="0" rtl="0" algn="l">
              <a:lnSpc>
                <a:spcPct val="110000"/>
              </a:lnSpc>
              <a:spcBef>
                <a:spcPts val="28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342900" lvl="1" marL="914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29" name="Shape 329"/>
          <p:cNvSpPr txBox="1"/>
          <p:nvPr>
            <p:ph idx="3" type="body"/>
          </p:nvPr>
        </p:nvSpPr>
        <p:spPr>
          <a:xfrm>
            <a:off x="685800" y="2571750"/>
            <a:ext cx="7772400" cy="1828800"/>
          </a:xfrm>
          <a:prstGeom prst="rect">
            <a:avLst/>
          </a:prstGeom>
          <a:noFill/>
          <a:ln>
            <a:noFill/>
          </a:ln>
        </p:spPr>
        <p:txBody>
          <a:bodyPr anchorCtr="0" anchor="t" bIns="91425" lIns="91425" spcFirstLastPara="1" rIns="91425" wrap="square" tIns="91425"/>
          <a:lstStyle>
            <a:lvl1pPr indent="-304800" lvl="0" marL="457200" marR="0" rtl="0" algn="l">
              <a:lnSpc>
                <a:spcPct val="110000"/>
              </a:lnSpc>
              <a:spcBef>
                <a:spcPts val="240"/>
              </a:spcBef>
              <a:spcAft>
                <a:spcPts val="0"/>
              </a:spcAft>
              <a:buClr>
                <a:srgbClr val="000000"/>
              </a:buClr>
              <a:buSzPts val="1200"/>
              <a:buFont typeface="Arial"/>
              <a:buChar char="•"/>
              <a:defRPr b="0" i="0" sz="1200" u="none" cap="none" strike="noStrike">
                <a:solidFill>
                  <a:srgbClr val="000000"/>
                </a:solidFill>
                <a:latin typeface="Arial"/>
                <a:ea typeface="Arial"/>
                <a:cs typeface="Arial"/>
                <a:sym typeface="Arial"/>
              </a:defRPr>
            </a:lvl1pPr>
            <a:lvl2pPr indent="-304800" lvl="1" marL="914400" marR="0" rtl="0" algn="l">
              <a:lnSpc>
                <a:spcPct val="110000"/>
              </a:lnSpc>
              <a:spcBef>
                <a:spcPts val="240"/>
              </a:spcBef>
              <a:spcAft>
                <a:spcPts val="0"/>
              </a:spcAft>
              <a:buClr>
                <a:srgbClr val="000000"/>
              </a:buClr>
              <a:buSzPts val="1200"/>
              <a:buFont typeface="Arial"/>
              <a:buChar char="•"/>
              <a:defRPr b="0" i="0" sz="1200" u="none" cap="none" strike="noStrike">
                <a:solidFill>
                  <a:srgbClr val="000000"/>
                </a:solidFill>
                <a:latin typeface="Arial"/>
                <a:ea typeface="Arial"/>
                <a:cs typeface="Arial"/>
                <a:sym typeface="Arial"/>
              </a:defRPr>
            </a:lvl2pPr>
            <a:lvl3pPr indent="-304800" lvl="2" marL="1371600" marR="0" rtl="0" algn="l">
              <a:lnSpc>
                <a:spcPct val="110000"/>
              </a:lnSpc>
              <a:spcBef>
                <a:spcPts val="240"/>
              </a:spcBef>
              <a:spcAft>
                <a:spcPts val="0"/>
              </a:spcAft>
              <a:buClr>
                <a:srgbClr val="000000"/>
              </a:buClr>
              <a:buSzPts val="1200"/>
              <a:buFont typeface="Arial"/>
              <a:buChar char="•"/>
              <a:defRPr b="0" i="0" sz="1200" u="none" cap="none" strike="noStrike">
                <a:solidFill>
                  <a:srgbClr val="000000"/>
                </a:solidFill>
                <a:latin typeface="Arial"/>
                <a:ea typeface="Arial"/>
                <a:cs typeface="Arial"/>
                <a:sym typeface="Arial"/>
              </a:defRPr>
            </a:lvl3pPr>
            <a:lvl4pPr indent="-304800" lvl="3" marL="1828800" marR="0" rtl="0" algn="l">
              <a:lnSpc>
                <a:spcPct val="110000"/>
              </a:lnSpc>
              <a:spcBef>
                <a:spcPts val="240"/>
              </a:spcBef>
              <a:spcAft>
                <a:spcPts val="0"/>
              </a:spcAft>
              <a:buClr>
                <a:srgbClr val="000000"/>
              </a:buClr>
              <a:buSzPts val="1200"/>
              <a:buFont typeface="Arial"/>
              <a:buChar char="•"/>
              <a:defRPr b="0" i="0" sz="1200" u="none" cap="none" strike="noStrike">
                <a:solidFill>
                  <a:srgbClr val="000000"/>
                </a:solidFill>
                <a:latin typeface="Arial"/>
                <a:ea typeface="Arial"/>
                <a:cs typeface="Arial"/>
                <a:sym typeface="Arial"/>
              </a:defRPr>
            </a:lvl4pPr>
            <a:lvl5pPr indent="-304800" lvl="4" marL="2286000" marR="0" rtl="0" algn="l">
              <a:lnSpc>
                <a:spcPct val="110000"/>
              </a:lnSpc>
              <a:spcBef>
                <a:spcPts val="240"/>
              </a:spcBef>
              <a:spcAft>
                <a:spcPts val="0"/>
              </a:spcAft>
              <a:buClr>
                <a:srgbClr val="000000"/>
              </a:buClr>
              <a:buSzPts val="1200"/>
              <a:buFont typeface="Arial"/>
              <a:buChar char="•"/>
              <a:defRPr b="0" i="0" sz="1200" u="none" cap="none" strike="noStrike">
                <a:solidFill>
                  <a:srgbClr val="000000"/>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Only">
    <p:spTree>
      <p:nvGrpSpPr>
        <p:cNvPr id="330" name="Shape 330"/>
        <p:cNvGrpSpPr/>
        <p:nvPr/>
      </p:nvGrpSpPr>
      <p:grpSpPr>
        <a:xfrm>
          <a:off x="0" y="0"/>
          <a:ext cx="0" cy="0"/>
          <a:chOff x="0" y="0"/>
          <a:chExt cx="0" cy="0"/>
        </a:xfrm>
      </p:grpSpPr>
      <p:sp>
        <p:nvSpPr>
          <p:cNvPr id="331" name="Shape 331"/>
          <p:cNvSpPr txBox="1"/>
          <p:nvPr>
            <p:ph type="title"/>
          </p:nvPr>
        </p:nvSpPr>
        <p:spPr>
          <a:xfrm>
            <a:off x="673100" y="567690"/>
            <a:ext cx="7797900" cy="452700"/>
          </a:xfrm>
          <a:prstGeom prst="rect">
            <a:avLst/>
          </a:prstGeom>
          <a:noFill/>
          <a:ln>
            <a:noFill/>
          </a:ln>
        </p:spPr>
        <p:txBody>
          <a:bodyPr anchorCtr="0" anchor="t" bIns="91425" lIns="91425" spcFirstLastPara="1" rIns="91425" wrap="square" tIns="91425"/>
          <a:lstStyle>
            <a:lvl1pPr indent="0" lvl="0" marL="0" marR="0" rtl="0" algn="l">
              <a:spcBef>
                <a:spcPts val="0"/>
              </a:spcBef>
              <a:spcAft>
                <a:spcPts val="0"/>
              </a:spcAft>
              <a:buSzPts val="1400"/>
              <a:buNone/>
              <a:defRPr b="0" i="0" sz="2800" u="none" cap="none" strike="noStrike">
                <a:solidFill>
                  <a:schemeClr val="dk1"/>
                </a:solidFill>
                <a:latin typeface="Arial"/>
                <a:ea typeface="Arial"/>
                <a:cs typeface="Arial"/>
                <a:sym typeface="Arial"/>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332" name="Shape 332"/>
          <p:cNvSpPr txBox="1"/>
          <p:nvPr>
            <p:ph idx="11" type="ftr"/>
          </p:nvPr>
        </p:nvSpPr>
        <p:spPr>
          <a:xfrm>
            <a:off x="3108960" y="4783455"/>
            <a:ext cx="2926200" cy="257100"/>
          </a:xfrm>
          <a:prstGeom prst="rect">
            <a:avLst/>
          </a:prstGeom>
          <a:noFill/>
          <a:ln>
            <a:noFill/>
          </a:ln>
        </p:spPr>
        <p:txBody>
          <a:bodyPr anchorCtr="0" anchor="t" bIns="91425" lIns="91425" spcFirstLastPara="1" rIns="91425" wrap="square" tIns="91425"/>
          <a:lstStyle>
            <a:lvl1pPr indent="0" lvl="0" marL="0" marR="0" rtl="0" algn="ctr">
              <a:spcBef>
                <a:spcPts val="0"/>
              </a:spcBef>
              <a:spcAft>
                <a:spcPts val="0"/>
              </a:spcAft>
              <a:buSzPts val="1400"/>
              <a:buNone/>
              <a:defRPr sz="18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33" name="Shape 333"/>
          <p:cNvSpPr txBox="1"/>
          <p:nvPr>
            <p:ph idx="10" type="dt"/>
          </p:nvPr>
        </p:nvSpPr>
        <p:spPr>
          <a:xfrm>
            <a:off x="457200" y="4783455"/>
            <a:ext cx="2103000" cy="257100"/>
          </a:xfrm>
          <a:prstGeom prst="rect">
            <a:avLst/>
          </a:prstGeom>
          <a:noFill/>
          <a:ln>
            <a:noFill/>
          </a:ln>
        </p:spPr>
        <p:txBody>
          <a:bodyPr anchorCtr="0" anchor="t" bIns="91425" lIns="91425" spcFirstLastPara="1" rIns="91425" wrap="square" tIns="91425"/>
          <a:lstStyle>
            <a:lvl1pPr indent="0" lvl="0" marL="0" marR="0" rtl="0" algn="l">
              <a:spcBef>
                <a:spcPts val="0"/>
              </a:spcBef>
              <a:spcAft>
                <a:spcPts val="0"/>
              </a:spcAft>
              <a:buSzPts val="1400"/>
              <a:buNone/>
              <a:defRPr sz="18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left, graphic right 1">
    <p:spTree>
      <p:nvGrpSpPr>
        <p:cNvPr id="334" name="Shape 334"/>
        <p:cNvGrpSpPr/>
        <p:nvPr/>
      </p:nvGrpSpPr>
      <p:grpSpPr>
        <a:xfrm>
          <a:off x="0" y="0"/>
          <a:ext cx="0" cy="0"/>
          <a:chOff x="0" y="0"/>
          <a:chExt cx="0" cy="0"/>
        </a:xfrm>
      </p:grpSpPr>
      <p:sp>
        <p:nvSpPr>
          <p:cNvPr id="335" name="Shape 335"/>
          <p:cNvSpPr txBox="1"/>
          <p:nvPr>
            <p:ph idx="1" type="body"/>
          </p:nvPr>
        </p:nvSpPr>
        <p:spPr>
          <a:xfrm>
            <a:off x="826700" y="1625925"/>
            <a:ext cx="3585000" cy="2644800"/>
          </a:xfrm>
          <a:prstGeom prst="rect">
            <a:avLst/>
          </a:prstGeom>
        </p:spPr>
        <p:txBody>
          <a:bodyPr anchorCtr="0" anchor="t" bIns="91425" lIns="91425" spcFirstLastPara="1" rIns="91425" wrap="square" tIns="91425"/>
          <a:lstStyle>
            <a:lvl1pPr indent="-292100" lvl="0" marL="457200" rtl="0">
              <a:spcBef>
                <a:spcPts val="600"/>
              </a:spcBef>
              <a:spcAft>
                <a:spcPts val="0"/>
              </a:spcAft>
              <a:buSzPts val="1000"/>
              <a:buChar char="●"/>
              <a:defRPr/>
            </a:lvl1pPr>
            <a:lvl2pPr indent="-292100" lvl="1" marL="914400" rtl="0">
              <a:spcBef>
                <a:spcPts val="500"/>
              </a:spcBef>
              <a:spcAft>
                <a:spcPts val="0"/>
              </a:spcAft>
              <a:buSzPts val="1000"/>
              <a:buChar char="○"/>
              <a:defRPr/>
            </a:lvl2pPr>
            <a:lvl3pPr indent="-292100" lvl="2" marL="1371600" rtl="0">
              <a:spcBef>
                <a:spcPts val="500"/>
              </a:spcBef>
              <a:spcAft>
                <a:spcPts val="0"/>
              </a:spcAft>
              <a:buSzPts val="1000"/>
              <a:buChar char="■"/>
              <a:defRPr/>
            </a:lvl3pPr>
            <a:lvl4pPr indent="-292100" lvl="3" marL="1828800" rtl="0">
              <a:spcBef>
                <a:spcPts val="300"/>
              </a:spcBef>
              <a:spcAft>
                <a:spcPts val="0"/>
              </a:spcAft>
              <a:buSzPts val="1000"/>
              <a:buChar char="●"/>
              <a:defRPr/>
            </a:lvl4pPr>
            <a:lvl5pPr indent="-292100" lvl="4" marL="2286000" rtl="0">
              <a:spcBef>
                <a:spcPts val="300"/>
              </a:spcBef>
              <a:spcAft>
                <a:spcPts val="0"/>
              </a:spcAft>
              <a:buSzPts val="1000"/>
              <a:buChar char="○"/>
              <a:defRPr/>
            </a:lvl5pPr>
            <a:lvl6pPr indent="-292100" lvl="5" marL="2743200" rtl="0">
              <a:spcBef>
                <a:spcPts val="300"/>
              </a:spcBef>
              <a:spcAft>
                <a:spcPts val="0"/>
              </a:spcAft>
              <a:buSzPts val="1000"/>
              <a:buChar char="■"/>
              <a:defRPr/>
            </a:lvl6pPr>
            <a:lvl7pPr indent="-292100" lvl="6" marL="3200400" rtl="0">
              <a:spcBef>
                <a:spcPts val="300"/>
              </a:spcBef>
              <a:spcAft>
                <a:spcPts val="0"/>
              </a:spcAft>
              <a:buSzPts val="1000"/>
              <a:buChar char="●"/>
              <a:defRPr/>
            </a:lvl7pPr>
            <a:lvl8pPr indent="-292100" lvl="7" marL="3657600" rtl="0">
              <a:spcBef>
                <a:spcPts val="300"/>
              </a:spcBef>
              <a:spcAft>
                <a:spcPts val="0"/>
              </a:spcAft>
              <a:buSzPts val="1000"/>
              <a:buChar char="○"/>
              <a:defRPr/>
            </a:lvl8pPr>
            <a:lvl9pPr indent="-292100" lvl="8" marL="4114800" rtl="0">
              <a:spcBef>
                <a:spcPts val="300"/>
              </a:spcBef>
              <a:spcAft>
                <a:spcPts val="0"/>
              </a:spcAft>
              <a:buSzPts val="1000"/>
              <a:buChar char="■"/>
              <a:defRPr/>
            </a:lvl9pPr>
          </a:lstStyle>
          <a:p/>
        </p:txBody>
      </p:sp>
      <p:sp>
        <p:nvSpPr>
          <p:cNvPr id="336" name="Shape 336"/>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Proxima Nova"/>
              <a:buNone/>
              <a:defRPr b="0">
                <a:latin typeface="Proxima Nova"/>
                <a:ea typeface="Proxima Nova"/>
                <a:cs typeface="Proxima Nova"/>
                <a:sym typeface="Proxima Nova"/>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
        <p:nvSpPr>
          <p:cNvPr id="337" name="Shape 337"/>
          <p:cNvSpPr txBox="1"/>
          <p:nvPr>
            <p:ph idx="2" type="subTitle"/>
          </p:nvPr>
        </p:nvSpPr>
        <p:spPr>
          <a:xfrm>
            <a:off x="826650" y="929775"/>
            <a:ext cx="7490700" cy="328800"/>
          </a:xfrm>
          <a:prstGeom prst="rect">
            <a:avLst/>
          </a:prstGeom>
        </p:spPr>
        <p:txBody>
          <a:bodyPr anchorCtr="0" anchor="t" bIns="91425" lIns="91425" spcFirstLastPara="1" rIns="91425" wrap="square" tIns="91425"/>
          <a:lstStyle>
            <a:lvl1pPr lvl="0" rtl="0">
              <a:lnSpc>
                <a:spcPct val="100000"/>
              </a:lnSpc>
              <a:spcBef>
                <a:spcPts val="0"/>
              </a:spcBef>
              <a:spcAft>
                <a:spcPts val="0"/>
              </a:spcAft>
              <a:buNone/>
              <a:defRPr>
                <a:latin typeface="Proxima Nova"/>
                <a:ea typeface="Proxima Nova"/>
                <a:cs typeface="Proxima Nova"/>
                <a:sym typeface="Proxima Nova"/>
              </a:defRPr>
            </a:lvl1pPr>
            <a:lvl2pPr lvl="1" rtl="0">
              <a:lnSpc>
                <a:spcPct val="100000"/>
              </a:lnSpc>
              <a:spcBef>
                <a:spcPts val="0"/>
              </a:spcBef>
              <a:spcAft>
                <a:spcPts val="0"/>
              </a:spcAft>
              <a:buNone/>
              <a:defRPr>
                <a:latin typeface="Proxima Nova"/>
                <a:ea typeface="Proxima Nova"/>
                <a:cs typeface="Proxima Nova"/>
                <a:sym typeface="Proxima Nova"/>
              </a:defRPr>
            </a:lvl2pPr>
            <a:lvl3pPr lvl="2" rtl="0">
              <a:lnSpc>
                <a:spcPct val="100000"/>
              </a:lnSpc>
              <a:spcBef>
                <a:spcPts val="0"/>
              </a:spcBef>
              <a:spcAft>
                <a:spcPts val="0"/>
              </a:spcAft>
              <a:buNone/>
              <a:defRPr>
                <a:latin typeface="Proxima Nova"/>
                <a:ea typeface="Proxima Nova"/>
                <a:cs typeface="Proxima Nova"/>
                <a:sym typeface="Proxima Nova"/>
              </a:defRPr>
            </a:lvl3pPr>
            <a:lvl4pPr lvl="3" rtl="0">
              <a:lnSpc>
                <a:spcPct val="100000"/>
              </a:lnSpc>
              <a:spcBef>
                <a:spcPts val="0"/>
              </a:spcBef>
              <a:spcAft>
                <a:spcPts val="0"/>
              </a:spcAft>
              <a:buNone/>
              <a:defRPr>
                <a:latin typeface="Proxima Nova"/>
                <a:ea typeface="Proxima Nova"/>
                <a:cs typeface="Proxima Nova"/>
                <a:sym typeface="Proxima Nova"/>
              </a:defRPr>
            </a:lvl4pPr>
            <a:lvl5pPr lvl="4" rtl="0">
              <a:lnSpc>
                <a:spcPct val="100000"/>
              </a:lnSpc>
              <a:spcBef>
                <a:spcPts val="0"/>
              </a:spcBef>
              <a:spcAft>
                <a:spcPts val="0"/>
              </a:spcAft>
              <a:buNone/>
              <a:defRPr>
                <a:latin typeface="Proxima Nova"/>
                <a:ea typeface="Proxima Nova"/>
                <a:cs typeface="Proxima Nova"/>
                <a:sym typeface="Proxima Nova"/>
              </a:defRPr>
            </a:lvl5pPr>
            <a:lvl6pPr lvl="5" rtl="0">
              <a:lnSpc>
                <a:spcPct val="100000"/>
              </a:lnSpc>
              <a:spcBef>
                <a:spcPts val="0"/>
              </a:spcBef>
              <a:spcAft>
                <a:spcPts val="0"/>
              </a:spcAft>
              <a:buNone/>
              <a:defRPr>
                <a:latin typeface="Proxima Nova"/>
                <a:ea typeface="Proxima Nova"/>
                <a:cs typeface="Proxima Nova"/>
                <a:sym typeface="Proxima Nova"/>
              </a:defRPr>
            </a:lvl6pPr>
            <a:lvl7pPr lvl="6" rtl="0">
              <a:lnSpc>
                <a:spcPct val="100000"/>
              </a:lnSpc>
              <a:spcBef>
                <a:spcPts val="0"/>
              </a:spcBef>
              <a:spcAft>
                <a:spcPts val="0"/>
              </a:spcAft>
              <a:buNone/>
              <a:defRPr>
                <a:latin typeface="Proxima Nova"/>
                <a:ea typeface="Proxima Nova"/>
                <a:cs typeface="Proxima Nova"/>
                <a:sym typeface="Proxima Nova"/>
              </a:defRPr>
            </a:lvl7pPr>
            <a:lvl8pPr lvl="7" rtl="0">
              <a:lnSpc>
                <a:spcPct val="100000"/>
              </a:lnSpc>
              <a:spcBef>
                <a:spcPts val="0"/>
              </a:spcBef>
              <a:spcAft>
                <a:spcPts val="0"/>
              </a:spcAft>
              <a:buNone/>
              <a:defRPr>
                <a:latin typeface="Proxima Nova"/>
                <a:ea typeface="Proxima Nova"/>
                <a:cs typeface="Proxima Nova"/>
                <a:sym typeface="Proxima Nova"/>
              </a:defRPr>
            </a:lvl8pPr>
            <a:lvl9pPr lvl="8" rtl="0">
              <a:lnSpc>
                <a:spcPct val="100000"/>
              </a:lnSpc>
              <a:spcBef>
                <a:spcPts val="0"/>
              </a:spcBef>
              <a:spcAft>
                <a:spcPts val="0"/>
              </a:spcAft>
              <a:buNone/>
              <a:defRPr>
                <a:latin typeface="Proxima Nova"/>
                <a:ea typeface="Proxima Nova"/>
                <a:cs typeface="Proxima Nova"/>
                <a:sym typeface="Proxima Nova"/>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red 1">
    <p:bg>
      <p:bgPr>
        <a:blipFill>
          <a:blip r:embed="rId2">
            <a:alphaModFix/>
          </a:blip>
          <a:stretch>
            <a:fillRect/>
          </a:stretch>
        </a:blipFill>
      </p:bgPr>
    </p:bg>
    <p:spTree>
      <p:nvGrpSpPr>
        <p:cNvPr id="338" name="Shape 338"/>
        <p:cNvGrpSpPr/>
        <p:nvPr/>
      </p:nvGrpSpPr>
      <p:grpSpPr>
        <a:xfrm>
          <a:off x="0" y="0"/>
          <a:ext cx="0" cy="0"/>
          <a:chOff x="0" y="0"/>
          <a:chExt cx="0" cy="0"/>
        </a:xfrm>
      </p:grpSpPr>
      <p:sp>
        <p:nvSpPr>
          <p:cNvPr id="339" name="Shape 339"/>
          <p:cNvSpPr txBox="1"/>
          <p:nvPr>
            <p:ph type="title"/>
          </p:nvPr>
        </p:nvSpPr>
        <p:spPr>
          <a:xfrm>
            <a:off x="1821825" y="2171700"/>
            <a:ext cx="5943600" cy="685800"/>
          </a:xfrm>
          <a:prstGeom prst="rect">
            <a:avLst/>
          </a:prstGeom>
        </p:spPr>
        <p:txBody>
          <a:bodyPr anchorCtr="0" anchor="b" bIns="91425" lIns="91425" spcFirstLastPara="1" rIns="91425" wrap="square" tIns="91425"/>
          <a:lstStyle>
            <a:lvl1pPr lvl="0" rtl="0">
              <a:spcBef>
                <a:spcPts val="0"/>
              </a:spcBef>
              <a:spcAft>
                <a:spcPts val="0"/>
              </a:spcAft>
              <a:buNone/>
              <a:defRPr b="1" sz="2400">
                <a:solidFill>
                  <a:schemeClr val="lt1"/>
                </a:solidFill>
                <a:latin typeface="Proxima Nova"/>
                <a:ea typeface="Proxima Nova"/>
                <a:cs typeface="Proxima Nova"/>
                <a:sym typeface="Proxima Nova"/>
              </a:defRPr>
            </a:lvl1pPr>
            <a:lvl2pPr lvl="1" rtl="0">
              <a:spcBef>
                <a:spcPts val="0"/>
              </a:spcBef>
              <a:spcAft>
                <a:spcPts val="0"/>
              </a:spcAft>
              <a:buNone/>
              <a:defRPr b="1" sz="2400">
                <a:solidFill>
                  <a:schemeClr val="lt1"/>
                </a:solidFill>
                <a:latin typeface="Proxima Nova"/>
                <a:ea typeface="Proxima Nova"/>
                <a:cs typeface="Proxima Nova"/>
                <a:sym typeface="Proxima Nova"/>
              </a:defRPr>
            </a:lvl2pPr>
            <a:lvl3pPr lvl="2" rtl="0">
              <a:spcBef>
                <a:spcPts val="0"/>
              </a:spcBef>
              <a:spcAft>
                <a:spcPts val="0"/>
              </a:spcAft>
              <a:buNone/>
              <a:defRPr b="1" sz="2400">
                <a:solidFill>
                  <a:schemeClr val="lt1"/>
                </a:solidFill>
                <a:latin typeface="Proxima Nova"/>
                <a:ea typeface="Proxima Nova"/>
                <a:cs typeface="Proxima Nova"/>
                <a:sym typeface="Proxima Nova"/>
              </a:defRPr>
            </a:lvl3pPr>
            <a:lvl4pPr lvl="3" rtl="0">
              <a:spcBef>
                <a:spcPts val="0"/>
              </a:spcBef>
              <a:spcAft>
                <a:spcPts val="0"/>
              </a:spcAft>
              <a:buNone/>
              <a:defRPr b="1" sz="2400">
                <a:solidFill>
                  <a:schemeClr val="lt1"/>
                </a:solidFill>
                <a:latin typeface="Proxima Nova"/>
                <a:ea typeface="Proxima Nova"/>
                <a:cs typeface="Proxima Nova"/>
                <a:sym typeface="Proxima Nova"/>
              </a:defRPr>
            </a:lvl4pPr>
            <a:lvl5pPr lvl="4" rtl="0">
              <a:spcBef>
                <a:spcPts val="0"/>
              </a:spcBef>
              <a:spcAft>
                <a:spcPts val="0"/>
              </a:spcAft>
              <a:buNone/>
              <a:defRPr b="1" sz="2400">
                <a:solidFill>
                  <a:schemeClr val="lt1"/>
                </a:solidFill>
                <a:latin typeface="Proxima Nova"/>
                <a:ea typeface="Proxima Nova"/>
                <a:cs typeface="Proxima Nova"/>
                <a:sym typeface="Proxima Nova"/>
              </a:defRPr>
            </a:lvl5pPr>
            <a:lvl6pPr lvl="5" rtl="0">
              <a:spcBef>
                <a:spcPts val="0"/>
              </a:spcBef>
              <a:spcAft>
                <a:spcPts val="0"/>
              </a:spcAft>
              <a:buNone/>
              <a:defRPr b="1" sz="2400">
                <a:solidFill>
                  <a:schemeClr val="lt1"/>
                </a:solidFill>
                <a:latin typeface="Proxima Nova"/>
                <a:ea typeface="Proxima Nova"/>
                <a:cs typeface="Proxima Nova"/>
                <a:sym typeface="Proxima Nova"/>
              </a:defRPr>
            </a:lvl6pPr>
            <a:lvl7pPr lvl="6" rtl="0">
              <a:spcBef>
                <a:spcPts val="0"/>
              </a:spcBef>
              <a:spcAft>
                <a:spcPts val="0"/>
              </a:spcAft>
              <a:buNone/>
              <a:defRPr b="1" sz="2400">
                <a:solidFill>
                  <a:schemeClr val="lt1"/>
                </a:solidFill>
                <a:latin typeface="Proxima Nova"/>
                <a:ea typeface="Proxima Nova"/>
                <a:cs typeface="Proxima Nova"/>
                <a:sym typeface="Proxima Nova"/>
              </a:defRPr>
            </a:lvl7pPr>
            <a:lvl8pPr lvl="7" rtl="0">
              <a:spcBef>
                <a:spcPts val="0"/>
              </a:spcBef>
              <a:spcAft>
                <a:spcPts val="0"/>
              </a:spcAft>
              <a:buNone/>
              <a:defRPr b="1" sz="2400">
                <a:solidFill>
                  <a:schemeClr val="lt1"/>
                </a:solidFill>
                <a:latin typeface="Proxima Nova"/>
                <a:ea typeface="Proxima Nova"/>
                <a:cs typeface="Proxima Nova"/>
                <a:sym typeface="Proxima Nova"/>
              </a:defRPr>
            </a:lvl8pPr>
            <a:lvl9pPr lvl="8" rtl="0">
              <a:spcBef>
                <a:spcPts val="0"/>
              </a:spcBef>
              <a:spcAft>
                <a:spcPts val="0"/>
              </a:spcAft>
              <a:buNone/>
              <a:defRPr b="1" sz="2400">
                <a:solidFill>
                  <a:schemeClr val="lt1"/>
                </a:solidFill>
                <a:latin typeface="Proxima Nova"/>
                <a:ea typeface="Proxima Nova"/>
                <a:cs typeface="Proxima Nova"/>
                <a:sym typeface="Proxima Nova"/>
              </a:defRPr>
            </a:lvl9pPr>
          </a:lstStyle>
          <a:p/>
        </p:txBody>
      </p:sp>
      <p:sp>
        <p:nvSpPr>
          <p:cNvPr id="340" name="Shape 340"/>
          <p:cNvSpPr txBox="1"/>
          <p:nvPr>
            <p:ph idx="1" type="subTitle"/>
          </p:nvPr>
        </p:nvSpPr>
        <p:spPr>
          <a:xfrm>
            <a:off x="1821825" y="3048000"/>
            <a:ext cx="5029200" cy="285900"/>
          </a:xfrm>
          <a:prstGeom prst="rect">
            <a:avLst/>
          </a:prstGeom>
        </p:spPr>
        <p:txBody>
          <a:bodyPr anchorCtr="0" anchor="t" bIns="91425" lIns="91425" spcFirstLastPara="1" rIns="91425" wrap="square" tIns="91425"/>
          <a:lstStyle>
            <a:lvl1pPr lvl="0" rtl="0">
              <a:spcBef>
                <a:spcPts val="600"/>
              </a:spcBef>
              <a:spcAft>
                <a:spcPts val="0"/>
              </a:spcAft>
              <a:buNone/>
              <a:defRPr sz="1600">
                <a:solidFill>
                  <a:srgbClr val="FFFFFF"/>
                </a:solidFill>
                <a:latin typeface="Proxima Nova"/>
                <a:ea typeface="Proxima Nova"/>
                <a:cs typeface="Proxima Nova"/>
                <a:sym typeface="Proxima Nova"/>
              </a:defRPr>
            </a:lvl1pPr>
            <a:lvl2pPr lvl="1" rtl="0">
              <a:spcBef>
                <a:spcPts val="600"/>
              </a:spcBef>
              <a:spcAft>
                <a:spcPts val="0"/>
              </a:spcAft>
              <a:buNone/>
              <a:defRPr sz="1600">
                <a:latin typeface="Proxima Nova"/>
                <a:ea typeface="Proxima Nova"/>
                <a:cs typeface="Proxima Nova"/>
                <a:sym typeface="Proxima Nova"/>
              </a:defRPr>
            </a:lvl2pPr>
            <a:lvl3pPr lvl="2" rtl="0">
              <a:spcBef>
                <a:spcPts val="600"/>
              </a:spcBef>
              <a:spcAft>
                <a:spcPts val="0"/>
              </a:spcAft>
              <a:buNone/>
              <a:defRPr sz="1600">
                <a:latin typeface="Proxima Nova"/>
                <a:ea typeface="Proxima Nova"/>
                <a:cs typeface="Proxima Nova"/>
                <a:sym typeface="Proxima Nova"/>
              </a:defRPr>
            </a:lvl3pPr>
            <a:lvl4pPr lvl="3" rtl="0">
              <a:spcBef>
                <a:spcPts val="600"/>
              </a:spcBef>
              <a:spcAft>
                <a:spcPts val="0"/>
              </a:spcAft>
              <a:buNone/>
              <a:defRPr sz="1600">
                <a:latin typeface="Proxima Nova"/>
                <a:ea typeface="Proxima Nova"/>
                <a:cs typeface="Proxima Nova"/>
                <a:sym typeface="Proxima Nova"/>
              </a:defRPr>
            </a:lvl4pPr>
            <a:lvl5pPr lvl="4" rtl="0">
              <a:spcBef>
                <a:spcPts val="600"/>
              </a:spcBef>
              <a:spcAft>
                <a:spcPts val="0"/>
              </a:spcAft>
              <a:buNone/>
              <a:defRPr sz="1600">
                <a:latin typeface="Proxima Nova"/>
                <a:ea typeface="Proxima Nova"/>
                <a:cs typeface="Proxima Nova"/>
                <a:sym typeface="Proxima Nova"/>
              </a:defRPr>
            </a:lvl5pPr>
            <a:lvl6pPr lvl="5" rtl="0">
              <a:spcBef>
                <a:spcPts val="600"/>
              </a:spcBef>
              <a:spcAft>
                <a:spcPts val="0"/>
              </a:spcAft>
              <a:buNone/>
              <a:defRPr sz="1600">
                <a:latin typeface="Proxima Nova"/>
                <a:ea typeface="Proxima Nova"/>
                <a:cs typeface="Proxima Nova"/>
                <a:sym typeface="Proxima Nova"/>
              </a:defRPr>
            </a:lvl6pPr>
            <a:lvl7pPr lvl="6" rtl="0">
              <a:spcBef>
                <a:spcPts val="600"/>
              </a:spcBef>
              <a:spcAft>
                <a:spcPts val="0"/>
              </a:spcAft>
              <a:buNone/>
              <a:defRPr sz="1600">
                <a:latin typeface="Proxima Nova"/>
                <a:ea typeface="Proxima Nova"/>
                <a:cs typeface="Proxima Nova"/>
                <a:sym typeface="Proxima Nova"/>
              </a:defRPr>
            </a:lvl7pPr>
            <a:lvl8pPr lvl="7" rtl="0">
              <a:spcBef>
                <a:spcPts val="600"/>
              </a:spcBef>
              <a:spcAft>
                <a:spcPts val="0"/>
              </a:spcAft>
              <a:buNone/>
              <a:defRPr sz="1600">
                <a:latin typeface="Proxima Nova"/>
                <a:ea typeface="Proxima Nova"/>
                <a:cs typeface="Proxima Nova"/>
                <a:sym typeface="Proxima Nova"/>
              </a:defRPr>
            </a:lvl8pPr>
            <a:lvl9pPr lvl="8" rtl="0">
              <a:spcBef>
                <a:spcPts val="600"/>
              </a:spcBef>
              <a:spcAft>
                <a:spcPts val="0"/>
              </a:spcAft>
              <a:buNone/>
              <a:defRPr sz="1600">
                <a:latin typeface="Proxima Nova"/>
                <a:ea typeface="Proxima Nova"/>
                <a:cs typeface="Proxima Nova"/>
                <a:sym typeface="Proxima Nova"/>
              </a:defRPr>
            </a:lvl9pPr>
          </a:lstStyle>
          <a:p/>
        </p:txBody>
      </p:sp>
      <p:sp>
        <p:nvSpPr>
          <p:cNvPr id="341" name="Shape 341"/>
          <p:cNvSpPr txBox="1"/>
          <p:nvPr>
            <p:ph idx="2" type="subTitle"/>
          </p:nvPr>
        </p:nvSpPr>
        <p:spPr>
          <a:xfrm>
            <a:off x="1821825" y="3505200"/>
            <a:ext cx="4572000" cy="1200000"/>
          </a:xfrm>
          <a:prstGeom prst="rect">
            <a:avLst/>
          </a:prstGeom>
        </p:spPr>
        <p:txBody>
          <a:bodyPr anchorCtr="0" anchor="t" bIns="91425" lIns="91425" spcFirstLastPara="1" rIns="91425" wrap="square" tIns="91425"/>
          <a:lstStyle>
            <a:lvl1pPr lvl="0" rtl="0">
              <a:spcBef>
                <a:spcPts val="600"/>
              </a:spcBef>
              <a:spcAft>
                <a:spcPts val="0"/>
              </a:spcAft>
              <a:buNone/>
              <a:defRPr sz="1200">
                <a:solidFill>
                  <a:srgbClr val="FFFFFF"/>
                </a:solidFill>
                <a:latin typeface="Proxima Nova"/>
                <a:ea typeface="Proxima Nova"/>
                <a:cs typeface="Proxima Nova"/>
                <a:sym typeface="Proxima Nova"/>
              </a:defRPr>
            </a:lvl1pPr>
            <a:lvl2pPr lvl="1" rtl="0">
              <a:spcBef>
                <a:spcPts val="600"/>
              </a:spcBef>
              <a:spcAft>
                <a:spcPts val="0"/>
              </a:spcAft>
              <a:buNone/>
              <a:defRPr sz="1200">
                <a:latin typeface="Proxima Nova"/>
                <a:ea typeface="Proxima Nova"/>
                <a:cs typeface="Proxima Nova"/>
                <a:sym typeface="Proxima Nova"/>
              </a:defRPr>
            </a:lvl2pPr>
            <a:lvl3pPr lvl="2" rtl="0">
              <a:spcBef>
                <a:spcPts val="600"/>
              </a:spcBef>
              <a:spcAft>
                <a:spcPts val="0"/>
              </a:spcAft>
              <a:buNone/>
              <a:defRPr sz="1200">
                <a:latin typeface="Proxima Nova"/>
                <a:ea typeface="Proxima Nova"/>
                <a:cs typeface="Proxima Nova"/>
                <a:sym typeface="Proxima Nova"/>
              </a:defRPr>
            </a:lvl3pPr>
            <a:lvl4pPr lvl="3" rtl="0">
              <a:spcBef>
                <a:spcPts val="600"/>
              </a:spcBef>
              <a:spcAft>
                <a:spcPts val="0"/>
              </a:spcAft>
              <a:buNone/>
              <a:defRPr sz="1200">
                <a:latin typeface="Proxima Nova"/>
                <a:ea typeface="Proxima Nova"/>
                <a:cs typeface="Proxima Nova"/>
                <a:sym typeface="Proxima Nova"/>
              </a:defRPr>
            </a:lvl4pPr>
            <a:lvl5pPr lvl="4" rtl="0">
              <a:spcBef>
                <a:spcPts val="600"/>
              </a:spcBef>
              <a:spcAft>
                <a:spcPts val="0"/>
              </a:spcAft>
              <a:buNone/>
              <a:defRPr sz="1200">
                <a:latin typeface="Proxima Nova"/>
                <a:ea typeface="Proxima Nova"/>
                <a:cs typeface="Proxima Nova"/>
                <a:sym typeface="Proxima Nova"/>
              </a:defRPr>
            </a:lvl5pPr>
            <a:lvl6pPr lvl="5" rtl="0">
              <a:spcBef>
                <a:spcPts val="600"/>
              </a:spcBef>
              <a:spcAft>
                <a:spcPts val="0"/>
              </a:spcAft>
              <a:buNone/>
              <a:defRPr sz="1200">
                <a:latin typeface="Proxima Nova"/>
                <a:ea typeface="Proxima Nova"/>
                <a:cs typeface="Proxima Nova"/>
                <a:sym typeface="Proxima Nova"/>
              </a:defRPr>
            </a:lvl6pPr>
            <a:lvl7pPr lvl="6" rtl="0">
              <a:spcBef>
                <a:spcPts val="600"/>
              </a:spcBef>
              <a:spcAft>
                <a:spcPts val="0"/>
              </a:spcAft>
              <a:buNone/>
              <a:defRPr sz="1200">
                <a:latin typeface="Proxima Nova"/>
                <a:ea typeface="Proxima Nova"/>
                <a:cs typeface="Proxima Nova"/>
                <a:sym typeface="Proxima Nova"/>
              </a:defRPr>
            </a:lvl7pPr>
            <a:lvl8pPr lvl="7" rtl="0">
              <a:spcBef>
                <a:spcPts val="600"/>
              </a:spcBef>
              <a:spcAft>
                <a:spcPts val="0"/>
              </a:spcAft>
              <a:buNone/>
              <a:defRPr sz="1200">
                <a:latin typeface="Proxima Nova"/>
                <a:ea typeface="Proxima Nova"/>
                <a:cs typeface="Proxima Nova"/>
                <a:sym typeface="Proxima Nova"/>
              </a:defRPr>
            </a:lvl8pPr>
            <a:lvl9pPr lvl="8" rtl="0">
              <a:spcBef>
                <a:spcPts val="600"/>
              </a:spcBef>
              <a:spcAft>
                <a:spcPts val="0"/>
              </a:spcAft>
              <a:buNone/>
              <a:defRPr sz="1200">
                <a:latin typeface="Proxima Nova"/>
                <a:ea typeface="Proxima Nova"/>
                <a:cs typeface="Proxima Nova"/>
                <a:sym typeface="Proxima Nova"/>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headline only">
    <p:spTree>
      <p:nvGrpSpPr>
        <p:cNvPr id="42" name="Shape 42"/>
        <p:cNvGrpSpPr/>
        <p:nvPr/>
      </p:nvGrpSpPr>
      <p:grpSpPr>
        <a:xfrm>
          <a:off x="0" y="0"/>
          <a:ext cx="0" cy="0"/>
          <a:chOff x="0" y="0"/>
          <a:chExt cx="0" cy="0"/>
        </a:xfrm>
      </p:grpSpPr>
      <p:sp>
        <p:nvSpPr>
          <p:cNvPr id="43" name="Shape 43"/>
          <p:cNvSpPr txBox="1"/>
          <p:nvPr>
            <p:ph type="title"/>
          </p:nvPr>
        </p:nvSpPr>
        <p:spPr>
          <a:xfrm>
            <a:off x="826650" y="1704884"/>
            <a:ext cx="7490700" cy="1063200"/>
          </a:xfrm>
          <a:prstGeom prst="rect">
            <a:avLst/>
          </a:prstGeom>
          <a:noFill/>
          <a:ln>
            <a:noFill/>
          </a:ln>
        </p:spPr>
        <p:txBody>
          <a:bodyPr anchorCtr="0" anchor="ctr" bIns="91425" lIns="91425" spcFirstLastPara="1" rIns="91425" wrap="square" tIns="91425"/>
          <a:lstStyle>
            <a:lvl1pPr lvl="0" rtl="0" algn="ctr">
              <a:spcBef>
                <a:spcPts val="0"/>
              </a:spcBef>
              <a:spcAft>
                <a:spcPts val="0"/>
              </a:spcAft>
              <a:buSzPts val="1400"/>
              <a:buFont typeface="Arial"/>
              <a:buNone/>
              <a:defRPr/>
            </a:lvl1pPr>
            <a:lvl2pPr lvl="1" rtl="0">
              <a:spcBef>
                <a:spcPts val="0"/>
              </a:spcBef>
              <a:spcAft>
                <a:spcPts val="0"/>
              </a:spcAft>
              <a:buSzPts val="1400"/>
              <a:buFont typeface="Proxima Nova"/>
              <a:buNone/>
              <a:defRPr/>
            </a:lvl2pPr>
            <a:lvl3pPr lvl="2" rtl="0">
              <a:spcBef>
                <a:spcPts val="0"/>
              </a:spcBef>
              <a:spcAft>
                <a:spcPts val="0"/>
              </a:spcAft>
              <a:buSzPts val="1400"/>
              <a:buFont typeface="Proxima Nova"/>
              <a:buNone/>
              <a:defRPr/>
            </a:lvl3pPr>
            <a:lvl4pPr lvl="3" rtl="0">
              <a:spcBef>
                <a:spcPts val="0"/>
              </a:spcBef>
              <a:spcAft>
                <a:spcPts val="0"/>
              </a:spcAft>
              <a:buSzPts val="1400"/>
              <a:buFont typeface="Proxima Nova"/>
              <a:buNone/>
              <a:defRPr/>
            </a:lvl4pPr>
            <a:lvl5pPr lvl="4" rtl="0">
              <a:spcBef>
                <a:spcPts val="0"/>
              </a:spcBef>
              <a:spcAft>
                <a:spcPts val="0"/>
              </a:spcAft>
              <a:buSzPts val="1400"/>
              <a:buFont typeface="Proxima Nova"/>
              <a:buNone/>
              <a:defRPr/>
            </a:lvl5pPr>
            <a:lvl6pPr lvl="5" rtl="0">
              <a:spcBef>
                <a:spcPts val="0"/>
              </a:spcBef>
              <a:spcAft>
                <a:spcPts val="0"/>
              </a:spcAft>
              <a:buSzPts val="1400"/>
              <a:buFont typeface="Proxima Nova"/>
              <a:buNone/>
              <a:defRPr/>
            </a:lvl6pPr>
            <a:lvl7pPr lvl="6" rtl="0">
              <a:spcBef>
                <a:spcPts val="0"/>
              </a:spcBef>
              <a:spcAft>
                <a:spcPts val="0"/>
              </a:spcAft>
              <a:buSzPts val="1400"/>
              <a:buFont typeface="Proxima Nova"/>
              <a:buNone/>
              <a:defRPr/>
            </a:lvl7pPr>
            <a:lvl8pPr lvl="7" rtl="0">
              <a:spcBef>
                <a:spcPts val="0"/>
              </a:spcBef>
              <a:spcAft>
                <a:spcPts val="0"/>
              </a:spcAft>
              <a:buSzPts val="1400"/>
              <a:buFont typeface="Proxima Nova"/>
              <a:buNone/>
              <a:defRPr/>
            </a:lvl8pPr>
            <a:lvl9pPr lvl="8" rtl="0">
              <a:spcBef>
                <a:spcPts val="0"/>
              </a:spcBef>
              <a:spcAft>
                <a:spcPts val="0"/>
              </a:spcAft>
              <a:buSzPts val="1400"/>
              <a:buFont typeface="Proxima Nova"/>
              <a:buNone/>
              <a:defRPr/>
            </a:lvl9pPr>
          </a:lstStyle>
          <a:p/>
        </p:txBody>
      </p:sp>
      <p:sp>
        <p:nvSpPr>
          <p:cNvPr id="44" name="Shape 44"/>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d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graphic left, text right 1">
    <p:spTree>
      <p:nvGrpSpPr>
        <p:cNvPr id="342" name="Shape 342"/>
        <p:cNvGrpSpPr/>
        <p:nvPr/>
      </p:nvGrpSpPr>
      <p:grpSpPr>
        <a:xfrm>
          <a:off x="0" y="0"/>
          <a:ext cx="0" cy="0"/>
          <a:chOff x="0" y="0"/>
          <a:chExt cx="0" cy="0"/>
        </a:xfrm>
      </p:grpSpPr>
      <p:sp>
        <p:nvSpPr>
          <p:cNvPr id="343" name="Shape 343"/>
          <p:cNvSpPr txBox="1"/>
          <p:nvPr>
            <p:ph idx="1" type="body"/>
          </p:nvPr>
        </p:nvSpPr>
        <p:spPr>
          <a:xfrm>
            <a:off x="4732350" y="1625925"/>
            <a:ext cx="3585000" cy="2644800"/>
          </a:xfrm>
          <a:prstGeom prst="rect">
            <a:avLst/>
          </a:prstGeom>
        </p:spPr>
        <p:txBody>
          <a:bodyPr anchorCtr="0" anchor="t" bIns="91425" lIns="91425" spcFirstLastPara="1" rIns="91425" wrap="square" tIns="91425"/>
          <a:lstStyle>
            <a:lvl1pPr indent="-292100" lvl="0" marL="457200" rtl="0">
              <a:spcBef>
                <a:spcPts val="600"/>
              </a:spcBef>
              <a:spcAft>
                <a:spcPts val="0"/>
              </a:spcAft>
              <a:buSzPts val="1000"/>
              <a:buChar char="●"/>
              <a:defRPr/>
            </a:lvl1pPr>
            <a:lvl2pPr indent="-292100" lvl="1" marL="914400" rtl="0">
              <a:spcBef>
                <a:spcPts val="500"/>
              </a:spcBef>
              <a:spcAft>
                <a:spcPts val="0"/>
              </a:spcAft>
              <a:buSzPts val="1000"/>
              <a:buChar char="○"/>
              <a:defRPr/>
            </a:lvl2pPr>
            <a:lvl3pPr indent="-292100" lvl="2" marL="1371600" rtl="0">
              <a:spcBef>
                <a:spcPts val="500"/>
              </a:spcBef>
              <a:spcAft>
                <a:spcPts val="0"/>
              </a:spcAft>
              <a:buSzPts val="1000"/>
              <a:buChar char="■"/>
              <a:defRPr/>
            </a:lvl3pPr>
            <a:lvl4pPr indent="-292100" lvl="3" marL="1828800" rtl="0">
              <a:spcBef>
                <a:spcPts val="300"/>
              </a:spcBef>
              <a:spcAft>
                <a:spcPts val="0"/>
              </a:spcAft>
              <a:buSzPts val="1000"/>
              <a:buChar char="●"/>
              <a:defRPr/>
            </a:lvl4pPr>
            <a:lvl5pPr indent="-292100" lvl="4" marL="2286000" rtl="0">
              <a:spcBef>
                <a:spcPts val="300"/>
              </a:spcBef>
              <a:spcAft>
                <a:spcPts val="0"/>
              </a:spcAft>
              <a:buSzPts val="1000"/>
              <a:buChar char="○"/>
              <a:defRPr/>
            </a:lvl5pPr>
            <a:lvl6pPr indent="-292100" lvl="5" marL="2743200" rtl="0">
              <a:spcBef>
                <a:spcPts val="300"/>
              </a:spcBef>
              <a:spcAft>
                <a:spcPts val="0"/>
              </a:spcAft>
              <a:buSzPts val="1000"/>
              <a:buChar char="■"/>
              <a:defRPr/>
            </a:lvl6pPr>
            <a:lvl7pPr indent="-292100" lvl="6" marL="3200400" rtl="0">
              <a:spcBef>
                <a:spcPts val="300"/>
              </a:spcBef>
              <a:spcAft>
                <a:spcPts val="0"/>
              </a:spcAft>
              <a:buSzPts val="1000"/>
              <a:buChar char="●"/>
              <a:defRPr/>
            </a:lvl7pPr>
            <a:lvl8pPr indent="-292100" lvl="7" marL="3657600" rtl="0">
              <a:spcBef>
                <a:spcPts val="300"/>
              </a:spcBef>
              <a:spcAft>
                <a:spcPts val="0"/>
              </a:spcAft>
              <a:buSzPts val="1000"/>
              <a:buChar char="○"/>
              <a:defRPr/>
            </a:lvl8pPr>
            <a:lvl9pPr indent="-292100" lvl="8" marL="4114800" rtl="0">
              <a:spcBef>
                <a:spcPts val="300"/>
              </a:spcBef>
              <a:spcAft>
                <a:spcPts val="0"/>
              </a:spcAft>
              <a:buSzPts val="1000"/>
              <a:buChar char="■"/>
              <a:defRPr/>
            </a:lvl9pPr>
          </a:lstStyle>
          <a:p/>
        </p:txBody>
      </p:sp>
      <p:sp>
        <p:nvSpPr>
          <p:cNvPr id="344" name="Shape 344"/>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Proxima Nova"/>
              <a:buNone/>
              <a:defRPr b="0">
                <a:latin typeface="Proxima Nova"/>
                <a:ea typeface="Proxima Nova"/>
                <a:cs typeface="Proxima Nova"/>
                <a:sym typeface="Proxima Nova"/>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
        <p:nvSpPr>
          <p:cNvPr id="345" name="Shape 345"/>
          <p:cNvSpPr txBox="1"/>
          <p:nvPr>
            <p:ph idx="2" type="subTitle"/>
          </p:nvPr>
        </p:nvSpPr>
        <p:spPr>
          <a:xfrm>
            <a:off x="826650" y="929775"/>
            <a:ext cx="7490700" cy="328800"/>
          </a:xfrm>
          <a:prstGeom prst="rect">
            <a:avLst/>
          </a:prstGeom>
        </p:spPr>
        <p:txBody>
          <a:bodyPr anchorCtr="0" anchor="t" bIns="91425" lIns="91425" spcFirstLastPara="1" rIns="91425" wrap="square" tIns="91425"/>
          <a:lstStyle>
            <a:lvl1pPr lvl="0" rtl="0">
              <a:lnSpc>
                <a:spcPct val="100000"/>
              </a:lnSpc>
              <a:spcBef>
                <a:spcPts val="0"/>
              </a:spcBef>
              <a:spcAft>
                <a:spcPts val="0"/>
              </a:spcAft>
              <a:buNone/>
              <a:defRPr>
                <a:latin typeface="Proxima Nova"/>
                <a:ea typeface="Proxima Nova"/>
                <a:cs typeface="Proxima Nova"/>
                <a:sym typeface="Proxima Nova"/>
              </a:defRPr>
            </a:lvl1pPr>
            <a:lvl2pPr lvl="1" rtl="0">
              <a:lnSpc>
                <a:spcPct val="100000"/>
              </a:lnSpc>
              <a:spcBef>
                <a:spcPts val="0"/>
              </a:spcBef>
              <a:spcAft>
                <a:spcPts val="0"/>
              </a:spcAft>
              <a:buNone/>
              <a:defRPr>
                <a:latin typeface="Proxima Nova"/>
                <a:ea typeface="Proxima Nova"/>
                <a:cs typeface="Proxima Nova"/>
                <a:sym typeface="Proxima Nova"/>
              </a:defRPr>
            </a:lvl2pPr>
            <a:lvl3pPr lvl="2" rtl="0">
              <a:lnSpc>
                <a:spcPct val="100000"/>
              </a:lnSpc>
              <a:spcBef>
                <a:spcPts val="0"/>
              </a:spcBef>
              <a:spcAft>
                <a:spcPts val="0"/>
              </a:spcAft>
              <a:buNone/>
              <a:defRPr>
                <a:latin typeface="Proxima Nova"/>
                <a:ea typeface="Proxima Nova"/>
                <a:cs typeface="Proxima Nova"/>
                <a:sym typeface="Proxima Nova"/>
              </a:defRPr>
            </a:lvl3pPr>
            <a:lvl4pPr lvl="3" rtl="0">
              <a:lnSpc>
                <a:spcPct val="100000"/>
              </a:lnSpc>
              <a:spcBef>
                <a:spcPts val="0"/>
              </a:spcBef>
              <a:spcAft>
                <a:spcPts val="0"/>
              </a:spcAft>
              <a:buNone/>
              <a:defRPr>
                <a:latin typeface="Proxima Nova"/>
                <a:ea typeface="Proxima Nova"/>
                <a:cs typeface="Proxima Nova"/>
                <a:sym typeface="Proxima Nova"/>
              </a:defRPr>
            </a:lvl4pPr>
            <a:lvl5pPr lvl="4" rtl="0">
              <a:lnSpc>
                <a:spcPct val="100000"/>
              </a:lnSpc>
              <a:spcBef>
                <a:spcPts val="0"/>
              </a:spcBef>
              <a:spcAft>
                <a:spcPts val="0"/>
              </a:spcAft>
              <a:buNone/>
              <a:defRPr>
                <a:latin typeface="Proxima Nova"/>
                <a:ea typeface="Proxima Nova"/>
                <a:cs typeface="Proxima Nova"/>
                <a:sym typeface="Proxima Nova"/>
              </a:defRPr>
            </a:lvl5pPr>
            <a:lvl6pPr lvl="5" rtl="0">
              <a:lnSpc>
                <a:spcPct val="100000"/>
              </a:lnSpc>
              <a:spcBef>
                <a:spcPts val="0"/>
              </a:spcBef>
              <a:spcAft>
                <a:spcPts val="0"/>
              </a:spcAft>
              <a:buNone/>
              <a:defRPr>
                <a:latin typeface="Proxima Nova"/>
                <a:ea typeface="Proxima Nova"/>
                <a:cs typeface="Proxima Nova"/>
                <a:sym typeface="Proxima Nova"/>
              </a:defRPr>
            </a:lvl6pPr>
            <a:lvl7pPr lvl="6" rtl="0">
              <a:lnSpc>
                <a:spcPct val="100000"/>
              </a:lnSpc>
              <a:spcBef>
                <a:spcPts val="0"/>
              </a:spcBef>
              <a:spcAft>
                <a:spcPts val="0"/>
              </a:spcAft>
              <a:buNone/>
              <a:defRPr>
                <a:latin typeface="Proxima Nova"/>
                <a:ea typeface="Proxima Nova"/>
                <a:cs typeface="Proxima Nova"/>
                <a:sym typeface="Proxima Nova"/>
              </a:defRPr>
            </a:lvl7pPr>
            <a:lvl8pPr lvl="7" rtl="0">
              <a:lnSpc>
                <a:spcPct val="100000"/>
              </a:lnSpc>
              <a:spcBef>
                <a:spcPts val="0"/>
              </a:spcBef>
              <a:spcAft>
                <a:spcPts val="0"/>
              </a:spcAft>
              <a:buNone/>
              <a:defRPr>
                <a:latin typeface="Proxima Nova"/>
                <a:ea typeface="Proxima Nova"/>
                <a:cs typeface="Proxima Nova"/>
                <a:sym typeface="Proxima Nova"/>
              </a:defRPr>
            </a:lvl8pPr>
            <a:lvl9pPr lvl="8" rtl="0">
              <a:lnSpc>
                <a:spcPct val="100000"/>
              </a:lnSpc>
              <a:spcBef>
                <a:spcPts val="0"/>
              </a:spcBef>
              <a:spcAft>
                <a:spcPts val="0"/>
              </a:spcAft>
              <a:buNone/>
              <a:defRPr>
                <a:latin typeface="Proxima Nova"/>
                <a:ea typeface="Proxima Nova"/>
                <a:cs typeface="Proxima Nova"/>
                <a:sym typeface="Proxima Nova"/>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red 4">
    <p:spTree>
      <p:nvGrpSpPr>
        <p:cNvPr id="346" name="Shape 346"/>
        <p:cNvGrpSpPr/>
        <p:nvPr/>
      </p:nvGrpSpPr>
      <p:grpSpPr>
        <a:xfrm>
          <a:off x="0" y="0"/>
          <a:ext cx="0" cy="0"/>
          <a:chOff x="0" y="0"/>
          <a:chExt cx="0" cy="0"/>
        </a:xfrm>
      </p:grpSpPr>
      <p:pic>
        <p:nvPicPr>
          <p:cNvPr descr="mhicks-container-world-keynote-201602rm-v5_01.png" id="347" name="Shape 347"/>
          <p:cNvPicPr preferRelativeResize="0"/>
          <p:nvPr/>
        </p:nvPicPr>
        <p:blipFill>
          <a:blip r:embed="rId2">
            <a:alphaModFix/>
          </a:blip>
          <a:stretch>
            <a:fillRect/>
          </a:stretch>
        </p:blipFill>
        <p:spPr>
          <a:xfrm>
            <a:off x="0" y="0"/>
            <a:ext cx="9144000" cy="5143500"/>
          </a:xfrm>
          <a:prstGeom prst="rect">
            <a:avLst/>
          </a:prstGeom>
          <a:noFill/>
          <a:ln>
            <a:noFill/>
          </a:ln>
        </p:spPr>
      </p:pic>
      <p:sp>
        <p:nvSpPr>
          <p:cNvPr id="348" name="Shape 348"/>
          <p:cNvSpPr txBox="1"/>
          <p:nvPr>
            <p:ph type="title"/>
          </p:nvPr>
        </p:nvSpPr>
        <p:spPr>
          <a:xfrm>
            <a:off x="1786275" y="1895025"/>
            <a:ext cx="5938800" cy="1214700"/>
          </a:xfrm>
          <a:prstGeom prst="rect">
            <a:avLst/>
          </a:prstGeom>
        </p:spPr>
        <p:txBody>
          <a:bodyPr anchorCtr="0" anchor="b" bIns="91425" lIns="91425" spcFirstLastPara="1" rIns="91425" wrap="square" tIns="91425"/>
          <a:lstStyle>
            <a:lvl1pPr lvl="0" rtl="0">
              <a:spcBef>
                <a:spcPts val="0"/>
              </a:spcBef>
              <a:spcAft>
                <a:spcPts val="0"/>
              </a:spcAft>
              <a:buNone/>
              <a:defRPr b="1" sz="4000">
                <a:solidFill>
                  <a:srgbClr val="FFFFFF"/>
                </a:solidFill>
                <a:latin typeface="Proxima Nova"/>
                <a:ea typeface="Proxima Nova"/>
                <a:cs typeface="Proxima Nova"/>
                <a:sym typeface="Proxima Nova"/>
              </a:defRPr>
            </a:lvl1pPr>
            <a:lvl2pPr lvl="1" rtl="0">
              <a:spcBef>
                <a:spcPts val="0"/>
              </a:spcBef>
              <a:spcAft>
                <a:spcPts val="0"/>
              </a:spcAft>
              <a:buNone/>
              <a:defRPr b="1">
                <a:latin typeface="Proxima Nova"/>
                <a:ea typeface="Proxima Nova"/>
                <a:cs typeface="Proxima Nova"/>
                <a:sym typeface="Proxima Nova"/>
              </a:defRPr>
            </a:lvl2pPr>
            <a:lvl3pPr lvl="2" rtl="0">
              <a:spcBef>
                <a:spcPts val="0"/>
              </a:spcBef>
              <a:spcAft>
                <a:spcPts val="0"/>
              </a:spcAft>
              <a:buNone/>
              <a:defRPr b="1">
                <a:latin typeface="Proxima Nova"/>
                <a:ea typeface="Proxima Nova"/>
                <a:cs typeface="Proxima Nova"/>
                <a:sym typeface="Proxima Nova"/>
              </a:defRPr>
            </a:lvl3pPr>
            <a:lvl4pPr lvl="3" rtl="0">
              <a:spcBef>
                <a:spcPts val="0"/>
              </a:spcBef>
              <a:spcAft>
                <a:spcPts val="0"/>
              </a:spcAft>
              <a:buNone/>
              <a:defRPr b="1">
                <a:latin typeface="Proxima Nova"/>
                <a:ea typeface="Proxima Nova"/>
                <a:cs typeface="Proxima Nova"/>
                <a:sym typeface="Proxima Nova"/>
              </a:defRPr>
            </a:lvl4pPr>
            <a:lvl5pPr lvl="4" rtl="0">
              <a:spcBef>
                <a:spcPts val="0"/>
              </a:spcBef>
              <a:spcAft>
                <a:spcPts val="0"/>
              </a:spcAft>
              <a:buNone/>
              <a:defRPr b="1">
                <a:latin typeface="Proxima Nova"/>
                <a:ea typeface="Proxima Nova"/>
                <a:cs typeface="Proxima Nova"/>
                <a:sym typeface="Proxima Nova"/>
              </a:defRPr>
            </a:lvl5pPr>
            <a:lvl6pPr lvl="5" rtl="0">
              <a:spcBef>
                <a:spcPts val="0"/>
              </a:spcBef>
              <a:spcAft>
                <a:spcPts val="0"/>
              </a:spcAft>
              <a:buNone/>
              <a:defRPr b="1">
                <a:latin typeface="Proxima Nova"/>
                <a:ea typeface="Proxima Nova"/>
                <a:cs typeface="Proxima Nova"/>
                <a:sym typeface="Proxima Nova"/>
              </a:defRPr>
            </a:lvl6pPr>
            <a:lvl7pPr lvl="6" rtl="0">
              <a:spcBef>
                <a:spcPts val="0"/>
              </a:spcBef>
              <a:spcAft>
                <a:spcPts val="0"/>
              </a:spcAft>
              <a:buNone/>
              <a:defRPr b="1">
                <a:latin typeface="Proxima Nova"/>
                <a:ea typeface="Proxima Nova"/>
                <a:cs typeface="Proxima Nova"/>
                <a:sym typeface="Proxima Nova"/>
              </a:defRPr>
            </a:lvl7pPr>
            <a:lvl8pPr lvl="7" rtl="0">
              <a:spcBef>
                <a:spcPts val="0"/>
              </a:spcBef>
              <a:spcAft>
                <a:spcPts val="0"/>
              </a:spcAft>
              <a:buNone/>
              <a:defRPr b="1">
                <a:latin typeface="Proxima Nova"/>
                <a:ea typeface="Proxima Nova"/>
                <a:cs typeface="Proxima Nova"/>
                <a:sym typeface="Proxima Nova"/>
              </a:defRPr>
            </a:lvl8pPr>
            <a:lvl9pPr lvl="8" rtl="0">
              <a:spcBef>
                <a:spcPts val="0"/>
              </a:spcBef>
              <a:spcAft>
                <a:spcPts val="0"/>
              </a:spcAft>
              <a:buNone/>
              <a:defRPr b="1">
                <a:latin typeface="Proxima Nova"/>
                <a:ea typeface="Proxima Nova"/>
                <a:cs typeface="Proxima Nova"/>
                <a:sym typeface="Proxima Nova"/>
              </a:defRPr>
            </a:lvl9pPr>
          </a:lstStyle>
          <a:p/>
        </p:txBody>
      </p:sp>
      <p:pic>
        <p:nvPicPr>
          <p:cNvPr descr="social_google-01.png" id="349" name="Shape 349"/>
          <p:cNvPicPr preferRelativeResize="0"/>
          <p:nvPr/>
        </p:nvPicPr>
        <p:blipFill>
          <a:blip r:embed="rId3">
            <a:alphaModFix/>
          </a:blip>
          <a:stretch>
            <a:fillRect/>
          </a:stretch>
        </p:blipFill>
        <p:spPr>
          <a:xfrm>
            <a:off x="1921550" y="3260550"/>
            <a:ext cx="317419" cy="317419"/>
          </a:xfrm>
          <a:prstGeom prst="rect">
            <a:avLst/>
          </a:prstGeom>
          <a:noFill/>
          <a:ln>
            <a:noFill/>
          </a:ln>
        </p:spPr>
      </p:pic>
      <p:pic>
        <p:nvPicPr>
          <p:cNvPr descr="social_linkedin-01.png" id="350" name="Shape 350"/>
          <p:cNvPicPr preferRelativeResize="0"/>
          <p:nvPr/>
        </p:nvPicPr>
        <p:blipFill>
          <a:blip r:embed="rId4">
            <a:alphaModFix/>
          </a:blip>
          <a:stretch>
            <a:fillRect/>
          </a:stretch>
        </p:blipFill>
        <p:spPr>
          <a:xfrm>
            <a:off x="1921550" y="3728719"/>
            <a:ext cx="317419" cy="317419"/>
          </a:xfrm>
          <a:prstGeom prst="rect">
            <a:avLst/>
          </a:prstGeom>
          <a:noFill/>
          <a:ln>
            <a:noFill/>
          </a:ln>
        </p:spPr>
      </p:pic>
      <p:pic>
        <p:nvPicPr>
          <p:cNvPr descr="social_youtube-01.png" id="351" name="Shape 351"/>
          <p:cNvPicPr preferRelativeResize="0"/>
          <p:nvPr/>
        </p:nvPicPr>
        <p:blipFill>
          <a:blip r:embed="rId5">
            <a:alphaModFix/>
          </a:blip>
          <a:stretch>
            <a:fillRect/>
          </a:stretch>
        </p:blipFill>
        <p:spPr>
          <a:xfrm>
            <a:off x="1921550" y="4196888"/>
            <a:ext cx="317419" cy="317419"/>
          </a:xfrm>
          <a:prstGeom prst="rect">
            <a:avLst/>
          </a:prstGeom>
          <a:noFill/>
          <a:ln>
            <a:noFill/>
          </a:ln>
        </p:spPr>
      </p:pic>
      <p:pic>
        <p:nvPicPr>
          <p:cNvPr descr="social_facebook-01.png" id="352" name="Shape 352"/>
          <p:cNvPicPr preferRelativeResize="0"/>
          <p:nvPr/>
        </p:nvPicPr>
        <p:blipFill>
          <a:blip r:embed="rId6">
            <a:alphaModFix/>
          </a:blip>
          <a:stretch>
            <a:fillRect/>
          </a:stretch>
        </p:blipFill>
        <p:spPr>
          <a:xfrm>
            <a:off x="4722125" y="3260550"/>
            <a:ext cx="317419" cy="317419"/>
          </a:xfrm>
          <a:prstGeom prst="rect">
            <a:avLst/>
          </a:prstGeom>
          <a:noFill/>
          <a:ln>
            <a:noFill/>
          </a:ln>
        </p:spPr>
      </p:pic>
      <p:pic>
        <p:nvPicPr>
          <p:cNvPr descr="social_twitter-01.png" id="353" name="Shape 353"/>
          <p:cNvPicPr preferRelativeResize="0"/>
          <p:nvPr/>
        </p:nvPicPr>
        <p:blipFill>
          <a:blip r:embed="rId7">
            <a:alphaModFix/>
          </a:blip>
          <a:stretch>
            <a:fillRect/>
          </a:stretch>
        </p:blipFill>
        <p:spPr>
          <a:xfrm>
            <a:off x="4722125" y="3728719"/>
            <a:ext cx="317419" cy="317419"/>
          </a:xfrm>
          <a:prstGeom prst="rect">
            <a:avLst/>
          </a:prstGeom>
          <a:noFill/>
          <a:ln>
            <a:noFill/>
          </a:ln>
        </p:spPr>
      </p:pic>
      <p:sp>
        <p:nvSpPr>
          <p:cNvPr id="354" name="Shape 354"/>
          <p:cNvSpPr txBox="1"/>
          <p:nvPr>
            <p:ph idx="1" type="subTitle"/>
          </p:nvPr>
        </p:nvSpPr>
        <p:spPr>
          <a:xfrm>
            <a:off x="2276725" y="3264788"/>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Proxima Nova"/>
                <a:ea typeface="Proxima Nova"/>
                <a:cs typeface="Proxima Nova"/>
                <a:sym typeface="Proxima Nova"/>
              </a:defRPr>
            </a:lvl1pPr>
            <a:lvl2pPr lvl="1" rtl="0">
              <a:spcBef>
                <a:spcPts val="600"/>
              </a:spcBef>
              <a:spcAft>
                <a:spcPts val="0"/>
              </a:spcAft>
              <a:buNone/>
              <a:defRPr sz="1100">
                <a:latin typeface="Proxima Nova"/>
                <a:ea typeface="Proxima Nova"/>
                <a:cs typeface="Proxima Nova"/>
                <a:sym typeface="Proxima Nova"/>
              </a:defRPr>
            </a:lvl2pPr>
            <a:lvl3pPr lvl="2" rtl="0">
              <a:spcBef>
                <a:spcPts val="600"/>
              </a:spcBef>
              <a:spcAft>
                <a:spcPts val="0"/>
              </a:spcAft>
              <a:buNone/>
              <a:defRPr sz="1100">
                <a:latin typeface="Proxima Nova"/>
                <a:ea typeface="Proxima Nova"/>
                <a:cs typeface="Proxima Nova"/>
                <a:sym typeface="Proxima Nova"/>
              </a:defRPr>
            </a:lvl3pPr>
            <a:lvl4pPr lvl="3" rtl="0">
              <a:spcBef>
                <a:spcPts val="600"/>
              </a:spcBef>
              <a:spcAft>
                <a:spcPts val="0"/>
              </a:spcAft>
              <a:buNone/>
              <a:defRPr sz="1100">
                <a:latin typeface="Proxima Nova"/>
                <a:ea typeface="Proxima Nova"/>
                <a:cs typeface="Proxima Nova"/>
                <a:sym typeface="Proxima Nova"/>
              </a:defRPr>
            </a:lvl4pPr>
            <a:lvl5pPr lvl="4" rtl="0">
              <a:spcBef>
                <a:spcPts val="600"/>
              </a:spcBef>
              <a:spcAft>
                <a:spcPts val="0"/>
              </a:spcAft>
              <a:buNone/>
              <a:defRPr sz="1100">
                <a:latin typeface="Proxima Nova"/>
                <a:ea typeface="Proxima Nova"/>
                <a:cs typeface="Proxima Nova"/>
                <a:sym typeface="Proxima Nova"/>
              </a:defRPr>
            </a:lvl5pPr>
            <a:lvl6pPr lvl="5" rtl="0">
              <a:spcBef>
                <a:spcPts val="600"/>
              </a:spcBef>
              <a:spcAft>
                <a:spcPts val="0"/>
              </a:spcAft>
              <a:buNone/>
              <a:defRPr sz="1100">
                <a:latin typeface="Proxima Nova"/>
                <a:ea typeface="Proxima Nova"/>
                <a:cs typeface="Proxima Nova"/>
                <a:sym typeface="Proxima Nova"/>
              </a:defRPr>
            </a:lvl6pPr>
            <a:lvl7pPr lvl="6" rtl="0">
              <a:spcBef>
                <a:spcPts val="600"/>
              </a:spcBef>
              <a:spcAft>
                <a:spcPts val="0"/>
              </a:spcAft>
              <a:buNone/>
              <a:defRPr sz="1100">
                <a:latin typeface="Proxima Nova"/>
                <a:ea typeface="Proxima Nova"/>
                <a:cs typeface="Proxima Nova"/>
                <a:sym typeface="Proxima Nova"/>
              </a:defRPr>
            </a:lvl7pPr>
            <a:lvl8pPr lvl="7" rtl="0">
              <a:spcBef>
                <a:spcPts val="600"/>
              </a:spcBef>
              <a:spcAft>
                <a:spcPts val="0"/>
              </a:spcAft>
              <a:buNone/>
              <a:defRPr sz="1100">
                <a:latin typeface="Proxima Nova"/>
                <a:ea typeface="Proxima Nova"/>
                <a:cs typeface="Proxima Nova"/>
                <a:sym typeface="Proxima Nova"/>
              </a:defRPr>
            </a:lvl8pPr>
            <a:lvl9pPr lvl="8" rtl="0">
              <a:spcBef>
                <a:spcPts val="600"/>
              </a:spcBef>
              <a:spcAft>
                <a:spcPts val="0"/>
              </a:spcAft>
              <a:buNone/>
              <a:defRPr sz="1100">
                <a:latin typeface="Proxima Nova"/>
                <a:ea typeface="Proxima Nova"/>
                <a:cs typeface="Proxima Nova"/>
                <a:sym typeface="Proxima Nova"/>
              </a:defRPr>
            </a:lvl9pPr>
          </a:lstStyle>
          <a:p/>
        </p:txBody>
      </p:sp>
      <p:sp>
        <p:nvSpPr>
          <p:cNvPr id="355" name="Shape 355"/>
          <p:cNvSpPr txBox="1"/>
          <p:nvPr>
            <p:ph idx="2" type="subTitle"/>
          </p:nvPr>
        </p:nvSpPr>
        <p:spPr>
          <a:xfrm>
            <a:off x="2276725" y="3732403"/>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Proxima Nova"/>
                <a:ea typeface="Proxima Nova"/>
                <a:cs typeface="Proxima Nova"/>
                <a:sym typeface="Proxima Nova"/>
              </a:defRPr>
            </a:lvl1pPr>
            <a:lvl2pPr lvl="1" rtl="0">
              <a:spcBef>
                <a:spcPts val="600"/>
              </a:spcBef>
              <a:spcAft>
                <a:spcPts val="0"/>
              </a:spcAft>
              <a:buNone/>
              <a:defRPr sz="1100">
                <a:latin typeface="Proxima Nova"/>
                <a:ea typeface="Proxima Nova"/>
                <a:cs typeface="Proxima Nova"/>
                <a:sym typeface="Proxima Nova"/>
              </a:defRPr>
            </a:lvl2pPr>
            <a:lvl3pPr lvl="2" rtl="0">
              <a:spcBef>
                <a:spcPts val="600"/>
              </a:spcBef>
              <a:spcAft>
                <a:spcPts val="0"/>
              </a:spcAft>
              <a:buNone/>
              <a:defRPr sz="1100">
                <a:latin typeface="Proxima Nova"/>
                <a:ea typeface="Proxima Nova"/>
                <a:cs typeface="Proxima Nova"/>
                <a:sym typeface="Proxima Nova"/>
              </a:defRPr>
            </a:lvl3pPr>
            <a:lvl4pPr lvl="3" rtl="0">
              <a:spcBef>
                <a:spcPts val="600"/>
              </a:spcBef>
              <a:spcAft>
                <a:spcPts val="0"/>
              </a:spcAft>
              <a:buNone/>
              <a:defRPr sz="1100">
                <a:latin typeface="Proxima Nova"/>
                <a:ea typeface="Proxima Nova"/>
                <a:cs typeface="Proxima Nova"/>
                <a:sym typeface="Proxima Nova"/>
              </a:defRPr>
            </a:lvl4pPr>
            <a:lvl5pPr lvl="4" rtl="0">
              <a:spcBef>
                <a:spcPts val="600"/>
              </a:spcBef>
              <a:spcAft>
                <a:spcPts val="0"/>
              </a:spcAft>
              <a:buNone/>
              <a:defRPr sz="1100">
                <a:latin typeface="Proxima Nova"/>
                <a:ea typeface="Proxima Nova"/>
                <a:cs typeface="Proxima Nova"/>
                <a:sym typeface="Proxima Nova"/>
              </a:defRPr>
            </a:lvl5pPr>
            <a:lvl6pPr lvl="5" rtl="0">
              <a:spcBef>
                <a:spcPts val="600"/>
              </a:spcBef>
              <a:spcAft>
                <a:spcPts val="0"/>
              </a:spcAft>
              <a:buNone/>
              <a:defRPr sz="1100">
                <a:latin typeface="Proxima Nova"/>
                <a:ea typeface="Proxima Nova"/>
                <a:cs typeface="Proxima Nova"/>
                <a:sym typeface="Proxima Nova"/>
              </a:defRPr>
            </a:lvl6pPr>
            <a:lvl7pPr lvl="6" rtl="0">
              <a:spcBef>
                <a:spcPts val="600"/>
              </a:spcBef>
              <a:spcAft>
                <a:spcPts val="0"/>
              </a:spcAft>
              <a:buNone/>
              <a:defRPr sz="1100">
                <a:latin typeface="Proxima Nova"/>
                <a:ea typeface="Proxima Nova"/>
                <a:cs typeface="Proxima Nova"/>
                <a:sym typeface="Proxima Nova"/>
              </a:defRPr>
            </a:lvl7pPr>
            <a:lvl8pPr lvl="7" rtl="0">
              <a:spcBef>
                <a:spcPts val="600"/>
              </a:spcBef>
              <a:spcAft>
                <a:spcPts val="0"/>
              </a:spcAft>
              <a:buNone/>
              <a:defRPr sz="1100">
                <a:latin typeface="Proxima Nova"/>
                <a:ea typeface="Proxima Nova"/>
                <a:cs typeface="Proxima Nova"/>
                <a:sym typeface="Proxima Nova"/>
              </a:defRPr>
            </a:lvl8pPr>
            <a:lvl9pPr lvl="8" rtl="0">
              <a:spcBef>
                <a:spcPts val="600"/>
              </a:spcBef>
              <a:spcAft>
                <a:spcPts val="0"/>
              </a:spcAft>
              <a:buNone/>
              <a:defRPr sz="1100">
                <a:latin typeface="Proxima Nova"/>
                <a:ea typeface="Proxima Nova"/>
                <a:cs typeface="Proxima Nova"/>
                <a:sym typeface="Proxima Nova"/>
              </a:defRPr>
            </a:lvl9pPr>
          </a:lstStyle>
          <a:p/>
        </p:txBody>
      </p:sp>
      <p:sp>
        <p:nvSpPr>
          <p:cNvPr id="356" name="Shape 356"/>
          <p:cNvSpPr txBox="1"/>
          <p:nvPr>
            <p:ph idx="3" type="subTitle"/>
          </p:nvPr>
        </p:nvSpPr>
        <p:spPr>
          <a:xfrm>
            <a:off x="2276725" y="4196878"/>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Proxima Nova"/>
                <a:ea typeface="Proxima Nova"/>
                <a:cs typeface="Proxima Nova"/>
                <a:sym typeface="Proxima Nova"/>
              </a:defRPr>
            </a:lvl1pPr>
            <a:lvl2pPr lvl="1" rtl="0">
              <a:spcBef>
                <a:spcPts val="600"/>
              </a:spcBef>
              <a:spcAft>
                <a:spcPts val="0"/>
              </a:spcAft>
              <a:buNone/>
              <a:defRPr sz="1100">
                <a:latin typeface="Proxima Nova"/>
                <a:ea typeface="Proxima Nova"/>
                <a:cs typeface="Proxima Nova"/>
                <a:sym typeface="Proxima Nova"/>
              </a:defRPr>
            </a:lvl2pPr>
            <a:lvl3pPr lvl="2" rtl="0">
              <a:spcBef>
                <a:spcPts val="600"/>
              </a:spcBef>
              <a:spcAft>
                <a:spcPts val="0"/>
              </a:spcAft>
              <a:buNone/>
              <a:defRPr sz="1100">
                <a:latin typeface="Proxima Nova"/>
                <a:ea typeface="Proxima Nova"/>
                <a:cs typeface="Proxima Nova"/>
                <a:sym typeface="Proxima Nova"/>
              </a:defRPr>
            </a:lvl3pPr>
            <a:lvl4pPr lvl="3" rtl="0">
              <a:spcBef>
                <a:spcPts val="600"/>
              </a:spcBef>
              <a:spcAft>
                <a:spcPts val="0"/>
              </a:spcAft>
              <a:buNone/>
              <a:defRPr sz="1100">
                <a:latin typeface="Proxima Nova"/>
                <a:ea typeface="Proxima Nova"/>
                <a:cs typeface="Proxima Nova"/>
                <a:sym typeface="Proxima Nova"/>
              </a:defRPr>
            </a:lvl4pPr>
            <a:lvl5pPr lvl="4" rtl="0">
              <a:spcBef>
                <a:spcPts val="600"/>
              </a:spcBef>
              <a:spcAft>
                <a:spcPts val="0"/>
              </a:spcAft>
              <a:buNone/>
              <a:defRPr sz="1100">
                <a:latin typeface="Proxima Nova"/>
                <a:ea typeface="Proxima Nova"/>
                <a:cs typeface="Proxima Nova"/>
                <a:sym typeface="Proxima Nova"/>
              </a:defRPr>
            </a:lvl5pPr>
            <a:lvl6pPr lvl="5" rtl="0">
              <a:spcBef>
                <a:spcPts val="600"/>
              </a:spcBef>
              <a:spcAft>
                <a:spcPts val="0"/>
              </a:spcAft>
              <a:buNone/>
              <a:defRPr sz="1100">
                <a:latin typeface="Proxima Nova"/>
                <a:ea typeface="Proxima Nova"/>
                <a:cs typeface="Proxima Nova"/>
                <a:sym typeface="Proxima Nova"/>
              </a:defRPr>
            </a:lvl6pPr>
            <a:lvl7pPr lvl="6" rtl="0">
              <a:spcBef>
                <a:spcPts val="600"/>
              </a:spcBef>
              <a:spcAft>
                <a:spcPts val="0"/>
              </a:spcAft>
              <a:buNone/>
              <a:defRPr sz="1100">
                <a:latin typeface="Proxima Nova"/>
                <a:ea typeface="Proxima Nova"/>
                <a:cs typeface="Proxima Nova"/>
                <a:sym typeface="Proxima Nova"/>
              </a:defRPr>
            </a:lvl7pPr>
            <a:lvl8pPr lvl="7" rtl="0">
              <a:spcBef>
                <a:spcPts val="600"/>
              </a:spcBef>
              <a:spcAft>
                <a:spcPts val="0"/>
              </a:spcAft>
              <a:buNone/>
              <a:defRPr sz="1100">
                <a:latin typeface="Proxima Nova"/>
                <a:ea typeface="Proxima Nova"/>
                <a:cs typeface="Proxima Nova"/>
                <a:sym typeface="Proxima Nova"/>
              </a:defRPr>
            </a:lvl8pPr>
            <a:lvl9pPr lvl="8" rtl="0">
              <a:spcBef>
                <a:spcPts val="600"/>
              </a:spcBef>
              <a:spcAft>
                <a:spcPts val="0"/>
              </a:spcAft>
              <a:buNone/>
              <a:defRPr sz="1100">
                <a:latin typeface="Proxima Nova"/>
                <a:ea typeface="Proxima Nova"/>
                <a:cs typeface="Proxima Nova"/>
                <a:sym typeface="Proxima Nova"/>
              </a:defRPr>
            </a:lvl9pPr>
          </a:lstStyle>
          <a:p/>
        </p:txBody>
      </p:sp>
      <p:sp>
        <p:nvSpPr>
          <p:cNvPr id="357" name="Shape 357"/>
          <p:cNvSpPr txBox="1"/>
          <p:nvPr>
            <p:ph idx="4" type="subTitle"/>
          </p:nvPr>
        </p:nvSpPr>
        <p:spPr>
          <a:xfrm>
            <a:off x="5069150" y="3264788"/>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Proxima Nova"/>
                <a:ea typeface="Proxima Nova"/>
                <a:cs typeface="Proxima Nova"/>
                <a:sym typeface="Proxima Nova"/>
              </a:defRPr>
            </a:lvl1pPr>
            <a:lvl2pPr lvl="1" rtl="0">
              <a:spcBef>
                <a:spcPts val="600"/>
              </a:spcBef>
              <a:spcAft>
                <a:spcPts val="0"/>
              </a:spcAft>
              <a:buNone/>
              <a:defRPr sz="1100">
                <a:latin typeface="Proxima Nova"/>
                <a:ea typeface="Proxima Nova"/>
                <a:cs typeface="Proxima Nova"/>
                <a:sym typeface="Proxima Nova"/>
              </a:defRPr>
            </a:lvl2pPr>
            <a:lvl3pPr lvl="2" rtl="0">
              <a:spcBef>
                <a:spcPts val="600"/>
              </a:spcBef>
              <a:spcAft>
                <a:spcPts val="0"/>
              </a:spcAft>
              <a:buNone/>
              <a:defRPr sz="1100">
                <a:latin typeface="Proxima Nova"/>
                <a:ea typeface="Proxima Nova"/>
                <a:cs typeface="Proxima Nova"/>
                <a:sym typeface="Proxima Nova"/>
              </a:defRPr>
            </a:lvl3pPr>
            <a:lvl4pPr lvl="3" rtl="0">
              <a:spcBef>
                <a:spcPts val="600"/>
              </a:spcBef>
              <a:spcAft>
                <a:spcPts val="0"/>
              </a:spcAft>
              <a:buNone/>
              <a:defRPr sz="1100">
                <a:latin typeface="Proxima Nova"/>
                <a:ea typeface="Proxima Nova"/>
                <a:cs typeface="Proxima Nova"/>
                <a:sym typeface="Proxima Nova"/>
              </a:defRPr>
            </a:lvl4pPr>
            <a:lvl5pPr lvl="4" rtl="0">
              <a:spcBef>
                <a:spcPts val="600"/>
              </a:spcBef>
              <a:spcAft>
                <a:spcPts val="0"/>
              </a:spcAft>
              <a:buNone/>
              <a:defRPr sz="1100">
                <a:latin typeface="Proxima Nova"/>
                <a:ea typeface="Proxima Nova"/>
                <a:cs typeface="Proxima Nova"/>
                <a:sym typeface="Proxima Nova"/>
              </a:defRPr>
            </a:lvl5pPr>
            <a:lvl6pPr lvl="5" rtl="0">
              <a:spcBef>
                <a:spcPts val="600"/>
              </a:spcBef>
              <a:spcAft>
                <a:spcPts val="0"/>
              </a:spcAft>
              <a:buNone/>
              <a:defRPr sz="1100">
                <a:latin typeface="Proxima Nova"/>
                <a:ea typeface="Proxima Nova"/>
                <a:cs typeface="Proxima Nova"/>
                <a:sym typeface="Proxima Nova"/>
              </a:defRPr>
            </a:lvl6pPr>
            <a:lvl7pPr lvl="6" rtl="0">
              <a:spcBef>
                <a:spcPts val="600"/>
              </a:spcBef>
              <a:spcAft>
                <a:spcPts val="0"/>
              </a:spcAft>
              <a:buNone/>
              <a:defRPr sz="1100">
                <a:latin typeface="Proxima Nova"/>
                <a:ea typeface="Proxima Nova"/>
                <a:cs typeface="Proxima Nova"/>
                <a:sym typeface="Proxima Nova"/>
              </a:defRPr>
            </a:lvl7pPr>
            <a:lvl8pPr lvl="7" rtl="0">
              <a:spcBef>
                <a:spcPts val="600"/>
              </a:spcBef>
              <a:spcAft>
                <a:spcPts val="0"/>
              </a:spcAft>
              <a:buNone/>
              <a:defRPr sz="1100">
                <a:latin typeface="Proxima Nova"/>
                <a:ea typeface="Proxima Nova"/>
                <a:cs typeface="Proxima Nova"/>
                <a:sym typeface="Proxima Nova"/>
              </a:defRPr>
            </a:lvl8pPr>
            <a:lvl9pPr lvl="8" rtl="0">
              <a:spcBef>
                <a:spcPts val="600"/>
              </a:spcBef>
              <a:spcAft>
                <a:spcPts val="0"/>
              </a:spcAft>
              <a:buNone/>
              <a:defRPr sz="1100">
                <a:latin typeface="Proxima Nova"/>
                <a:ea typeface="Proxima Nova"/>
                <a:cs typeface="Proxima Nova"/>
                <a:sym typeface="Proxima Nova"/>
              </a:defRPr>
            </a:lvl9pPr>
          </a:lstStyle>
          <a:p/>
        </p:txBody>
      </p:sp>
      <p:sp>
        <p:nvSpPr>
          <p:cNvPr id="358" name="Shape 358"/>
          <p:cNvSpPr txBox="1"/>
          <p:nvPr>
            <p:ph idx="5" type="subTitle"/>
          </p:nvPr>
        </p:nvSpPr>
        <p:spPr>
          <a:xfrm>
            <a:off x="5069150" y="3732403"/>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Proxima Nova"/>
                <a:ea typeface="Proxima Nova"/>
                <a:cs typeface="Proxima Nova"/>
                <a:sym typeface="Proxima Nova"/>
              </a:defRPr>
            </a:lvl1pPr>
            <a:lvl2pPr lvl="1" rtl="0">
              <a:spcBef>
                <a:spcPts val="600"/>
              </a:spcBef>
              <a:spcAft>
                <a:spcPts val="0"/>
              </a:spcAft>
              <a:buNone/>
              <a:defRPr sz="1100">
                <a:latin typeface="Proxima Nova"/>
                <a:ea typeface="Proxima Nova"/>
                <a:cs typeface="Proxima Nova"/>
                <a:sym typeface="Proxima Nova"/>
              </a:defRPr>
            </a:lvl2pPr>
            <a:lvl3pPr lvl="2" rtl="0">
              <a:spcBef>
                <a:spcPts val="600"/>
              </a:spcBef>
              <a:spcAft>
                <a:spcPts val="0"/>
              </a:spcAft>
              <a:buNone/>
              <a:defRPr sz="1100">
                <a:latin typeface="Proxima Nova"/>
                <a:ea typeface="Proxima Nova"/>
                <a:cs typeface="Proxima Nova"/>
                <a:sym typeface="Proxima Nova"/>
              </a:defRPr>
            </a:lvl3pPr>
            <a:lvl4pPr lvl="3" rtl="0">
              <a:spcBef>
                <a:spcPts val="600"/>
              </a:spcBef>
              <a:spcAft>
                <a:spcPts val="0"/>
              </a:spcAft>
              <a:buNone/>
              <a:defRPr sz="1100">
                <a:latin typeface="Proxima Nova"/>
                <a:ea typeface="Proxima Nova"/>
                <a:cs typeface="Proxima Nova"/>
                <a:sym typeface="Proxima Nova"/>
              </a:defRPr>
            </a:lvl4pPr>
            <a:lvl5pPr lvl="4" rtl="0">
              <a:spcBef>
                <a:spcPts val="600"/>
              </a:spcBef>
              <a:spcAft>
                <a:spcPts val="0"/>
              </a:spcAft>
              <a:buNone/>
              <a:defRPr sz="1100">
                <a:latin typeface="Proxima Nova"/>
                <a:ea typeface="Proxima Nova"/>
                <a:cs typeface="Proxima Nova"/>
                <a:sym typeface="Proxima Nova"/>
              </a:defRPr>
            </a:lvl5pPr>
            <a:lvl6pPr lvl="5" rtl="0">
              <a:spcBef>
                <a:spcPts val="600"/>
              </a:spcBef>
              <a:spcAft>
                <a:spcPts val="0"/>
              </a:spcAft>
              <a:buNone/>
              <a:defRPr sz="1100">
                <a:latin typeface="Proxima Nova"/>
                <a:ea typeface="Proxima Nova"/>
                <a:cs typeface="Proxima Nova"/>
                <a:sym typeface="Proxima Nova"/>
              </a:defRPr>
            </a:lvl6pPr>
            <a:lvl7pPr lvl="6" rtl="0">
              <a:spcBef>
                <a:spcPts val="600"/>
              </a:spcBef>
              <a:spcAft>
                <a:spcPts val="0"/>
              </a:spcAft>
              <a:buNone/>
              <a:defRPr sz="1100">
                <a:latin typeface="Proxima Nova"/>
                <a:ea typeface="Proxima Nova"/>
                <a:cs typeface="Proxima Nova"/>
                <a:sym typeface="Proxima Nova"/>
              </a:defRPr>
            </a:lvl7pPr>
            <a:lvl8pPr lvl="7" rtl="0">
              <a:spcBef>
                <a:spcPts val="600"/>
              </a:spcBef>
              <a:spcAft>
                <a:spcPts val="0"/>
              </a:spcAft>
              <a:buNone/>
              <a:defRPr sz="1100">
                <a:latin typeface="Proxima Nova"/>
                <a:ea typeface="Proxima Nova"/>
                <a:cs typeface="Proxima Nova"/>
                <a:sym typeface="Proxima Nova"/>
              </a:defRPr>
            </a:lvl8pPr>
            <a:lvl9pPr lvl="8" rtl="0">
              <a:spcBef>
                <a:spcPts val="600"/>
              </a:spcBef>
              <a:spcAft>
                <a:spcPts val="0"/>
              </a:spcAft>
              <a:buNone/>
              <a:defRPr sz="1100">
                <a:latin typeface="Proxima Nova"/>
                <a:ea typeface="Proxima Nova"/>
                <a:cs typeface="Proxima Nova"/>
                <a:sym typeface="Proxima Nova"/>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red">
    <p:bg>
      <p:bgPr>
        <a:blipFill>
          <a:blip r:embed="rId2">
            <a:alphaModFix/>
          </a:blip>
          <a:stretch>
            <a:fillRect/>
          </a:stretch>
        </a:blipFill>
      </p:bgPr>
    </p:bg>
    <p:spTree>
      <p:nvGrpSpPr>
        <p:cNvPr id="359" name="Shape 359"/>
        <p:cNvGrpSpPr/>
        <p:nvPr/>
      </p:nvGrpSpPr>
      <p:grpSpPr>
        <a:xfrm>
          <a:off x="0" y="0"/>
          <a:ext cx="0" cy="0"/>
          <a:chOff x="0" y="0"/>
          <a:chExt cx="0" cy="0"/>
        </a:xfrm>
      </p:grpSpPr>
      <p:sp>
        <p:nvSpPr>
          <p:cNvPr id="360" name="Shape 360"/>
          <p:cNvSpPr txBox="1"/>
          <p:nvPr>
            <p:ph type="title"/>
          </p:nvPr>
        </p:nvSpPr>
        <p:spPr>
          <a:xfrm>
            <a:off x="1821825" y="2171700"/>
            <a:ext cx="5943600" cy="685800"/>
          </a:xfrm>
          <a:prstGeom prst="rect">
            <a:avLst/>
          </a:prstGeom>
        </p:spPr>
        <p:txBody>
          <a:bodyPr anchorCtr="0" anchor="b" bIns="91425" lIns="91425" spcFirstLastPara="1" rIns="91425" wrap="square" tIns="91425"/>
          <a:lstStyle>
            <a:lvl1pPr lvl="0" rtl="0">
              <a:spcBef>
                <a:spcPts val="0"/>
              </a:spcBef>
              <a:spcAft>
                <a:spcPts val="0"/>
              </a:spcAft>
              <a:buNone/>
              <a:defRPr b="1" sz="2400">
                <a:solidFill>
                  <a:schemeClr val="lt1"/>
                </a:solidFill>
                <a:latin typeface="Proxima Nova"/>
                <a:ea typeface="Proxima Nova"/>
                <a:cs typeface="Proxima Nova"/>
                <a:sym typeface="Proxima Nova"/>
              </a:defRPr>
            </a:lvl1pPr>
            <a:lvl2pPr lvl="1" rtl="0">
              <a:spcBef>
                <a:spcPts val="0"/>
              </a:spcBef>
              <a:spcAft>
                <a:spcPts val="0"/>
              </a:spcAft>
              <a:buNone/>
              <a:defRPr b="1" sz="2400">
                <a:solidFill>
                  <a:schemeClr val="lt1"/>
                </a:solidFill>
                <a:latin typeface="Proxima Nova"/>
                <a:ea typeface="Proxima Nova"/>
                <a:cs typeface="Proxima Nova"/>
                <a:sym typeface="Proxima Nova"/>
              </a:defRPr>
            </a:lvl2pPr>
            <a:lvl3pPr lvl="2" rtl="0">
              <a:spcBef>
                <a:spcPts val="0"/>
              </a:spcBef>
              <a:spcAft>
                <a:spcPts val="0"/>
              </a:spcAft>
              <a:buNone/>
              <a:defRPr b="1" sz="2400">
                <a:solidFill>
                  <a:schemeClr val="lt1"/>
                </a:solidFill>
                <a:latin typeface="Proxima Nova"/>
                <a:ea typeface="Proxima Nova"/>
                <a:cs typeface="Proxima Nova"/>
                <a:sym typeface="Proxima Nova"/>
              </a:defRPr>
            </a:lvl3pPr>
            <a:lvl4pPr lvl="3" rtl="0">
              <a:spcBef>
                <a:spcPts val="0"/>
              </a:spcBef>
              <a:spcAft>
                <a:spcPts val="0"/>
              </a:spcAft>
              <a:buNone/>
              <a:defRPr b="1" sz="2400">
                <a:solidFill>
                  <a:schemeClr val="lt1"/>
                </a:solidFill>
                <a:latin typeface="Proxima Nova"/>
                <a:ea typeface="Proxima Nova"/>
                <a:cs typeface="Proxima Nova"/>
                <a:sym typeface="Proxima Nova"/>
              </a:defRPr>
            </a:lvl4pPr>
            <a:lvl5pPr lvl="4" rtl="0">
              <a:spcBef>
                <a:spcPts val="0"/>
              </a:spcBef>
              <a:spcAft>
                <a:spcPts val="0"/>
              </a:spcAft>
              <a:buNone/>
              <a:defRPr b="1" sz="2400">
                <a:solidFill>
                  <a:schemeClr val="lt1"/>
                </a:solidFill>
                <a:latin typeface="Proxima Nova"/>
                <a:ea typeface="Proxima Nova"/>
                <a:cs typeface="Proxima Nova"/>
                <a:sym typeface="Proxima Nova"/>
              </a:defRPr>
            </a:lvl5pPr>
            <a:lvl6pPr lvl="5" rtl="0">
              <a:spcBef>
                <a:spcPts val="0"/>
              </a:spcBef>
              <a:spcAft>
                <a:spcPts val="0"/>
              </a:spcAft>
              <a:buNone/>
              <a:defRPr b="1" sz="2400">
                <a:solidFill>
                  <a:schemeClr val="lt1"/>
                </a:solidFill>
                <a:latin typeface="Proxima Nova"/>
                <a:ea typeface="Proxima Nova"/>
                <a:cs typeface="Proxima Nova"/>
                <a:sym typeface="Proxima Nova"/>
              </a:defRPr>
            </a:lvl6pPr>
            <a:lvl7pPr lvl="6" rtl="0">
              <a:spcBef>
                <a:spcPts val="0"/>
              </a:spcBef>
              <a:spcAft>
                <a:spcPts val="0"/>
              </a:spcAft>
              <a:buNone/>
              <a:defRPr b="1" sz="2400">
                <a:solidFill>
                  <a:schemeClr val="lt1"/>
                </a:solidFill>
                <a:latin typeface="Proxima Nova"/>
                <a:ea typeface="Proxima Nova"/>
                <a:cs typeface="Proxima Nova"/>
                <a:sym typeface="Proxima Nova"/>
              </a:defRPr>
            </a:lvl7pPr>
            <a:lvl8pPr lvl="7" rtl="0">
              <a:spcBef>
                <a:spcPts val="0"/>
              </a:spcBef>
              <a:spcAft>
                <a:spcPts val="0"/>
              </a:spcAft>
              <a:buNone/>
              <a:defRPr b="1" sz="2400">
                <a:solidFill>
                  <a:schemeClr val="lt1"/>
                </a:solidFill>
                <a:latin typeface="Proxima Nova"/>
                <a:ea typeface="Proxima Nova"/>
                <a:cs typeface="Proxima Nova"/>
                <a:sym typeface="Proxima Nova"/>
              </a:defRPr>
            </a:lvl8pPr>
            <a:lvl9pPr lvl="8" rtl="0">
              <a:spcBef>
                <a:spcPts val="0"/>
              </a:spcBef>
              <a:spcAft>
                <a:spcPts val="0"/>
              </a:spcAft>
              <a:buNone/>
              <a:defRPr b="1" sz="2400">
                <a:solidFill>
                  <a:schemeClr val="lt1"/>
                </a:solidFill>
                <a:latin typeface="Proxima Nova"/>
                <a:ea typeface="Proxima Nova"/>
                <a:cs typeface="Proxima Nova"/>
                <a:sym typeface="Proxima Nova"/>
              </a:defRPr>
            </a:lvl9pPr>
          </a:lstStyle>
          <a:p/>
        </p:txBody>
      </p:sp>
      <p:sp>
        <p:nvSpPr>
          <p:cNvPr id="361" name="Shape 361"/>
          <p:cNvSpPr txBox="1"/>
          <p:nvPr>
            <p:ph idx="1" type="subTitle"/>
          </p:nvPr>
        </p:nvSpPr>
        <p:spPr>
          <a:xfrm>
            <a:off x="1821825" y="3048000"/>
            <a:ext cx="5029200" cy="285900"/>
          </a:xfrm>
          <a:prstGeom prst="rect">
            <a:avLst/>
          </a:prstGeom>
        </p:spPr>
        <p:txBody>
          <a:bodyPr anchorCtr="0" anchor="t" bIns="91425" lIns="91425" spcFirstLastPara="1" rIns="91425" wrap="square" tIns="91425"/>
          <a:lstStyle>
            <a:lvl1pPr lvl="0" rtl="0">
              <a:spcBef>
                <a:spcPts val="600"/>
              </a:spcBef>
              <a:spcAft>
                <a:spcPts val="0"/>
              </a:spcAft>
              <a:buNone/>
              <a:defRPr sz="1600">
                <a:solidFill>
                  <a:srgbClr val="FFFFFF"/>
                </a:solidFill>
                <a:latin typeface="Proxima Nova"/>
                <a:ea typeface="Proxima Nova"/>
                <a:cs typeface="Proxima Nova"/>
                <a:sym typeface="Proxima Nova"/>
              </a:defRPr>
            </a:lvl1pPr>
            <a:lvl2pPr lvl="1" rtl="0">
              <a:spcBef>
                <a:spcPts val="600"/>
              </a:spcBef>
              <a:spcAft>
                <a:spcPts val="0"/>
              </a:spcAft>
              <a:buNone/>
              <a:defRPr sz="1600">
                <a:latin typeface="Proxima Nova"/>
                <a:ea typeface="Proxima Nova"/>
                <a:cs typeface="Proxima Nova"/>
                <a:sym typeface="Proxima Nova"/>
              </a:defRPr>
            </a:lvl2pPr>
            <a:lvl3pPr lvl="2" rtl="0">
              <a:spcBef>
                <a:spcPts val="600"/>
              </a:spcBef>
              <a:spcAft>
                <a:spcPts val="0"/>
              </a:spcAft>
              <a:buNone/>
              <a:defRPr sz="1600">
                <a:latin typeface="Proxima Nova"/>
                <a:ea typeface="Proxima Nova"/>
                <a:cs typeface="Proxima Nova"/>
                <a:sym typeface="Proxima Nova"/>
              </a:defRPr>
            </a:lvl3pPr>
            <a:lvl4pPr lvl="3" rtl="0">
              <a:spcBef>
                <a:spcPts val="600"/>
              </a:spcBef>
              <a:spcAft>
                <a:spcPts val="0"/>
              </a:spcAft>
              <a:buNone/>
              <a:defRPr sz="1600">
                <a:latin typeface="Proxima Nova"/>
                <a:ea typeface="Proxima Nova"/>
                <a:cs typeface="Proxima Nova"/>
                <a:sym typeface="Proxima Nova"/>
              </a:defRPr>
            </a:lvl4pPr>
            <a:lvl5pPr lvl="4" rtl="0">
              <a:spcBef>
                <a:spcPts val="600"/>
              </a:spcBef>
              <a:spcAft>
                <a:spcPts val="0"/>
              </a:spcAft>
              <a:buNone/>
              <a:defRPr sz="1600">
                <a:latin typeface="Proxima Nova"/>
                <a:ea typeface="Proxima Nova"/>
                <a:cs typeface="Proxima Nova"/>
                <a:sym typeface="Proxima Nova"/>
              </a:defRPr>
            </a:lvl5pPr>
            <a:lvl6pPr lvl="5" rtl="0">
              <a:spcBef>
                <a:spcPts val="600"/>
              </a:spcBef>
              <a:spcAft>
                <a:spcPts val="0"/>
              </a:spcAft>
              <a:buNone/>
              <a:defRPr sz="1600">
                <a:latin typeface="Proxima Nova"/>
                <a:ea typeface="Proxima Nova"/>
                <a:cs typeface="Proxima Nova"/>
                <a:sym typeface="Proxima Nova"/>
              </a:defRPr>
            </a:lvl6pPr>
            <a:lvl7pPr lvl="6" rtl="0">
              <a:spcBef>
                <a:spcPts val="600"/>
              </a:spcBef>
              <a:spcAft>
                <a:spcPts val="0"/>
              </a:spcAft>
              <a:buNone/>
              <a:defRPr sz="1600">
                <a:latin typeface="Proxima Nova"/>
                <a:ea typeface="Proxima Nova"/>
                <a:cs typeface="Proxima Nova"/>
                <a:sym typeface="Proxima Nova"/>
              </a:defRPr>
            </a:lvl7pPr>
            <a:lvl8pPr lvl="7" rtl="0">
              <a:spcBef>
                <a:spcPts val="600"/>
              </a:spcBef>
              <a:spcAft>
                <a:spcPts val="0"/>
              </a:spcAft>
              <a:buNone/>
              <a:defRPr sz="1600">
                <a:latin typeface="Proxima Nova"/>
                <a:ea typeface="Proxima Nova"/>
                <a:cs typeface="Proxima Nova"/>
                <a:sym typeface="Proxima Nova"/>
              </a:defRPr>
            </a:lvl8pPr>
            <a:lvl9pPr lvl="8" rtl="0">
              <a:spcBef>
                <a:spcPts val="600"/>
              </a:spcBef>
              <a:spcAft>
                <a:spcPts val="0"/>
              </a:spcAft>
              <a:buNone/>
              <a:defRPr sz="1600">
                <a:latin typeface="Proxima Nova"/>
                <a:ea typeface="Proxima Nova"/>
                <a:cs typeface="Proxima Nova"/>
                <a:sym typeface="Proxima Nova"/>
              </a:defRPr>
            </a:lvl9pPr>
          </a:lstStyle>
          <a:p/>
        </p:txBody>
      </p:sp>
      <p:sp>
        <p:nvSpPr>
          <p:cNvPr id="362" name="Shape 362"/>
          <p:cNvSpPr txBox="1"/>
          <p:nvPr>
            <p:ph idx="2" type="subTitle"/>
          </p:nvPr>
        </p:nvSpPr>
        <p:spPr>
          <a:xfrm>
            <a:off x="1821825" y="3505200"/>
            <a:ext cx="4572000" cy="1200000"/>
          </a:xfrm>
          <a:prstGeom prst="rect">
            <a:avLst/>
          </a:prstGeom>
        </p:spPr>
        <p:txBody>
          <a:bodyPr anchorCtr="0" anchor="t" bIns="91425" lIns="91425" spcFirstLastPara="1" rIns="91425" wrap="square" tIns="91425"/>
          <a:lstStyle>
            <a:lvl1pPr lvl="0" rtl="0">
              <a:spcBef>
                <a:spcPts val="600"/>
              </a:spcBef>
              <a:spcAft>
                <a:spcPts val="0"/>
              </a:spcAft>
              <a:buNone/>
              <a:defRPr sz="1200">
                <a:solidFill>
                  <a:srgbClr val="FFFFFF"/>
                </a:solidFill>
                <a:latin typeface="Proxima Nova"/>
                <a:ea typeface="Proxima Nova"/>
                <a:cs typeface="Proxima Nova"/>
                <a:sym typeface="Proxima Nova"/>
              </a:defRPr>
            </a:lvl1pPr>
            <a:lvl2pPr lvl="1" rtl="0">
              <a:spcBef>
                <a:spcPts val="600"/>
              </a:spcBef>
              <a:spcAft>
                <a:spcPts val="0"/>
              </a:spcAft>
              <a:buNone/>
              <a:defRPr sz="1200">
                <a:latin typeface="Proxima Nova"/>
                <a:ea typeface="Proxima Nova"/>
                <a:cs typeface="Proxima Nova"/>
                <a:sym typeface="Proxima Nova"/>
              </a:defRPr>
            </a:lvl2pPr>
            <a:lvl3pPr lvl="2" rtl="0">
              <a:spcBef>
                <a:spcPts val="600"/>
              </a:spcBef>
              <a:spcAft>
                <a:spcPts val="0"/>
              </a:spcAft>
              <a:buNone/>
              <a:defRPr sz="1200">
                <a:latin typeface="Proxima Nova"/>
                <a:ea typeface="Proxima Nova"/>
                <a:cs typeface="Proxima Nova"/>
                <a:sym typeface="Proxima Nova"/>
              </a:defRPr>
            </a:lvl3pPr>
            <a:lvl4pPr lvl="3" rtl="0">
              <a:spcBef>
                <a:spcPts val="600"/>
              </a:spcBef>
              <a:spcAft>
                <a:spcPts val="0"/>
              </a:spcAft>
              <a:buNone/>
              <a:defRPr sz="1200">
                <a:latin typeface="Proxima Nova"/>
                <a:ea typeface="Proxima Nova"/>
                <a:cs typeface="Proxima Nova"/>
                <a:sym typeface="Proxima Nova"/>
              </a:defRPr>
            </a:lvl4pPr>
            <a:lvl5pPr lvl="4" rtl="0">
              <a:spcBef>
                <a:spcPts val="600"/>
              </a:spcBef>
              <a:spcAft>
                <a:spcPts val="0"/>
              </a:spcAft>
              <a:buNone/>
              <a:defRPr sz="1200">
                <a:latin typeface="Proxima Nova"/>
                <a:ea typeface="Proxima Nova"/>
                <a:cs typeface="Proxima Nova"/>
                <a:sym typeface="Proxima Nova"/>
              </a:defRPr>
            </a:lvl5pPr>
            <a:lvl6pPr lvl="5" rtl="0">
              <a:spcBef>
                <a:spcPts val="600"/>
              </a:spcBef>
              <a:spcAft>
                <a:spcPts val="0"/>
              </a:spcAft>
              <a:buNone/>
              <a:defRPr sz="1200">
                <a:latin typeface="Proxima Nova"/>
                <a:ea typeface="Proxima Nova"/>
                <a:cs typeface="Proxima Nova"/>
                <a:sym typeface="Proxima Nova"/>
              </a:defRPr>
            </a:lvl6pPr>
            <a:lvl7pPr lvl="6" rtl="0">
              <a:spcBef>
                <a:spcPts val="600"/>
              </a:spcBef>
              <a:spcAft>
                <a:spcPts val="0"/>
              </a:spcAft>
              <a:buNone/>
              <a:defRPr sz="1200">
                <a:latin typeface="Proxima Nova"/>
                <a:ea typeface="Proxima Nova"/>
                <a:cs typeface="Proxima Nova"/>
                <a:sym typeface="Proxima Nova"/>
              </a:defRPr>
            </a:lvl7pPr>
            <a:lvl8pPr lvl="7" rtl="0">
              <a:spcBef>
                <a:spcPts val="600"/>
              </a:spcBef>
              <a:spcAft>
                <a:spcPts val="0"/>
              </a:spcAft>
              <a:buNone/>
              <a:defRPr sz="1200">
                <a:latin typeface="Proxima Nova"/>
                <a:ea typeface="Proxima Nova"/>
                <a:cs typeface="Proxima Nova"/>
                <a:sym typeface="Proxima Nova"/>
              </a:defRPr>
            </a:lvl8pPr>
            <a:lvl9pPr lvl="8" rtl="0">
              <a:spcBef>
                <a:spcPts val="600"/>
              </a:spcBef>
              <a:spcAft>
                <a:spcPts val="0"/>
              </a:spcAft>
              <a:buNone/>
              <a:defRPr sz="1200">
                <a:latin typeface="Proxima Nova"/>
                <a:ea typeface="Proxima Nova"/>
                <a:cs typeface="Proxima Nova"/>
                <a:sym typeface="Proxima Nova"/>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graphic top, text bottom 1">
    <p:spTree>
      <p:nvGrpSpPr>
        <p:cNvPr id="363" name="Shape 363"/>
        <p:cNvGrpSpPr/>
        <p:nvPr/>
      </p:nvGrpSpPr>
      <p:grpSpPr>
        <a:xfrm>
          <a:off x="0" y="0"/>
          <a:ext cx="0" cy="0"/>
          <a:chOff x="0" y="0"/>
          <a:chExt cx="0" cy="0"/>
        </a:xfrm>
      </p:grpSpPr>
      <p:sp>
        <p:nvSpPr>
          <p:cNvPr id="364" name="Shape 364"/>
          <p:cNvSpPr txBox="1"/>
          <p:nvPr>
            <p:ph idx="1" type="body"/>
          </p:nvPr>
        </p:nvSpPr>
        <p:spPr>
          <a:xfrm>
            <a:off x="826650" y="3909498"/>
            <a:ext cx="7490700" cy="393600"/>
          </a:xfrm>
          <a:prstGeom prst="rect">
            <a:avLst/>
          </a:prstGeom>
        </p:spPr>
        <p:txBody>
          <a:bodyPr anchorCtr="0" anchor="t" bIns="91425" lIns="91425" spcFirstLastPara="1" rIns="91425" wrap="square" tIns="91425"/>
          <a:lstStyle>
            <a:lvl1pPr indent="-317500" lvl="0" marL="457200" rtl="0" algn="ctr">
              <a:spcBef>
                <a:spcPts val="600"/>
              </a:spcBef>
              <a:spcAft>
                <a:spcPts val="0"/>
              </a:spcAft>
              <a:buSzPts val="1400"/>
              <a:buChar char="●"/>
              <a:defRPr sz="1400"/>
            </a:lvl1pPr>
            <a:lvl2pPr indent="-317500" lvl="1" marL="914400" rtl="0" algn="ctr">
              <a:spcBef>
                <a:spcPts val="500"/>
              </a:spcBef>
              <a:spcAft>
                <a:spcPts val="0"/>
              </a:spcAft>
              <a:buSzPts val="1400"/>
              <a:buChar char="○"/>
              <a:defRPr sz="1400"/>
            </a:lvl2pPr>
            <a:lvl3pPr indent="-317500" lvl="2" marL="1371600" rtl="0" algn="ctr">
              <a:spcBef>
                <a:spcPts val="500"/>
              </a:spcBef>
              <a:spcAft>
                <a:spcPts val="0"/>
              </a:spcAft>
              <a:buSzPts val="1400"/>
              <a:buChar char="■"/>
              <a:defRPr sz="1400"/>
            </a:lvl3pPr>
            <a:lvl4pPr indent="-317500" lvl="3" marL="1828800" rtl="0" algn="ctr">
              <a:spcBef>
                <a:spcPts val="300"/>
              </a:spcBef>
              <a:spcAft>
                <a:spcPts val="0"/>
              </a:spcAft>
              <a:buSzPts val="1400"/>
              <a:buChar char="●"/>
              <a:defRPr sz="1400"/>
            </a:lvl4pPr>
            <a:lvl5pPr indent="-317500" lvl="4" marL="2286000" rtl="0" algn="ctr">
              <a:spcBef>
                <a:spcPts val="300"/>
              </a:spcBef>
              <a:spcAft>
                <a:spcPts val="0"/>
              </a:spcAft>
              <a:buSzPts val="1400"/>
              <a:buChar char="○"/>
              <a:defRPr sz="1400"/>
            </a:lvl5pPr>
            <a:lvl6pPr indent="-317500" lvl="5" marL="2743200" rtl="0" algn="ctr">
              <a:spcBef>
                <a:spcPts val="300"/>
              </a:spcBef>
              <a:spcAft>
                <a:spcPts val="0"/>
              </a:spcAft>
              <a:buSzPts val="1400"/>
              <a:buChar char="■"/>
              <a:defRPr sz="1400"/>
            </a:lvl6pPr>
            <a:lvl7pPr indent="-317500" lvl="6" marL="3200400" rtl="0" algn="ctr">
              <a:spcBef>
                <a:spcPts val="300"/>
              </a:spcBef>
              <a:spcAft>
                <a:spcPts val="0"/>
              </a:spcAft>
              <a:buSzPts val="1400"/>
              <a:buChar char="●"/>
              <a:defRPr sz="1400"/>
            </a:lvl7pPr>
            <a:lvl8pPr indent="-317500" lvl="7" marL="3657600" rtl="0" algn="ctr">
              <a:spcBef>
                <a:spcPts val="300"/>
              </a:spcBef>
              <a:spcAft>
                <a:spcPts val="0"/>
              </a:spcAft>
              <a:buSzPts val="1400"/>
              <a:buChar char="○"/>
              <a:defRPr sz="1400"/>
            </a:lvl8pPr>
            <a:lvl9pPr indent="-317500" lvl="8" marL="4114800" rtl="0" algn="ctr">
              <a:spcBef>
                <a:spcPts val="300"/>
              </a:spcBef>
              <a:spcAft>
                <a:spcPts val="0"/>
              </a:spcAft>
              <a:buSzPts val="1400"/>
              <a:buChar char="■"/>
              <a:defRPr sz="1400"/>
            </a:lvl9pPr>
          </a:lstStyle>
          <a:p/>
        </p:txBody>
      </p:sp>
      <p:sp>
        <p:nvSpPr>
          <p:cNvPr id="365" name="Shape 365"/>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Proxima Nova"/>
              <a:buNone/>
              <a:defRPr b="0">
                <a:latin typeface="Proxima Nova"/>
                <a:ea typeface="Proxima Nova"/>
                <a:cs typeface="Proxima Nova"/>
                <a:sym typeface="Proxima Nova"/>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
        <p:nvSpPr>
          <p:cNvPr id="366" name="Shape 366"/>
          <p:cNvSpPr txBox="1"/>
          <p:nvPr>
            <p:ph idx="2" type="subTitle"/>
          </p:nvPr>
        </p:nvSpPr>
        <p:spPr>
          <a:xfrm>
            <a:off x="826650" y="929775"/>
            <a:ext cx="7490700" cy="328800"/>
          </a:xfrm>
          <a:prstGeom prst="rect">
            <a:avLst/>
          </a:prstGeom>
        </p:spPr>
        <p:txBody>
          <a:bodyPr anchorCtr="0" anchor="t" bIns="91425" lIns="91425" spcFirstLastPara="1" rIns="91425" wrap="square" tIns="91425"/>
          <a:lstStyle>
            <a:lvl1pPr lvl="0" rtl="0">
              <a:lnSpc>
                <a:spcPct val="100000"/>
              </a:lnSpc>
              <a:spcBef>
                <a:spcPts val="0"/>
              </a:spcBef>
              <a:spcAft>
                <a:spcPts val="0"/>
              </a:spcAft>
              <a:buNone/>
              <a:defRPr>
                <a:latin typeface="Proxima Nova"/>
                <a:ea typeface="Proxima Nova"/>
                <a:cs typeface="Proxima Nova"/>
                <a:sym typeface="Proxima Nova"/>
              </a:defRPr>
            </a:lvl1pPr>
            <a:lvl2pPr lvl="1" rtl="0">
              <a:lnSpc>
                <a:spcPct val="100000"/>
              </a:lnSpc>
              <a:spcBef>
                <a:spcPts val="0"/>
              </a:spcBef>
              <a:spcAft>
                <a:spcPts val="0"/>
              </a:spcAft>
              <a:buNone/>
              <a:defRPr>
                <a:latin typeface="Proxima Nova"/>
                <a:ea typeface="Proxima Nova"/>
                <a:cs typeface="Proxima Nova"/>
                <a:sym typeface="Proxima Nova"/>
              </a:defRPr>
            </a:lvl2pPr>
            <a:lvl3pPr lvl="2" rtl="0">
              <a:lnSpc>
                <a:spcPct val="100000"/>
              </a:lnSpc>
              <a:spcBef>
                <a:spcPts val="0"/>
              </a:spcBef>
              <a:spcAft>
                <a:spcPts val="0"/>
              </a:spcAft>
              <a:buNone/>
              <a:defRPr>
                <a:latin typeface="Proxima Nova"/>
                <a:ea typeface="Proxima Nova"/>
                <a:cs typeface="Proxima Nova"/>
                <a:sym typeface="Proxima Nova"/>
              </a:defRPr>
            </a:lvl3pPr>
            <a:lvl4pPr lvl="3" rtl="0">
              <a:lnSpc>
                <a:spcPct val="100000"/>
              </a:lnSpc>
              <a:spcBef>
                <a:spcPts val="0"/>
              </a:spcBef>
              <a:spcAft>
                <a:spcPts val="0"/>
              </a:spcAft>
              <a:buNone/>
              <a:defRPr>
                <a:latin typeface="Proxima Nova"/>
                <a:ea typeface="Proxima Nova"/>
                <a:cs typeface="Proxima Nova"/>
                <a:sym typeface="Proxima Nova"/>
              </a:defRPr>
            </a:lvl4pPr>
            <a:lvl5pPr lvl="4" rtl="0">
              <a:lnSpc>
                <a:spcPct val="100000"/>
              </a:lnSpc>
              <a:spcBef>
                <a:spcPts val="0"/>
              </a:spcBef>
              <a:spcAft>
                <a:spcPts val="0"/>
              </a:spcAft>
              <a:buNone/>
              <a:defRPr>
                <a:latin typeface="Proxima Nova"/>
                <a:ea typeface="Proxima Nova"/>
                <a:cs typeface="Proxima Nova"/>
                <a:sym typeface="Proxima Nova"/>
              </a:defRPr>
            </a:lvl5pPr>
            <a:lvl6pPr lvl="5" rtl="0">
              <a:lnSpc>
                <a:spcPct val="100000"/>
              </a:lnSpc>
              <a:spcBef>
                <a:spcPts val="0"/>
              </a:spcBef>
              <a:spcAft>
                <a:spcPts val="0"/>
              </a:spcAft>
              <a:buNone/>
              <a:defRPr>
                <a:latin typeface="Proxima Nova"/>
                <a:ea typeface="Proxima Nova"/>
                <a:cs typeface="Proxima Nova"/>
                <a:sym typeface="Proxima Nova"/>
              </a:defRPr>
            </a:lvl6pPr>
            <a:lvl7pPr lvl="6" rtl="0">
              <a:lnSpc>
                <a:spcPct val="100000"/>
              </a:lnSpc>
              <a:spcBef>
                <a:spcPts val="0"/>
              </a:spcBef>
              <a:spcAft>
                <a:spcPts val="0"/>
              </a:spcAft>
              <a:buNone/>
              <a:defRPr>
                <a:latin typeface="Proxima Nova"/>
                <a:ea typeface="Proxima Nova"/>
                <a:cs typeface="Proxima Nova"/>
                <a:sym typeface="Proxima Nova"/>
              </a:defRPr>
            </a:lvl7pPr>
            <a:lvl8pPr lvl="7" rtl="0">
              <a:lnSpc>
                <a:spcPct val="100000"/>
              </a:lnSpc>
              <a:spcBef>
                <a:spcPts val="0"/>
              </a:spcBef>
              <a:spcAft>
                <a:spcPts val="0"/>
              </a:spcAft>
              <a:buNone/>
              <a:defRPr>
                <a:latin typeface="Proxima Nova"/>
                <a:ea typeface="Proxima Nova"/>
                <a:cs typeface="Proxima Nova"/>
                <a:sym typeface="Proxima Nova"/>
              </a:defRPr>
            </a:lvl8pPr>
            <a:lvl9pPr lvl="8" rtl="0">
              <a:lnSpc>
                <a:spcPct val="100000"/>
              </a:lnSpc>
              <a:spcBef>
                <a:spcPts val="0"/>
              </a:spcBef>
              <a:spcAft>
                <a:spcPts val="0"/>
              </a:spcAft>
              <a:buNone/>
              <a:defRPr>
                <a:latin typeface="Proxima Nova"/>
                <a:ea typeface="Proxima Nova"/>
                <a:cs typeface="Proxima Nova"/>
                <a:sym typeface="Proxima Nova"/>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ontent Slide">
    <p:spTree>
      <p:nvGrpSpPr>
        <p:cNvPr id="367" name="Shape 367"/>
        <p:cNvGrpSpPr/>
        <p:nvPr/>
      </p:nvGrpSpPr>
      <p:grpSpPr>
        <a:xfrm>
          <a:off x="0" y="0"/>
          <a:ext cx="0" cy="0"/>
          <a:chOff x="0" y="0"/>
          <a:chExt cx="0" cy="0"/>
        </a:xfrm>
      </p:grpSpPr>
      <p:sp>
        <p:nvSpPr>
          <p:cNvPr id="368" name="Shape 368"/>
          <p:cNvSpPr txBox="1"/>
          <p:nvPr>
            <p:ph type="title"/>
          </p:nvPr>
        </p:nvSpPr>
        <p:spPr>
          <a:xfrm>
            <a:off x="134350" y="104500"/>
            <a:ext cx="4060800" cy="350700"/>
          </a:xfrm>
          <a:prstGeom prst="rect">
            <a:avLst/>
          </a:prstGeom>
        </p:spPr>
        <p:txBody>
          <a:bodyPr anchorCtr="0" anchor="b" bIns="91425" lIns="91425" spcFirstLastPara="1" rIns="91425" wrap="square" tIns="91425"/>
          <a:lstStyle>
            <a:lvl1pPr lvl="0" rtl="0">
              <a:spcBef>
                <a:spcPts val="0"/>
              </a:spcBef>
              <a:spcAft>
                <a:spcPts val="0"/>
              </a:spcAft>
              <a:buNone/>
              <a:defRPr sz="2400">
                <a:solidFill>
                  <a:srgbClr val="434343"/>
                </a:solidFill>
              </a:defRPr>
            </a:lvl1pPr>
            <a:lvl2pPr lvl="1" rtl="0">
              <a:spcBef>
                <a:spcPts val="0"/>
              </a:spcBef>
              <a:spcAft>
                <a:spcPts val="0"/>
              </a:spcAft>
              <a:buNone/>
              <a:defRPr>
                <a:solidFill>
                  <a:srgbClr val="434343"/>
                </a:solidFill>
              </a:defRPr>
            </a:lvl2pPr>
            <a:lvl3pPr lvl="2" rtl="0">
              <a:spcBef>
                <a:spcPts val="0"/>
              </a:spcBef>
              <a:spcAft>
                <a:spcPts val="0"/>
              </a:spcAft>
              <a:buNone/>
              <a:defRPr>
                <a:solidFill>
                  <a:srgbClr val="434343"/>
                </a:solidFill>
              </a:defRPr>
            </a:lvl3pPr>
            <a:lvl4pPr lvl="3" rtl="0">
              <a:spcBef>
                <a:spcPts val="0"/>
              </a:spcBef>
              <a:spcAft>
                <a:spcPts val="0"/>
              </a:spcAft>
              <a:buNone/>
              <a:defRPr>
                <a:solidFill>
                  <a:srgbClr val="434343"/>
                </a:solidFill>
              </a:defRPr>
            </a:lvl4pPr>
            <a:lvl5pPr lvl="4" rtl="0">
              <a:spcBef>
                <a:spcPts val="0"/>
              </a:spcBef>
              <a:spcAft>
                <a:spcPts val="0"/>
              </a:spcAft>
              <a:buNone/>
              <a:defRPr>
                <a:solidFill>
                  <a:srgbClr val="434343"/>
                </a:solidFill>
              </a:defRPr>
            </a:lvl5pPr>
            <a:lvl6pPr lvl="5" rtl="0">
              <a:spcBef>
                <a:spcPts val="0"/>
              </a:spcBef>
              <a:spcAft>
                <a:spcPts val="0"/>
              </a:spcAft>
              <a:buNone/>
              <a:defRPr>
                <a:solidFill>
                  <a:srgbClr val="434343"/>
                </a:solidFill>
              </a:defRPr>
            </a:lvl6pPr>
            <a:lvl7pPr lvl="6" rtl="0">
              <a:spcBef>
                <a:spcPts val="0"/>
              </a:spcBef>
              <a:spcAft>
                <a:spcPts val="0"/>
              </a:spcAft>
              <a:buNone/>
              <a:defRPr>
                <a:solidFill>
                  <a:srgbClr val="434343"/>
                </a:solidFill>
              </a:defRPr>
            </a:lvl7pPr>
            <a:lvl8pPr lvl="7" rtl="0">
              <a:spcBef>
                <a:spcPts val="0"/>
              </a:spcBef>
              <a:spcAft>
                <a:spcPts val="0"/>
              </a:spcAft>
              <a:buNone/>
              <a:defRPr>
                <a:solidFill>
                  <a:srgbClr val="434343"/>
                </a:solidFill>
              </a:defRPr>
            </a:lvl8pPr>
            <a:lvl9pPr lvl="8" rtl="0">
              <a:spcBef>
                <a:spcPts val="0"/>
              </a:spcBef>
              <a:spcAft>
                <a:spcPts val="0"/>
              </a:spcAft>
              <a:buNone/>
              <a:defRPr>
                <a:solidFill>
                  <a:srgbClr val="434343"/>
                </a:solidFill>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only 2">
    <p:spTree>
      <p:nvGrpSpPr>
        <p:cNvPr id="369" name="Shape 369"/>
        <p:cNvGrpSpPr/>
        <p:nvPr/>
      </p:nvGrpSpPr>
      <p:grpSpPr>
        <a:xfrm>
          <a:off x="0" y="0"/>
          <a:ext cx="0" cy="0"/>
          <a:chOff x="0" y="0"/>
          <a:chExt cx="0" cy="0"/>
        </a:xfrm>
      </p:grpSpPr>
      <p:sp>
        <p:nvSpPr>
          <p:cNvPr id="370" name="Shape 370"/>
          <p:cNvSpPr txBox="1"/>
          <p:nvPr>
            <p:ph idx="11" type="ftr"/>
          </p:nvPr>
        </p:nvSpPr>
        <p:spPr>
          <a:xfrm>
            <a:off x="457200" y="4800600"/>
            <a:ext cx="7162800" cy="2739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800" u="none" cap="none" strike="noStrike">
                <a:solidFill>
                  <a:srgbClr val="4C4C4C"/>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71" name="Shape 371"/>
          <p:cNvSpPr txBox="1"/>
          <p:nvPr>
            <p:ph type="title"/>
          </p:nvPr>
        </p:nvSpPr>
        <p:spPr>
          <a:xfrm>
            <a:off x="685800" y="0"/>
            <a:ext cx="7772400" cy="10287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Font typeface="Proxima Nova"/>
              <a:buNone/>
              <a:defRPr b="0" i="0" sz="2800" u="none" cap="none" strike="noStrike">
                <a:solidFill>
                  <a:srgbClr val="000000"/>
                </a:solidFill>
                <a:latin typeface="Proxima Nova"/>
                <a:ea typeface="Proxima Nova"/>
                <a:cs typeface="Proxima Nova"/>
                <a:sym typeface="Proxima Nova"/>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372" name="Shape 372"/>
          <p:cNvSpPr txBox="1"/>
          <p:nvPr>
            <p:ph idx="1" type="body"/>
          </p:nvPr>
        </p:nvSpPr>
        <p:spPr>
          <a:xfrm>
            <a:off x="685800" y="1292613"/>
            <a:ext cx="7772400" cy="3274800"/>
          </a:xfrm>
          <a:prstGeom prst="rect">
            <a:avLst/>
          </a:prstGeom>
          <a:noFill/>
          <a:ln>
            <a:noFill/>
          </a:ln>
        </p:spPr>
        <p:txBody>
          <a:bodyPr anchorCtr="0" anchor="t" bIns="91425" lIns="91425" spcFirstLastPara="1" rIns="91425" wrap="square" tIns="91425"/>
          <a:lstStyle>
            <a:lvl1pPr indent="-228600" lvl="0" marL="457200" marR="0" rtl="0" algn="l">
              <a:lnSpc>
                <a:spcPct val="110000"/>
              </a:lnSpc>
              <a:spcBef>
                <a:spcPts val="280"/>
              </a:spcBef>
              <a:spcAft>
                <a:spcPts val="0"/>
              </a:spcAft>
              <a:buClr>
                <a:srgbClr val="000000"/>
              </a:buClr>
              <a:buSzPts val="2000"/>
              <a:buFont typeface="Proxima Nova"/>
              <a:buNone/>
              <a:defRPr b="0" i="0" sz="2000" u="none" cap="none" strike="noStrike">
                <a:solidFill>
                  <a:srgbClr val="000000"/>
                </a:solidFill>
                <a:latin typeface="Proxima Nova"/>
                <a:ea typeface="Proxima Nova"/>
                <a:cs typeface="Proxima Nova"/>
                <a:sym typeface="Proxima Nova"/>
              </a:defRPr>
            </a:lvl1pPr>
            <a:lvl2pPr indent="-355600" lvl="1" marL="914400" marR="0" rtl="0" algn="l">
              <a:spcBef>
                <a:spcPts val="360"/>
              </a:spcBef>
              <a:spcAft>
                <a:spcPts val="0"/>
              </a:spcAft>
              <a:buClr>
                <a:schemeClr val="dk1"/>
              </a:buClr>
              <a:buSzPts val="2000"/>
              <a:buFont typeface="Proxima Nova"/>
              <a:buChar char="●"/>
              <a:defRPr b="0" i="0" sz="2000" u="none" cap="none" strike="noStrike">
                <a:solidFill>
                  <a:schemeClr val="dk1"/>
                </a:solidFill>
                <a:latin typeface="Proxima Nova"/>
                <a:ea typeface="Proxima Nova"/>
                <a:cs typeface="Proxima Nova"/>
                <a:sym typeface="Proxima Nova"/>
              </a:defRPr>
            </a:lvl2pPr>
            <a:lvl3pPr indent="-342900" lvl="2" marL="1371600" marR="0" rtl="0" algn="l">
              <a:spcBef>
                <a:spcPts val="360"/>
              </a:spcBef>
              <a:spcAft>
                <a:spcPts val="0"/>
              </a:spcAft>
              <a:buClr>
                <a:schemeClr val="dk1"/>
              </a:buClr>
              <a:buSzPts val="1800"/>
              <a:buFont typeface="Proxima Nova"/>
              <a:buChar char="○"/>
              <a:defRPr b="0" i="0" sz="1800" u="none" cap="none" strike="noStrike">
                <a:solidFill>
                  <a:schemeClr val="dk1"/>
                </a:solidFill>
                <a:latin typeface="Proxima Nova"/>
                <a:ea typeface="Proxima Nova"/>
                <a:cs typeface="Proxima Nova"/>
                <a:sym typeface="Proxima Nova"/>
              </a:defRPr>
            </a:lvl3pPr>
            <a:lvl4pPr indent="-342900" lvl="3" marL="1828800" marR="0" rtl="0" algn="l">
              <a:spcBef>
                <a:spcPts val="360"/>
              </a:spcBef>
              <a:spcAft>
                <a:spcPts val="0"/>
              </a:spcAft>
              <a:buClr>
                <a:schemeClr val="dk1"/>
              </a:buClr>
              <a:buSzPts val="1800"/>
              <a:buFont typeface="Proxima Nova"/>
              <a:buChar char="■"/>
              <a:defRPr b="0" i="0" sz="1800" u="none" cap="none" strike="noStrike">
                <a:solidFill>
                  <a:schemeClr val="dk1"/>
                </a:solidFill>
                <a:latin typeface="Proxima Nova"/>
                <a:ea typeface="Proxima Nova"/>
                <a:cs typeface="Proxima Nova"/>
                <a:sym typeface="Proxima Nova"/>
              </a:defRPr>
            </a:lvl4pPr>
            <a:lvl5pPr indent="-342900" lvl="4" marL="2286000" marR="0" rtl="0" algn="l">
              <a:spcBef>
                <a:spcPts val="360"/>
              </a:spcBef>
              <a:spcAft>
                <a:spcPts val="0"/>
              </a:spcAft>
              <a:buClr>
                <a:schemeClr val="dk1"/>
              </a:buClr>
              <a:buSzPts val="1800"/>
              <a:buFont typeface="Proxima Nova"/>
              <a:buChar char="»"/>
              <a:defRPr b="0" i="0" sz="1800" u="none" cap="none" strike="noStrike">
                <a:solidFill>
                  <a:schemeClr val="dk1"/>
                </a:solidFill>
                <a:latin typeface="Proxima Nova"/>
                <a:ea typeface="Proxima Nova"/>
                <a:cs typeface="Proxima Nova"/>
                <a:sym typeface="Proxima Nova"/>
              </a:defRPr>
            </a:lvl5pPr>
            <a:lvl6pPr indent="-342900" lvl="5" marL="2743200" marR="0" rtl="0" algn="l">
              <a:spcBef>
                <a:spcPts val="400"/>
              </a:spcBef>
              <a:spcAft>
                <a:spcPts val="0"/>
              </a:spcAft>
              <a:buClr>
                <a:schemeClr val="dk1"/>
              </a:buClr>
              <a:buSzPts val="1800"/>
              <a:buFont typeface="Proxima Nova"/>
              <a:buChar char="•"/>
              <a:defRPr b="0" i="0" sz="1800" u="none" cap="none" strike="noStrike">
                <a:solidFill>
                  <a:schemeClr val="dk1"/>
                </a:solidFill>
                <a:latin typeface="Proxima Nova"/>
                <a:ea typeface="Proxima Nova"/>
                <a:cs typeface="Proxima Nova"/>
                <a:sym typeface="Proxima Nova"/>
              </a:defRPr>
            </a:lvl6pPr>
            <a:lvl7pPr indent="-342900" lvl="6" marL="3200400" marR="0" rtl="0" algn="l">
              <a:spcBef>
                <a:spcPts val="400"/>
              </a:spcBef>
              <a:spcAft>
                <a:spcPts val="0"/>
              </a:spcAft>
              <a:buClr>
                <a:schemeClr val="dk1"/>
              </a:buClr>
              <a:buSzPts val="1800"/>
              <a:buFont typeface="Proxima Nova"/>
              <a:buChar char="•"/>
              <a:defRPr b="0" i="0" sz="1800" u="none" cap="none" strike="noStrike">
                <a:solidFill>
                  <a:schemeClr val="dk1"/>
                </a:solidFill>
                <a:latin typeface="Proxima Nova"/>
                <a:ea typeface="Proxima Nova"/>
                <a:cs typeface="Proxima Nova"/>
                <a:sym typeface="Proxima Nova"/>
              </a:defRPr>
            </a:lvl7pPr>
            <a:lvl8pPr indent="-342900" lvl="7" marL="3657600" marR="0" rtl="0" algn="l">
              <a:spcBef>
                <a:spcPts val="400"/>
              </a:spcBef>
              <a:spcAft>
                <a:spcPts val="0"/>
              </a:spcAft>
              <a:buClr>
                <a:schemeClr val="dk1"/>
              </a:buClr>
              <a:buSzPts val="1800"/>
              <a:buFont typeface="Proxima Nova"/>
              <a:buChar char="•"/>
              <a:defRPr b="0" i="0" sz="1800" u="none" cap="none" strike="noStrike">
                <a:solidFill>
                  <a:schemeClr val="dk1"/>
                </a:solidFill>
                <a:latin typeface="Proxima Nova"/>
                <a:ea typeface="Proxima Nova"/>
                <a:cs typeface="Proxima Nova"/>
                <a:sym typeface="Proxima Nova"/>
              </a:defRPr>
            </a:lvl8pPr>
            <a:lvl9pPr indent="-342900" lvl="8" marL="4114800" marR="0" rtl="0" algn="l">
              <a:spcBef>
                <a:spcPts val="400"/>
              </a:spcBef>
              <a:spcAft>
                <a:spcPts val="0"/>
              </a:spcAft>
              <a:buClr>
                <a:schemeClr val="dk1"/>
              </a:buClr>
              <a:buSzPts val="1800"/>
              <a:buFont typeface="Proxima Nova"/>
              <a:buChar char="•"/>
              <a:defRPr b="0" i="0" sz="1800" u="none" cap="none" strike="noStrike">
                <a:solidFill>
                  <a:schemeClr val="dk1"/>
                </a:solidFill>
                <a:latin typeface="Proxima Nova"/>
                <a:ea typeface="Proxima Nova"/>
                <a:cs typeface="Proxima Nova"/>
                <a:sym typeface="Proxima Nova"/>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only 3">
    <p:spTree>
      <p:nvGrpSpPr>
        <p:cNvPr id="373" name="Shape 373"/>
        <p:cNvGrpSpPr/>
        <p:nvPr/>
      </p:nvGrpSpPr>
      <p:grpSpPr>
        <a:xfrm>
          <a:off x="0" y="0"/>
          <a:ext cx="0" cy="0"/>
          <a:chOff x="0" y="0"/>
          <a:chExt cx="0" cy="0"/>
        </a:xfrm>
      </p:grpSpPr>
      <p:sp>
        <p:nvSpPr>
          <p:cNvPr id="374" name="Shape 374"/>
          <p:cNvSpPr txBox="1"/>
          <p:nvPr>
            <p:ph idx="1" type="body"/>
          </p:nvPr>
        </p:nvSpPr>
        <p:spPr>
          <a:xfrm>
            <a:off x="826700" y="1625925"/>
            <a:ext cx="7490700" cy="2644800"/>
          </a:xfrm>
          <a:prstGeom prst="rect">
            <a:avLst/>
          </a:prstGeom>
        </p:spPr>
        <p:txBody>
          <a:bodyPr anchorCtr="0" anchor="t" bIns="91425" lIns="91425" spcFirstLastPara="1" rIns="91425" wrap="square" tIns="91425"/>
          <a:lstStyle>
            <a:lvl1pPr indent="-292100" lvl="0" marL="457200" rtl="0">
              <a:spcBef>
                <a:spcPts val="600"/>
              </a:spcBef>
              <a:spcAft>
                <a:spcPts val="0"/>
              </a:spcAft>
              <a:buSzPts val="1000"/>
              <a:buFont typeface="Proxima Nova"/>
              <a:buChar char="●"/>
              <a:defRPr>
                <a:latin typeface="Proxima Nova"/>
                <a:ea typeface="Proxima Nova"/>
                <a:cs typeface="Proxima Nova"/>
                <a:sym typeface="Proxima Nova"/>
              </a:defRPr>
            </a:lvl1pPr>
            <a:lvl2pPr indent="-292100" lvl="1" marL="914400" rtl="0">
              <a:spcBef>
                <a:spcPts val="500"/>
              </a:spcBef>
              <a:spcAft>
                <a:spcPts val="0"/>
              </a:spcAft>
              <a:buSzPts val="1000"/>
              <a:buFont typeface="Proxima Nova"/>
              <a:buChar char="○"/>
              <a:defRPr>
                <a:latin typeface="Proxima Nova"/>
                <a:ea typeface="Proxima Nova"/>
                <a:cs typeface="Proxima Nova"/>
                <a:sym typeface="Proxima Nova"/>
              </a:defRPr>
            </a:lvl2pPr>
            <a:lvl3pPr indent="-292100" lvl="2" marL="1371600" rtl="0">
              <a:spcBef>
                <a:spcPts val="500"/>
              </a:spcBef>
              <a:spcAft>
                <a:spcPts val="0"/>
              </a:spcAft>
              <a:buSzPts val="1000"/>
              <a:buFont typeface="Proxima Nova"/>
              <a:buChar char="■"/>
              <a:defRPr>
                <a:latin typeface="Proxima Nova"/>
                <a:ea typeface="Proxima Nova"/>
                <a:cs typeface="Proxima Nova"/>
                <a:sym typeface="Proxima Nova"/>
              </a:defRPr>
            </a:lvl3pPr>
            <a:lvl4pPr indent="-292100" lvl="3" marL="1828800" rtl="0">
              <a:spcBef>
                <a:spcPts val="300"/>
              </a:spcBef>
              <a:spcAft>
                <a:spcPts val="0"/>
              </a:spcAft>
              <a:buSzPts val="1000"/>
              <a:buFont typeface="Proxima Nova"/>
              <a:buChar char="●"/>
              <a:defRPr>
                <a:latin typeface="Proxima Nova"/>
                <a:ea typeface="Proxima Nova"/>
                <a:cs typeface="Proxima Nova"/>
                <a:sym typeface="Proxima Nova"/>
              </a:defRPr>
            </a:lvl4pPr>
            <a:lvl5pPr indent="-292100" lvl="4" marL="2286000" rtl="0">
              <a:spcBef>
                <a:spcPts val="300"/>
              </a:spcBef>
              <a:spcAft>
                <a:spcPts val="0"/>
              </a:spcAft>
              <a:buSzPts val="1000"/>
              <a:buFont typeface="Proxima Nova"/>
              <a:buChar char="○"/>
              <a:defRPr>
                <a:latin typeface="Proxima Nova"/>
                <a:ea typeface="Proxima Nova"/>
                <a:cs typeface="Proxima Nova"/>
                <a:sym typeface="Proxima Nova"/>
              </a:defRPr>
            </a:lvl5pPr>
            <a:lvl6pPr indent="-292100" lvl="5" marL="2743200" rtl="0">
              <a:spcBef>
                <a:spcPts val="300"/>
              </a:spcBef>
              <a:spcAft>
                <a:spcPts val="0"/>
              </a:spcAft>
              <a:buSzPts val="1000"/>
              <a:buFont typeface="Proxima Nova"/>
              <a:buChar char="■"/>
              <a:defRPr>
                <a:latin typeface="Proxima Nova"/>
                <a:ea typeface="Proxima Nova"/>
                <a:cs typeface="Proxima Nova"/>
                <a:sym typeface="Proxima Nova"/>
              </a:defRPr>
            </a:lvl6pPr>
            <a:lvl7pPr indent="-292100" lvl="6" marL="3200400" rtl="0">
              <a:spcBef>
                <a:spcPts val="300"/>
              </a:spcBef>
              <a:spcAft>
                <a:spcPts val="0"/>
              </a:spcAft>
              <a:buSzPts val="1000"/>
              <a:buFont typeface="Proxima Nova"/>
              <a:buChar char="●"/>
              <a:defRPr>
                <a:latin typeface="Proxima Nova"/>
                <a:ea typeface="Proxima Nova"/>
                <a:cs typeface="Proxima Nova"/>
                <a:sym typeface="Proxima Nova"/>
              </a:defRPr>
            </a:lvl7pPr>
            <a:lvl8pPr indent="-292100" lvl="7" marL="3657600" rtl="0">
              <a:spcBef>
                <a:spcPts val="300"/>
              </a:spcBef>
              <a:spcAft>
                <a:spcPts val="0"/>
              </a:spcAft>
              <a:buSzPts val="1000"/>
              <a:buFont typeface="Proxima Nova"/>
              <a:buChar char="○"/>
              <a:defRPr>
                <a:latin typeface="Proxima Nova"/>
                <a:ea typeface="Proxima Nova"/>
                <a:cs typeface="Proxima Nova"/>
                <a:sym typeface="Proxima Nova"/>
              </a:defRPr>
            </a:lvl8pPr>
            <a:lvl9pPr indent="-292100" lvl="8" marL="4114800" rtl="0">
              <a:spcBef>
                <a:spcPts val="300"/>
              </a:spcBef>
              <a:spcAft>
                <a:spcPts val="0"/>
              </a:spcAft>
              <a:buSzPts val="1000"/>
              <a:buFont typeface="Proxima Nova"/>
              <a:buChar char="■"/>
              <a:defRPr>
                <a:latin typeface="Proxima Nova"/>
                <a:ea typeface="Proxima Nova"/>
                <a:cs typeface="Proxima Nova"/>
                <a:sym typeface="Proxima Nova"/>
              </a:defRPr>
            </a:lvl9pPr>
          </a:lstStyle>
          <a:p/>
        </p:txBody>
      </p:sp>
      <p:sp>
        <p:nvSpPr>
          <p:cNvPr id="375" name="Shape 375"/>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Proxima Nova"/>
              <a:buNone/>
              <a:defRPr b="0">
                <a:latin typeface="Proxima Nova"/>
                <a:ea typeface="Proxima Nova"/>
                <a:cs typeface="Proxima Nova"/>
                <a:sym typeface="Proxima Nova"/>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
        <p:nvSpPr>
          <p:cNvPr id="376" name="Shape 376"/>
          <p:cNvSpPr txBox="1"/>
          <p:nvPr>
            <p:ph idx="2" type="subTitle"/>
          </p:nvPr>
        </p:nvSpPr>
        <p:spPr>
          <a:xfrm>
            <a:off x="826650" y="929775"/>
            <a:ext cx="7490700" cy="656700"/>
          </a:xfrm>
          <a:prstGeom prst="rect">
            <a:avLst/>
          </a:prstGeom>
        </p:spPr>
        <p:txBody>
          <a:bodyPr anchorCtr="0" anchor="t" bIns="91425" lIns="91425" spcFirstLastPara="1" rIns="91425" wrap="square" tIns="91425"/>
          <a:lstStyle>
            <a:lvl1pPr lvl="0" rtl="0">
              <a:lnSpc>
                <a:spcPct val="100000"/>
              </a:lnSpc>
              <a:spcBef>
                <a:spcPts val="0"/>
              </a:spcBef>
              <a:spcAft>
                <a:spcPts val="0"/>
              </a:spcAft>
              <a:buNone/>
              <a:defRPr>
                <a:latin typeface="Proxima Nova"/>
                <a:ea typeface="Proxima Nova"/>
                <a:cs typeface="Proxima Nova"/>
                <a:sym typeface="Proxima Nova"/>
              </a:defRPr>
            </a:lvl1pPr>
            <a:lvl2pPr lvl="1" rtl="0">
              <a:lnSpc>
                <a:spcPct val="100000"/>
              </a:lnSpc>
              <a:spcBef>
                <a:spcPts val="0"/>
              </a:spcBef>
              <a:spcAft>
                <a:spcPts val="0"/>
              </a:spcAft>
              <a:buNone/>
              <a:defRPr>
                <a:latin typeface="Proxima Nova"/>
                <a:ea typeface="Proxima Nova"/>
                <a:cs typeface="Proxima Nova"/>
                <a:sym typeface="Proxima Nova"/>
              </a:defRPr>
            </a:lvl2pPr>
            <a:lvl3pPr lvl="2" rtl="0">
              <a:lnSpc>
                <a:spcPct val="100000"/>
              </a:lnSpc>
              <a:spcBef>
                <a:spcPts val="0"/>
              </a:spcBef>
              <a:spcAft>
                <a:spcPts val="0"/>
              </a:spcAft>
              <a:buNone/>
              <a:defRPr>
                <a:latin typeface="Proxima Nova"/>
                <a:ea typeface="Proxima Nova"/>
                <a:cs typeface="Proxima Nova"/>
                <a:sym typeface="Proxima Nova"/>
              </a:defRPr>
            </a:lvl3pPr>
            <a:lvl4pPr lvl="3" rtl="0">
              <a:lnSpc>
                <a:spcPct val="100000"/>
              </a:lnSpc>
              <a:spcBef>
                <a:spcPts val="0"/>
              </a:spcBef>
              <a:spcAft>
                <a:spcPts val="0"/>
              </a:spcAft>
              <a:buNone/>
              <a:defRPr>
                <a:latin typeface="Proxima Nova"/>
                <a:ea typeface="Proxima Nova"/>
                <a:cs typeface="Proxima Nova"/>
                <a:sym typeface="Proxima Nova"/>
              </a:defRPr>
            </a:lvl4pPr>
            <a:lvl5pPr lvl="4" rtl="0">
              <a:lnSpc>
                <a:spcPct val="100000"/>
              </a:lnSpc>
              <a:spcBef>
                <a:spcPts val="0"/>
              </a:spcBef>
              <a:spcAft>
                <a:spcPts val="0"/>
              </a:spcAft>
              <a:buNone/>
              <a:defRPr>
                <a:latin typeface="Proxima Nova"/>
                <a:ea typeface="Proxima Nova"/>
                <a:cs typeface="Proxima Nova"/>
                <a:sym typeface="Proxima Nova"/>
              </a:defRPr>
            </a:lvl5pPr>
            <a:lvl6pPr lvl="5" rtl="0">
              <a:lnSpc>
                <a:spcPct val="100000"/>
              </a:lnSpc>
              <a:spcBef>
                <a:spcPts val="0"/>
              </a:spcBef>
              <a:spcAft>
                <a:spcPts val="0"/>
              </a:spcAft>
              <a:buNone/>
              <a:defRPr>
                <a:latin typeface="Proxima Nova"/>
                <a:ea typeface="Proxima Nova"/>
                <a:cs typeface="Proxima Nova"/>
                <a:sym typeface="Proxima Nova"/>
              </a:defRPr>
            </a:lvl6pPr>
            <a:lvl7pPr lvl="6" rtl="0">
              <a:lnSpc>
                <a:spcPct val="100000"/>
              </a:lnSpc>
              <a:spcBef>
                <a:spcPts val="0"/>
              </a:spcBef>
              <a:spcAft>
                <a:spcPts val="0"/>
              </a:spcAft>
              <a:buNone/>
              <a:defRPr>
                <a:latin typeface="Proxima Nova"/>
                <a:ea typeface="Proxima Nova"/>
                <a:cs typeface="Proxima Nova"/>
                <a:sym typeface="Proxima Nova"/>
              </a:defRPr>
            </a:lvl7pPr>
            <a:lvl8pPr lvl="7" rtl="0">
              <a:lnSpc>
                <a:spcPct val="100000"/>
              </a:lnSpc>
              <a:spcBef>
                <a:spcPts val="0"/>
              </a:spcBef>
              <a:spcAft>
                <a:spcPts val="0"/>
              </a:spcAft>
              <a:buNone/>
              <a:defRPr>
                <a:latin typeface="Proxima Nova"/>
                <a:ea typeface="Proxima Nova"/>
                <a:cs typeface="Proxima Nova"/>
                <a:sym typeface="Proxima Nova"/>
              </a:defRPr>
            </a:lvl8pPr>
            <a:lvl9pPr lvl="8" rtl="0">
              <a:lnSpc>
                <a:spcPct val="100000"/>
              </a:lnSpc>
              <a:spcBef>
                <a:spcPts val="0"/>
              </a:spcBef>
              <a:spcAft>
                <a:spcPts val="0"/>
              </a:spcAft>
              <a:buNone/>
              <a:defRPr>
                <a:latin typeface="Proxima Nova"/>
                <a:ea typeface="Proxima Nova"/>
                <a:cs typeface="Proxima Nova"/>
                <a:sym typeface="Proxima Nova"/>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left, graphic right 2">
    <p:spTree>
      <p:nvGrpSpPr>
        <p:cNvPr id="377" name="Shape 377"/>
        <p:cNvGrpSpPr/>
        <p:nvPr/>
      </p:nvGrpSpPr>
      <p:grpSpPr>
        <a:xfrm>
          <a:off x="0" y="0"/>
          <a:ext cx="0" cy="0"/>
          <a:chOff x="0" y="0"/>
          <a:chExt cx="0" cy="0"/>
        </a:xfrm>
      </p:grpSpPr>
      <p:sp>
        <p:nvSpPr>
          <p:cNvPr id="378" name="Shape 378"/>
          <p:cNvSpPr txBox="1"/>
          <p:nvPr>
            <p:ph idx="1" type="body"/>
          </p:nvPr>
        </p:nvSpPr>
        <p:spPr>
          <a:xfrm>
            <a:off x="826700" y="1625925"/>
            <a:ext cx="3585000" cy="2644800"/>
          </a:xfrm>
          <a:prstGeom prst="rect">
            <a:avLst/>
          </a:prstGeom>
        </p:spPr>
        <p:txBody>
          <a:bodyPr anchorCtr="0" anchor="t" bIns="91425" lIns="91425" spcFirstLastPara="1" rIns="91425" wrap="square" tIns="91425"/>
          <a:lstStyle>
            <a:lvl1pPr indent="-292100" lvl="0" marL="457200" rtl="0">
              <a:spcBef>
                <a:spcPts val="600"/>
              </a:spcBef>
              <a:spcAft>
                <a:spcPts val="0"/>
              </a:spcAft>
              <a:buSzPts val="1000"/>
              <a:buChar char="●"/>
              <a:defRPr/>
            </a:lvl1pPr>
            <a:lvl2pPr indent="-292100" lvl="1" marL="914400" rtl="0">
              <a:spcBef>
                <a:spcPts val="500"/>
              </a:spcBef>
              <a:spcAft>
                <a:spcPts val="0"/>
              </a:spcAft>
              <a:buSzPts val="1000"/>
              <a:buChar char="○"/>
              <a:defRPr/>
            </a:lvl2pPr>
            <a:lvl3pPr indent="-292100" lvl="2" marL="1371600" rtl="0">
              <a:spcBef>
                <a:spcPts val="500"/>
              </a:spcBef>
              <a:spcAft>
                <a:spcPts val="0"/>
              </a:spcAft>
              <a:buSzPts val="1000"/>
              <a:buChar char="■"/>
              <a:defRPr/>
            </a:lvl3pPr>
            <a:lvl4pPr indent="-292100" lvl="3" marL="1828800" rtl="0">
              <a:spcBef>
                <a:spcPts val="300"/>
              </a:spcBef>
              <a:spcAft>
                <a:spcPts val="0"/>
              </a:spcAft>
              <a:buSzPts val="1000"/>
              <a:buChar char="●"/>
              <a:defRPr/>
            </a:lvl4pPr>
            <a:lvl5pPr indent="-292100" lvl="4" marL="2286000" rtl="0">
              <a:spcBef>
                <a:spcPts val="300"/>
              </a:spcBef>
              <a:spcAft>
                <a:spcPts val="0"/>
              </a:spcAft>
              <a:buSzPts val="1000"/>
              <a:buChar char="○"/>
              <a:defRPr/>
            </a:lvl5pPr>
            <a:lvl6pPr indent="-292100" lvl="5" marL="2743200" rtl="0">
              <a:spcBef>
                <a:spcPts val="300"/>
              </a:spcBef>
              <a:spcAft>
                <a:spcPts val="0"/>
              </a:spcAft>
              <a:buSzPts val="1000"/>
              <a:buChar char="■"/>
              <a:defRPr/>
            </a:lvl6pPr>
            <a:lvl7pPr indent="-292100" lvl="6" marL="3200400" rtl="0">
              <a:spcBef>
                <a:spcPts val="300"/>
              </a:spcBef>
              <a:spcAft>
                <a:spcPts val="0"/>
              </a:spcAft>
              <a:buSzPts val="1000"/>
              <a:buChar char="●"/>
              <a:defRPr/>
            </a:lvl7pPr>
            <a:lvl8pPr indent="-292100" lvl="7" marL="3657600" rtl="0">
              <a:spcBef>
                <a:spcPts val="300"/>
              </a:spcBef>
              <a:spcAft>
                <a:spcPts val="0"/>
              </a:spcAft>
              <a:buSzPts val="1000"/>
              <a:buChar char="○"/>
              <a:defRPr/>
            </a:lvl8pPr>
            <a:lvl9pPr indent="-292100" lvl="8" marL="4114800" rtl="0">
              <a:spcBef>
                <a:spcPts val="300"/>
              </a:spcBef>
              <a:spcAft>
                <a:spcPts val="0"/>
              </a:spcAft>
              <a:buSzPts val="1000"/>
              <a:buChar char="■"/>
              <a:defRPr/>
            </a:lvl9pPr>
          </a:lstStyle>
          <a:p/>
        </p:txBody>
      </p:sp>
      <p:sp>
        <p:nvSpPr>
          <p:cNvPr id="379" name="Shape 379"/>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Proxima Nova"/>
              <a:buNone/>
              <a:defRPr b="0">
                <a:latin typeface="Proxima Nova"/>
                <a:ea typeface="Proxima Nova"/>
                <a:cs typeface="Proxima Nova"/>
                <a:sym typeface="Proxima Nova"/>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
        <p:nvSpPr>
          <p:cNvPr id="380" name="Shape 380"/>
          <p:cNvSpPr txBox="1"/>
          <p:nvPr>
            <p:ph idx="2" type="subTitle"/>
          </p:nvPr>
        </p:nvSpPr>
        <p:spPr>
          <a:xfrm>
            <a:off x="826650" y="929775"/>
            <a:ext cx="7490700" cy="328800"/>
          </a:xfrm>
          <a:prstGeom prst="rect">
            <a:avLst/>
          </a:prstGeom>
        </p:spPr>
        <p:txBody>
          <a:bodyPr anchorCtr="0" anchor="t" bIns="91425" lIns="91425" spcFirstLastPara="1" rIns="91425" wrap="square" tIns="91425"/>
          <a:lstStyle>
            <a:lvl1pPr lvl="0" rtl="0">
              <a:lnSpc>
                <a:spcPct val="100000"/>
              </a:lnSpc>
              <a:spcBef>
                <a:spcPts val="0"/>
              </a:spcBef>
              <a:spcAft>
                <a:spcPts val="0"/>
              </a:spcAft>
              <a:buNone/>
              <a:defRPr>
                <a:latin typeface="Proxima Nova"/>
                <a:ea typeface="Proxima Nova"/>
                <a:cs typeface="Proxima Nova"/>
                <a:sym typeface="Proxima Nova"/>
              </a:defRPr>
            </a:lvl1pPr>
            <a:lvl2pPr lvl="1" rtl="0">
              <a:lnSpc>
                <a:spcPct val="100000"/>
              </a:lnSpc>
              <a:spcBef>
                <a:spcPts val="0"/>
              </a:spcBef>
              <a:spcAft>
                <a:spcPts val="0"/>
              </a:spcAft>
              <a:buNone/>
              <a:defRPr>
                <a:latin typeface="Proxima Nova"/>
                <a:ea typeface="Proxima Nova"/>
                <a:cs typeface="Proxima Nova"/>
                <a:sym typeface="Proxima Nova"/>
              </a:defRPr>
            </a:lvl2pPr>
            <a:lvl3pPr lvl="2" rtl="0">
              <a:lnSpc>
                <a:spcPct val="100000"/>
              </a:lnSpc>
              <a:spcBef>
                <a:spcPts val="0"/>
              </a:spcBef>
              <a:spcAft>
                <a:spcPts val="0"/>
              </a:spcAft>
              <a:buNone/>
              <a:defRPr>
                <a:latin typeface="Proxima Nova"/>
                <a:ea typeface="Proxima Nova"/>
                <a:cs typeface="Proxima Nova"/>
                <a:sym typeface="Proxima Nova"/>
              </a:defRPr>
            </a:lvl3pPr>
            <a:lvl4pPr lvl="3" rtl="0">
              <a:lnSpc>
                <a:spcPct val="100000"/>
              </a:lnSpc>
              <a:spcBef>
                <a:spcPts val="0"/>
              </a:spcBef>
              <a:spcAft>
                <a:spcPts val="0"/>
              </a:spcAft>
              <a:buNone/>
              <a:defRPr>
                <a:latin typeface="Proxima Nova"/>
                <a:ea typeface="Proxima Nova"/>
                <a:cs typeface="Proxima Nova"/>
                <a:sym typeface="Proxima Nova"/>
              </a:defRPr>
            </a:lvl4pPr>
            <a:lvl5pPr lvl="4" rtl="0">
              <a:lnSpc>
                <a:spcPct val="100000"/>
              </a:lnSpc>
              <a:spcBef>
                <a:spcPts val="0"/>
              </a:spcBef>
              <a:spcAft>
                <a:spcPts val="0"/>
              </a:spcAft>
              <a:buNone/>
              <a:defRPr>
                <a:latin typeface="Proxima Nova"/>
                <a:ea typeface="Proxima Nova"/>
                <a:cs typeface="Proxima Nova"/>
                <a:sym typeface="Proxima Nova"/>
              </a:defRPr>
            </a:lvl5pPr>
            <a:lvl6pPr lvl="5" rtl="0">
              <a:lnSpc>
                <a:spcPct val="100000"/>
              </a:lnSpc>
              <a:spcBef>
                <a:spcPts val="0"/>
              </a:spcBef>
              <a:spcAft>
                <a:spcPts val="0"/>
              </a:spcAft>
              <a:buNone/>
              <a:defRPr>
                <a:latin typeface="Proxima Nova"/>
                <a:ea typeface="Proxima Nova"/>
                <a:cs typeface="Proxima Nova"/>
                <a:sym typeface="Proxima Nova"/>
              </a:defRPr>
            </a:lvl6pPr>
            <a:lvl7pPr lvl="6" rtl="0">
              <a:lnSpc>
                <a:spcPct val="100000"/>
              </a:lnSpc>
              <a:spcBef>
                <a:spcPts val="0"/>
              </a:spcBef>
              <a:spcAft>
                <a:spcPts val="0"/>
              </a:spcAft>
              <a:buNone/>
              <a:defRPr>
                <a:latin typeface="Proxima Nova"/>
                <a:ea typeface="Proxima Nova"/>
                <a:cs typeface="Proxima Nova"/>
                <a:sym typeface="Proxima Nova"/>
              </a:defRPr>
            </a:lvl7pPr>
            <a:lvl8pPr lvl="7" rtl="0">
              <a:lnSpc>
                <a:spcPct val="100000"/>
              </a:lnSpc>
              <a:spcBef>
                <a:spcPts val="0"/>
              </a:spcBef>
              <a:spcAft>
                <a:spcPts val="0"/>
              </a:spcAft>
              <a:buNone/>
              <a:defRPr>
                <a:latin typeface="Proxima Nova"/>
                <a:ea typeface="Proxima Nova"/>
                <a:cs typeface="Proxima Nova"/>
                <a:sym typeface="Proxima Nova"/>
              </a:defRPr>
            </a:lvl8pPr>
            <a:lvl9pPr lvl="8" rtl="0">
              <a:lnSpc>
                <a:spcPct val="100000"/>
              </a:lnSpc>
              <a:spcBef>
                <a:spcPts val="0"/>
              </a:spcBef>
              <a:spcAft>
                <a:spcPts val="0"/>
              </a:spcAft>
              <a:buNone/>
              <a:defRPr>
                <a:latin typeface="Proxima Nova"/>
                <a:ea typeface="Proxima Nova"/>
                <a:cs typeface="Proxima Nova"/>
                <a:sym typeface="Proxima Nova"/>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headline only 2">
    <p:spTree>
      <p:nvGrpSpPr>
        <p:cNvPr id="381" name="Shape 381"/>
        <p:cNvGrpSpPr/>
        <p:nvPr/>
      </p:nvGrpSpPr>
      <p:grpSpPr>
        <a:xfrm>
          <a:off x="0" y="0"/>
          <a:ext cx="0" cy="0"/>
          <a:chOff x="0" y="0"/>
          <a:chExt cx="0" cy="0"/>
        </a:xfrm>
      </p:grpSpPr>
      <p:sp>
        <p:nvSpPr>
          <p:cNvPr id="382" name="Shape 382"/>
          <p:cNvSpPr txBox="1"/>
          <p:nvPr>
            <p:ph type="title"/>
          </p:nvPr>
        </p:nvSpPr>
        <p:spPr>
          <a:xfrm>
            <a:off x="826650" y="1704884"/>
            <a:ext cx="7490700" cy="1063200"/>
          </a:xfrm>
          <a:prstGeom prst="rect">
            <a:avLst/>
          </a:prstGeom>
        </p:spPr>
        <p:txBody>
          <a:bodyPr anchorCtr="0" anchor="ctr" bIns="91425" lIns="91425" spcFirstLastPara="1" rIns="91425" wrap="square" tIns="91425"/>
          <a:lstStyle>
            <a:lvl1pPr lvl="0" rtl="0" algn="ctr">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3">
    <p:spTree>
      <p:nvGrpSpPr>
        <p:cNvPr id="383" name="Shape 383"/>
        <p:cNvGrpSpPr/>
        <p:nvPr/>
      </p:nvGrpSpPr>
      <p:grpSpPr>
        <a:xfrm>
          <a:off x="0" y="0"/>
          <a:ext cx="0" cy="0"/>
          <a:chOff x="0" y="0"/>
          <a:chExt cx="0" cy="0"/>
        </a:xfrm>
      </p:grpSpPr>
      <p:sp>
        <p:nvSpPr>
          <p:cNvPr id="384" name="Shape 384"/>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85" name="Shape 385"/>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386" name="Shape 386"/>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Slide 1">
    <p:spTree>
      <p:nvGrpSpPr>
        <p:cNvPr id="45" name="Shape 45"/>
        <p:cNvGrpSpPr/>
        <p:nvPr/>
      </p:nvGrpSpPr>
      <p:grpSpPr>
        <a:xfrm>
          <a:off x="0" y="0"/>
          <a:ext cx="0" cy="0"/>
          <a:chOff x="0" y="0"/>
          <a:chExt cx="0" cy="0"/>
        </a:xfrm>
      </p:grpSpPr>
      <p:sp>
        <p:nvSpPr>
          <p:cNvPr id="46" name="Shape 46"/>
          <p:cNvSpPr txBox="1"/>
          <p:nvPr>
            <p:ph type="title"/>
          </p:nvPr>
        </p:nvSpPr>
        <p:spPr>
          <a:xfrm>
            <a:off x="457185" y="205200"/>
            <a:ext cx="8229300" cy="8586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Font typeface="Arial"/>
              <a:buNone/>
              <a:defRPr/>
            </a:lvl1pPr>
            <a:lvl2pPr lvl="1" rtl="0">
              <a:spcBef>
                <a:spcPts val="0"/>
              </a:spcBef>
              <a:spcAft>
                <a:spcPts val="0"/>
              </a:spcAft>
              <a:buSzPts val="1400"/>
              <a:buNone/>
              <a:defRPr sz="3300">
                <a:solidFill>
                  <a:schemeClr val="dk1"/>
                </a:solidFill>
                <a:latin typeface="Proxima Nova"/>
                <a:ea typeface="Proxima Nova"/>
                <a:cs typeface="Proxima Nova"/>
                <a:sym typeface="Proxima Nova"/>
              </a:defRPr>
            </a:lvl2pPr>
            <a:lvl3pPr lvl="2" rtl="0">
              <a:spcBef>
                <a:spcPts val="0"/>
              </a:spcBef>
              <a:spcAft>
                <a:spcPts val="0"/>
              </a:spcAft>
              <a:buSzPts val="1400"/>
              <a:buNone/>
              <a:defRPr sz="3300">
                <a:solidFill>
                  <a:schemeClr val="dk1"/>
                </a:solidFill>
                <a:latin typeface="Proxima Nova"/>
                <a:ea typeface="Proxima Nova"/>
                <a:cs typeface="Proxima Nova"/>
                <a:sym typeface="Proxima Nova"/>
              </a:defRPr>
            </a:lvl3pPr>
            <a:lvl4pPr lvl="3" rtl="0">
              <a:spcBef>
                <a:spcPts val="0"/>
              </a:spcBef>
              <a:spcAft>
                <a:spcPts val="0"/>
              </a:spcAft>
              <a:buSzPts val="1400"/>
              <a:buNone/>
              <a:defRPr sz="3300">
                <a:solidFill>
                  <a:schemeClr val="dk1"/>
                </a:solidFill>
                <a:latin typeface="Proxima Nova"/>
                <a:ea typeface="Proxima Nova"/>
                <a:cs typeface="Proxima Nova"/>
                <a:sym typeface="Proxima Nova"/>
              </a:defRPr>
            </a:lvl4pPr>
            <a:lvl5pPr lvl="4" rtl="0">
              <a:spcBef>
                <a:spcPts val="0"/>
              </a:spcBef>
              <a:spcAft>
                <a:spcPts val="0"/>
              </a:spcAft>
              <a:buSzPts val="1400"/>
              <a:buNone/>
              <a:defRPr sz="3300">
                <a:solidFill>
                  <a:schemeClr val="dk1"/>
                </a:solidFill>
                <a:latin typeface="Proxima Nova"/>
                <a:ea typeface="Proxima Nova"/>
                <a:cs typeface="Proxima Nova"/>
                <a:sym typeface="Proxima Nova"/>
              </a:defRPr>
            </a:lvl5pPr>
            <a:lvl6pPr lvl="5" rtl="0">
              <a:spcBef>
                <a:spcPts val="0"/>
              </a:spcBef>
              <a:spcAft>
                <a:spcPts val="0"/>
              </a:spcAft>
              <a:buSzPts val="1400"/>
              <a:buNone/>
              <a:defRPr sz="3300">
                <a:solidFill>
                  <a:schemeClr val="dk1"/>
                </a:solidFill>
                <a:latin typeface="Proxima Nova"/>
                <a:ea typeface="Proxima Nova"/>
                <a:cs typeface="Proxima Nova"/>
                <a:sym typeface="Proxima Nova"/>
              </a:defRPr>
            </a:lvl6pPr>
            <a:lvl7pPr lvl="6" rtl="0">
              <a:spcBef>
                <a:spcPts val="0"/>
              </a:spcBef>
              <a:spcAft>
                <a:spcPts val="0"/>
              </a:spcAft>
              <a:buSzPts val="1400"/>
              <a:buNone/>
              <a:defRPr sz="3300">
                <a:solidFill>
                  <a:schemeClr val="dk1"/>
                </a:solidFill>
                <a:latin typeface="Proxima Nova"/>
                <a:ea typeface="Proxima Nova"/>
                <a:cs typeface="Proxima Nova"/>
                <a:sym typeface="Proxima Nova"/>
              </a:defRPr>
            </a:lvl7pPr>
            <a:lvl8pPr lvl="7" rtl="0">
              <a:spcBef>
                <a:spcPts val="0"/>
              </a:spcBef>
              <a:spcAft>
                <a:spcPts val="0"/>
              </a:spcAft>
              <a:buSzPts val="1400"/>
              <a:buNone/>
              <a:defRPr sz="3300">
                <a:solidFill>
                  <a:schemeClr val="dk1"/>
                </a:solidFill>
                <a:latin typeface="Proxima Nova"/>
                <a:ea typeface="Proxima Nova"/>
                <a:cs typeface="Proxima Nova"/>
                <a:sym typeface="Proxima Nova"/>
              </a:defRPr>
            </a:lvl8pPr>
            <a:lvl9pPr lvl="8" rtl="0">
              <a:spcBef>
                <a:spcPts val="0"/>
              </a:spcBef>
              <a:spcAft>
                <a:spcPts val="0"/>
              </a:spcAft>
              <a:buSzPts val="1400"/>
              <a:buNone/>
              <a:defRPr sz="3300">
                <a:solidFill>
                  <a:schemeClr val="dk1"/>
                </a:solidFill>
                <a:latin typeface="Proxima Nova"/>
                <a:ea typeface="Proxima Nova"/>
                <a:cs typeface="Proxima Nova"/>
                <a:sym typeface="Proxima Nova"/>
              </a:defRPr>
            </a:lvl9pPr>
          </a:lstStyle>
          <a:p/>
        </p:txBody>
      </p:sp>
      <p:sp>
        <p:nvSpPr>
          <p:cNvPr id="47" name="Shape 47"/>
          <p:cNvSpPr txBox="1"/>
          <p:nvPr>
            <p:ph idx="1" type="subTitle"/>
          </p:nvPr>
        </p:nvSpPr>
        <p:spPr>
          <a:xfrm>
            <a:off x="457185" y="1203525"/>
            <a:ext cx="8229300" cy="2983200"/>
          </a:xfrm>
          <a:prstGeom prst="rect">
            <a:avLst/>
          </a:prstGeom>
          <a:noFill/>
          <a:ln>
            <a:noFill/>
          </a:ln>
        </p:spPr>
        <p:txBody>
          <a:bodyPr anchorCtr="0" anchor="t" bIns="91425" lIns="91425" spcFirstLastPara="1" rIns="91425" wrap="square" tIns="91425"/>
          <a:lstStyle>
            <a:lvl1pPr indent="-31750" lvl="0" marL="0" marR="0" rtl="0" algn="l">
              <a:lnSpc>
                <a:spcPct val="115000"/>
              </a:lnSpc>
              <a:spcBef>
                <a:spcPts val="0"/>
              </a:spcBef>
              <a:spcAft>
                <a:spcPts val="0"/>
              </a:spcAft>
              <a:buClr>
                <a:schemeClr val="dk1"/>
              </a:buClr>
              <a:buSzPts val="1400"/>
              <a:buFont typeface="Arial"/>
              <a:buChar char="●"/>
              <a:defRPr b="0" i="0" sz="1700" u="none" cap="none" strike="noStrike">
                <a:solidFill>
                  <a:schemeClr val="dk1"/>
                </a:solidFill>
                <a:latin typeface="Arial"/>
                <a:ea typeface="Arial"/>
                <a:cs typeface="Arial"/>
                <a:sym typeface="Arial"/>
              </a:defRPr>
            </a:lvl1pPr>
            <a:lvl2pPr indent="-31750" lvl="1" marL="0" marR="0" rtl="0" algn="l">
              <a:lnSpc>
                <a:spcPct val="115000"/>
              </a:lnSpc>
              <a:spcBef>
                <a:spcPts val="0"/>
              </a:spcBef>
              <a:spcAft>
                <a:spcPts val="0"/>
              </a:spcAft>
              <a:buClr>
                <a:schemeClr val="dk1"/>
              </a:buClr>
              <a:buSzPts val="1400"/>
              <a:buFont typeface="Arial"/>
              <a:buChar char="○"/>
              <a:defRPr b="0" i="0" sz="1500" u="none" cap="none" strike="noStrike">
                <a:solidFill>
                  <a:schemeClr val="dk1"/>
                </a:solidFill>
              </a:defRPr>
            </a:lvl2pPr>
            <a:lvl3pPr indent="-31750" lvl="2" marL="0" marR="0" rtl="0" algn="l">
              <a:lnSpc>
                <a:spcPct val="115000"/>
              </a:lnSpc>
              <a:spcBef>
                <a:spcPts val="0"/>
              </a:spcBef>
              <a:spcAft>
                <a:spcPts val="0"/>
              </a:spcAft>
              <a:buClr>
                <a:schemeClr val="dk1"/>
              </a:buClr>
              <a:buSzPts val="1400"/>
              <a:buFont typeface="Arial"/>
              <a:buChar char="■"/>
              <a:defRPr b="0" i="0" sz="1500" u="none" cap="none" strike="noStrike">
                <a:solidFill>
                  <a:schemeClr val="dk1"/>
                </a:solidFill>
              </a:defRPr>
            </a:lvl3pPr>
            <a:lvl4pPr indent="-31750" lvl="3" marL="0" marR="0" rtl="0" algn="l">
              <a:lnSpc>
                <a:spcPct val="115000"/>
              </a:lnSpc>
              <a:spcBef>
                <a:spcPts val="0"/>
              </a:spcBef>
              <a:spcAft>
                <a:spcPts val="0"/>
              </a:spcAft>
              <a:buClr>
                <a:schemeClr val="dk1"/>
              </a:buClr>
              <a:buSzPts val="1400"/>
              <a:buFont typeface="Arial"/>
              <a:buChar char="●"/>
              <a:defRPr b="0" i="0" sz="1500" u="none" cap="none" strike="noStrike">
                <a:solidFill>
                  <a:schemeClr val="dk1"/>
                </a:solidFill>
              </a:defRPr>
            </a:lvl4pPr>
            <a:lvl5pPr indent="-31750" lvl="4" marL="0" marR="0" rtl="0" algn="l">
              <a:lnSpc>
                <a:spcPct val="115000"/>
              </a:lnSpc>
              <a:spcBef>
                <a:spcPts val="0"/>
              </a:spcBef>
              <a:spcAft>
                <a:spcPts val="0"/>
              </a:spcAft>
              <a:buClr>
                <a:schemeClr val="dk1"/>
              </a:buClr>
              <a:buSzPts val="1400"/>
              <a:buFont typeface="Arial"/>
              <a:buChar char="○"/>
              <a:defRPr b="0" i="0" sz="1500" u="none" cap="none" strike="noStrike">
                <a:solidFill>
                  <a:schemeClr val="dk1"/>
                </a:solidFill>
              </a:defRPr>
            </a:lvl5pPr>
            <a:lvl6pPr indent="-31750" lvl="5" marL="0" marR="0" rtl="0" algn="l">
              <a:lnSpc>
                <a:spcPct val="115000"/>
              </a:lnSpc>
              <a:spcBef>
                <a:spcPts val="0"/>
              </a:spcBef>
              <a:spcAft>
                <a:spcPts val="0"/>
              </a:spcAft>
              <a:buClr>
                <a:schemeClr val="dk1"/>
              </a:buClr>
              <a:buSzPts val="1400"/>
              <a:buFont typeface="Arial"/>
              <a:buChar char="■"/>
              <a:defRPr b="0" i="0" sz="1500" u="none" cap="none" strike="noStrike">
                <a:solidFill>
                  <a:schemeClr val="dk1"/>
                </a:solidFill>
              </a:defRPr>
            </a:lvl6pPr>
            <a:lvl7pPr indent="-31750" lvl="6" marL="0" marR="0" rtl="0" algn="l">
              <a:lnSpc>
                <a:spcPct val="115000"/>
              </a:lnSpc>
              <a:spcBef>
                <a:spcPts val="0"/>
              </a:spcBef>
              <a:spcAft>
                <a:spcPts val="0"/>
              </a:spcAft>
              <a:buClr>
                <a:schemeClr val="dk1"/>
              </a:buClr>
              <a:buSzPts val="1400"/>
              <a:buFont typeface="Arial"/>
              <a:buChar char="●"/>
              <a:defRPr b="0" i="0" sz="1500" u="none" cap="none" strike="noStrike">
                <a:solidFill>
                  <a:schemeClr val="dk1"/>
                </a:solidFill>
              </a:defRPr>
            </a:lvl7pPr>
            <a:lvl8pPr indent="-31750" lvl="7" marL="0" marR="0" rtl="0" algn="l">
              <a:lnSpc>
                <a:spcPct val="115000"/>
              </a:lnSpc>
              <a:spcBef>
                <a:spcPts val="0"/>
              </a:spcBef>
              <a:spcAft>
                <a:spcPts val="0"/>
              </a:spcAft>
              <a:buClr>
                <a:schemeClr val="dk1"/>
              </a:buClr>
              <a:buSzPts val="1400"/>
              <a:buFont typeface="Arial"/>
              <a:buChar char="○"/>
              <a:defRPr b="0" i="0" sz="1500" u="none" cap="none" strike="noStrike">
                <a:solidFill>
                  <a:schemeClr val="dk1"/>
                </a:solidFill>
              </a:defRPr>
            </a:lvl8pPr>
            <a:lvl9pPr indent="-31750" lvl="8" marL="0" marR="0" rtl="0" algn="l">
              <a:lnSpc>
                <a:spcPct val="115000"/>
              </a:lnSpc>
              <a:spcBef>
                <a:spcPts val="0"/>
              </a:spcBef>
              <a:spcAft>
                <a:spcPts val="0"/>
              </a:spcAft>
              <a:buClr>
                <a:schemeClr val="dk1"/>
              </a:buClr>
              <a:buSzPts val="1400"/>
              <a:buFont typeface="Arial"/>
              <a:buChar char="■"/>
              <a:defRPr b="0" i="0" sz="1500" u="none" cap="none" strike="noStrike">
                <a:solidFill>
                  <a:schemeClr val="dk1"/>
                </a:solidFill>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only 1 1 1">
    <p:spTree>
      <p:nvGrpSpPr>
        <p:cNvPr id="387" name="Shape 387"/>
        <p:cNvGrpSpPr/>
        <p:nvPr/>
      </p:nvGrpSpPr>
      <p:grpSpPr>
        <a:xfrm>
          <a:off x="0" y="0"/>
          <a:ext cx="0" cy="0"/>
          <a:chOff x="0" y="0"/>
          <a:chExt cx="0" cy="0"/>
        </a:xfrm>
      </p:grpSpPr>
      <p:sp>
        <p:nvSpPr>
          <p:cNvPr id="388" name="Shape 388"/>
          <p:cNvSpPr txBox="1"/>
          <p:nvPr>
            <p:ph idx="1" type="body"/>
          </p:nvPr>
        </p:nvSpPr>
        <p:spPr>
          <a:xfrm>
            <a:off x="826700" y="1435500"/>
            <a:ext cx="7490700" cy="3063900"/>
          </a:xfrm>
          <a:prstGeom prst="rect">
            <a:avLst/>
          </a:prstGeom>
          <a:noFill/>
          <a:ln>
            <a:noFill/>
          </a:ln>
        </p:spPr>
        <p:txBody>
          <a:bodyPr anchorCtr="0" anchor="t" bIns="91425" lIns="91425" spcFirstLastPara="1" rIns="91425" wrap="square" tIns="91425"/>
          <a:lstStyle>
            <a:lvl1pPr indent="-317500" lvl="0" marL="457200" marR="0" rtl="0" algn="l">
              <a:lnSpc>
                <a:spcPct val="115000"/>
              </a:lnSpc>
              <a:spcBef>
                <a:spcPts val="0"/>
              </a:spcBef>
              <a:spcAft>
                <a:spcPts val="0"/>
              </a:spcAft>
              <a:buClr>
                <a:schemeClr val="dk1"/>
              </a:buClr>
              <a:buSzPts val="1400"/>
              <a:buFont typeface="Proxima Nova"/>
              <a:buChar char="●"/>
              <a:defRPr b="0" i="0" sz="1400" u="none" cap="none" strike="noStrike">
                <a:solidFill>
                  <a:schemeClr val="dk1"/>
                </a:solidFill>
                <a:latin typeface="Proxima Nova"/>
                <a:ea typeface="Proxima Nova"/>
                <a:cs typeface="Proxima Nova"/>
                <a:sym typeface="Proxima Nova"/>
              </a:defRPr>
            </a:lvl1pPr>
            <a:lvl2pPr indent="-317500" lvl="1" marL="914400" marR="0" rtl="0" algn="l">
              <a:lnSpc>
                <a:spcPct val="115000"/>
              </a:lnSpc>
              <a:spcBef>
                <a:spcPts val="0"/>
              </a:spcBef>
              <a:spcAft>
                <a:spcPts val="0"/>
              </a:spcAft>
              <a:buClr>
                <a:schemeClr val="dk1"/>
              </a:buClr>
              <a:buSzPts val="1400"/>
              <a:buFont typeface="Proxima Nova"/>
              <a:buChar char="○"/>
              <a:defRPr b="0" i="0" sz="1400" u="none" cap="none" strike="noStrike">
                <a:solidFill>
                  <a:schemeClr val="dk1"/>
                </a:solidFill>
                <a:latin typeface="Proxima Nova"/>
                <a:ea typeface="Proxima Nova"/>
                <a:cs typeface="Proxima Nova"/>
                <a:sym typeface="Proxima Nova"/>
              </a:defRPr>
            </a:lvl2pPr>
            <a:lvl3pPr indent="-317500" lvl="2" marL="1371600" marR="0" rtl="0" algn="l">
              <a:lnSpc>
                <a:spcPct val="115000"/>
              </a:lnSpc>
              <a:spcBef>
                <a:spcPts val="0"/>
              </a:spcBef>
              <a:spcAft>
                <a:spcPts val="0"/>
              </a:spcAft>
              <a:buClr>
                <a:schemeClr val="dk1"/>
              </a:buClr>
              <a:buSzPts val="1400"/>
              <a:buFont typeface="Proxima Nova"/>
              <a:buChar char="■"/>
              <a:defRPr b="0" i="0" sz="1400" u="none" cap="none" strike="noStrike">
                <a:solidFill>
                  <a:schemeClr val="dk1"/>
                </a:solidFill>
                <a:latin typeface="Proxima Nova"/>
                <a:ea typeface="Proxima Nova"/>
                <a:cs typeface="Proxima Nova"/>
                <a:sym typeface="Proxima Nova"/>
              </a:defRPr>
            </a:lvl3pPr>
            <a:lvl4pPr indent="-317500" lvl="3" marL="1828800" marR="0" rtl="0" algn="l">
              <a:lnSpc>
                <a:spcPct val="115000"/>
              </a:lnSpc>
              <a:spcBef>
                <a:spcPts val="0"/>
              </a:spcBef>
              <a:spcAft>
                <a:spcPts val="0"/>
              </a:spcAft>
              <a:buClr>
                <a:schemeClr val="dk1"/>
              </a:buClr>
              <a:buSzPts val="1400"/>
              <a:buFont typeface="Proxima Nova"/>
              <a:buChar char="●"/>
              <a:defRPr b="0" i="0" sz="1400" u="none" cap="none" strike="noStrike">
                <a:solidFill>
                  <a:schemeClr val="dk1"/>
                </a:solidFill>
                <a:latin typeface="Proxima Nova"/>
                <a:ea typeface="Proxima Nova"/>
                <a:cs typeface="Proxima Nova"/>
                <a:sym typeface="Proxima Nova"/>
              </a:defRPr>
            </a:lvl4pPr>
            <a:lvl5pPr indent="-317500" lvl="4" marL="2286000" marR="0" rtl="0" algn="l">
              <a:lnSpc>
                <a:spcPct val="115000"/>
              </a:lnSpc>
              <a:spcBef>
                <a:spcPts val="0"/>
              </a:spcBef>
              <a:spcAft>
                <a:spcPts val="0"/>
              </a:spcAft>
              <a:buClr>
                <a:schemeClr val="dk1"/>
              </a:buClr>
              <a:buSzPts val="1400"/>
              <a:buFont typeface="Proxima Nova"/>
              <a:buChar char="○"/>
              <a:defRPr b="0" i="0" sz="1400" u="none" cap="none" strike="noStrike">
                <a:solidFill>
                  <a:schemeClr val="dk1"/>
                </a:solidFill>
                <a:latin typeface="Proxima Nova"/>
                <a:ea typeface="Proxima Nova"/>
                <a:cs typeface="Proxima Nova"/>
                <a:sym typeface="Proxima Nova"/>
              </a:defRPr>
            </a:lvl5pPr>
            <a:lvl6pPr indent="-317500" lvl="5" marL="2743200" marR="0" rtl="0" algn="l">
              <a:lnSpc>
                <a:spcPct val="115000"/>
              </a:lnSpc>
              <a:spcBef>
                <a:spcPts val="0"/>
              </a:spcBef>
              <a:spcAft>
                <a:spcPts val="0"/>
              </a:spcAft>
              <a:buClr>
                <a:schemeClr val="dk1"/>
              </a:buClr>
              <a:buSzPts val="1400"/>
              <a:buFont typeface="Proxima Nova"/>
              <a:buChar char="■"/>
              <a:defRPr b="0" i="0" sz="1400" u="none" cap="none" strike="noStrike">
                <a:solidFill>
                  <a:schemeClr val="dk1"/>
                </a:solidFill>
                <a:latin typeface="Proxima Nova"/>
                <a:ea typeface="Proxima Nova"/>
                <a:cs typeface="Proxima Nova"/>
                <a:sym typeface="Proxima Nova"/>
              </a:defRPr>
            </a:lvl6pPr>
            <a:lvl7pPr indent="-317500" lvl="6" marL="3200400" marR="0" rtl="0" algn="l">
              <a:lnSpc>
                <a:spcPct val="115000"/>
              </a:lnSpc>
              <a:spcBef>
                <a:spcPts val="0"/>
              </a:spcBef>
              <a:spcAft>
                <a:spcPts val="0"/>
              </a:spcAft>
              <a:buClr>
                <a:schemeClr val="dk1"/>
              </a:buClr>
              <a:buSzPts val="1400"/>
              <a:buFont typeface="Proxima Nova"/>
              <a:buChar char="●"/>
              <a:defRPr b="0" i="0" sz="1400" u="none" cap="none" strike="noStrike">
                <a:solidFill>
                  <a:schemeClr val="dk1"/>
                </a:solidFill>
                <a:latin typeface="Proxima Nova"/>
                <a:ea typeface="Proxima Nova"/>
                <a:cs typeface="Proxima Nova"/>
                <a:sym typeface="Proxima Nova"/>
              </a:defRPr>
            </a:lvl7pPr>
            <a:lvl8pPr indent="-317500" lvl="7" marL="3657600" marR="0" rtl="0" algn="l">
              <a:lnSpc>
                <a:spcPct val="115000"/>
              </a:lnSpc>
              <a:spcBef>
                <a:spcPts val="0"/>
              </a:spcBef>
              <a:spcAft>
                <a:spcPts val="0"/>
              </a:spcAft>
              <a:buClr>
                <a:schemeClr val="dk1"/>
              </a:buClr>
              <a:buSzPts val="1400"/>
              <a:buFont typeface="Proxima Nova"/>
              <a:buChar char="○"/>
              <a:defRPr b="0" i="0" sz="1400" u="none" cap="none" strike="noStrike">
                <a:solidFill>
                  <a:schemeClr val="dk1"/>
                </a:solidFill>
                <a:latin typeface="Proxima Nova"/>
                <a:ea typeface="Proxima Nova"/>
                <a:cs typeface="Proxima Nova"/>
                <a:sym typeface="Proxima Nova"/>
              </a:defRPr>
            </a:lvl8pPr>
            <a:lvl9pPr indent="-317500" lvl="8" marL="4114800" marR="0" rtl="0" algn="l">
              <a:lnSpc>
                <a:spcPct val="115000"/>
              </a:lnSpc>
              <a:spcBef>
                <a:spcPts val="0"/>
              </a:spcBef>
              <a:spcAft>
                <a:spcPts val="0"/>
              </a:spcAft>
              <a:buClr>
                <a:schemeClr val="dk1"/>
              </a:buClr>
              <a:buSzPts val="1400"/>
              <a:buFont typeface="Proxima Nova"/>
              <a:buChar char="■"/>
              <a:defRPr b="0" i="0" sz="1400" u="none" cap="none" strike="noStrike">
                <a:solidFill>
                  <a:schemeClr val="dk1"/>
                </a:solidFill>
                <a:latin typeface="Proxima Nova"/>
                <a:ea typeface="Proxima Nova"/>
                <a:cs typeface="Proxima Nova"/>
                <a:sym typeface="Proxima Nova"/>
              </a:defRPr>
            </a:lvl9pPr>
          </a:lstStyle>
          <a:p/>
        </p:txBody>
      </p:sp>
      <p:sp>
        <p:nvSpPr>
          <p:cNvPr id="389" name="Shape 389"/>
          <p:cNvSpPr txBox="1"/>
          <p:nvPr>
            <p:ph type="title"/>
          </p:nvPr>
        </p:nvSpPr>
        <p:spPr>
          <a:xfrm>
            <a:off x="826650" y="228600"/>
            <a:ext cx="7490700" cy="1063200"/>
          </a:xfrm>
          <a:prstGeom prst="rect">
            <a:avLst/>
          </a:prstGeom>
          <a:noFill/>
          <a:ln>
            <a:noFill/>
          </a:ln>
        </p:spPr>
        <p:txBody>
          <a:bodyPr anchorCtr="0" anchor="ctr"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Proxima Nova"/>
              <a:buNone/>
              <a:defRPr b="0" i="0" sz="2800" u="none" cap="none" strike="noStrike">
                <a:solidFill>
                  <a:schemeClr val="dk1"/>
                </a:solidFill>
                <a:latin typeface="Proxima Nova"/>
                <a:ea typeface="Proxima Nova"/>
                <a:cs typeface="Proxima Nova"/>
                <a:sym typeface="Proxima Nova"/>
              </a:defRPr>
            </a:lvl1pPr>
            <a:lvl2pPr indent="0" lvl="1" rtl="0">
              <a:spcBef>
                <a:spcPts val="0"/>
              </a:spcBef>
              <a:spcAft>
                <a:spcPts val="0"/>
              </a:spcAft>
              <a:buClr>
                <a:schemeClr val="dk1"/>
              </a:buClr>
              <a:buSzPts val="1400"/>
              <a:buFont typeface="Proxima Nova"/>
              <a:buNone/>
              <a:defRPr b="0" sz="2800">
                <a:solidFill>
                  <a:schemeClr val="dk1"/>
                </a:solidFill>
                <a:latin typeface="Proxima Nova"/>
                <a:ea typeface="Proxima Nova"/>
                <a:cs typeface="Proxima Nova"/>
                <a:sym typeface="Proxima Nova"/>
              </a:defRPr>
            </a:lvl2pPr>
            <a:lvl3pPr indent="0" lvl="2" rtl="0">
              <a:spcBef>
                <a:spcPts val="0"/>
              </a:spcBef>
              <a:spcAft>
                <a:spcPts val="0"/>
              </a:spcAft>
              <a:buClr>
                <a:schemeClr val="dk1"/>
              </a:buClr>
              <a:buSzPts val="1400"/>
              <a:buFont typeface="Proxima Nova"/>
              <a:buNone/>
              <a:defRPr b="0" sz="2800">
                <a:solidFill>
                  <a:schemeClr val="dk1"/>
                </a:solidFill>
                <a:latin typeface="Proxima Nova"/>
                <a:ea typeface="Proxima Nova"/>
                <a:cs typeface="Proxima Nova"/>
                <a:sym typeface="Proxima Nova"/>
              </a:defRPr>
            </a:lvl3pPr>
            <a:lvl4pPr indent="0" lvl="3" rtl="0">
              <a:spcBef>
                <a:spcPts val="0"/>
              </a:spcBef>
              <a:spcAft>
                <a:spcPts val="0"/>
              </a:spcAft>
              <a:buClr>
                <a:schemeClr val="dk1"/>
              </a:buClr>
              <a:buSzPts val="1400"/>
              <a:buFont typeface="Proxima Nova"/>
              <a:buNone/>
              <a:defRPr b="0" sz="2800">
                <a:solidFill>
                  <a:schemeClr val="dk1"/>
                </a:solidFill>
                <a:latin typeface="Proxima Nova"/>
                <a:ea typeface="Proxima Nova"/>
                <a:cs typeface="Proxima Nova"/>
                <a:sym typeface="Proxima Nova"/>
              </a:defRPr>
            </a:lvl4pPr>
            <a:lvl5pPr indent="0" lvl="4" rtl="0">
              <a:spcBef>
                <a:spcPts val="0"/>
              </a:spcBef>
              <a:spcAft>
                <a:spcPts val="0"/>
              </a:spcAft>
              <a:buClr>
                <a:schemeClr val="dk1"/>
              </a:buClr>
              <a:buSzPts val="1400"/>
              <a:buFont typeface="Proxima Nova"/>
              <a:buNone/>
              <a:defRPr b="0" sz="2800">
                <a:solidFill>
                  <a:schemeClr val="dk1"/>
                </a:solidFill>
                <a:latin typeface="Proxima Nova"/>
                <a:ea typeface="Proxima Nova"/>
                <a:cs typeface="Proxima Nova"/>
                <a:sym typeface="Proxima Nova"/>
              </a:defRPr>
            </a:lvl5pPr>
            <a:lvl6pPr indent="0" lvl="5" rtl="0">
              <a:spcBef>
                <a:spcPts val="0"/>
              </a:spcBef>
              <a:spcAft>
                <a:spcPts val="0"/>
              </a:spcAft>
              <a:buClr>
                <a:schemeClr val="dk1"/>
              </a:buClr>
              <a:buSzPts val="1400"/>
              <a:buFont typeface="Proxima Nova"/>
              <a:buNone/>
              <a:defRPr b="0" sz="2800">
                <a:solidFill>
                  <a:schemeClr val="dk1"/>
                </a:solidFill>
                <a:latin typeface="Proxima Nova"/>
                <a:ea typeface="Proxima Nova"/>
                <a:cs typeface="Proxima Nova"/>
                <a:sym typeface="Proxima Nova"/>
              </a:defRPr>
            </a:lvl6pPr>
            <a:lvl7pPr indent="0" lvl="6" rtl="0">
              <a:spcBef>
                <a:spcPts val="0"/>
              </a:spcBef>
              <a:spcAft>
                <a:spcPts val="0"/>
              </a:spcAft>
              <a:buClr>
                <a:schemeClr val="dk1"/>
              </a:buClr>
              <a:buSzPts val="1400"/>
              <a:buFont typeface="Proxima Nova"/>
              <a:buNone/>
              <a:defRPr b="0" sz="2800">
                <a:solidFill>
                  <a:schemeClr val="dk1"/>
                </a:solidFill>
                <a:latin typeface="Proxima Nova"/>
                <a:ea typeface="Proxima Nova"/>
                <a:cs typeface="Proxima Nova"/>
                <a:sym typeface="Proxima Nova"/>
              </a:defRPr>
            </a:lvl7pPr>
            <a:lvl8pPr indent="0" lvl="7" rtl="0">
              <a:spcBef>
                <a:spcPts val="0"/>
              </a:spcBef>
              <a:spcAft>
                <a:spcPts val="0"/>
              </a:spcAft>
              <a:buClr>
                <a:schemeClr val="dk1"/>
              </a:buClr>
              <a:buSzPts val="1400"/>
              <a:buFont typeface="Proxima Nova"/>
              <a:buNone/>
              <a:defRPr b="0" sz="2800">
                <a:solidFill>
                  <a:schemeClr val="dk1"/>
                </a:solidFill>
                <a:latin typeface="Proxima Nova"/>
                <a:ea typeface="Proxima Nova"/>
                <a:cs typeface="Proxima Nova"/>
                <a:sym typeface="Proxima Nova"/>
              </a:defRPr>
            </a:lvl8pPr>
            <a:lvl9pPr indent="0" lvl="8" rtl="0">
              <a:spcBef>
                <a:spcPts val="0"/>
              </a:spcBef>
              <a:spcAft>
                <a:spcPts val="0"/>
              </a:spcAft>
              <a:buClr>
                <a:schemeClr val="dk1"/>
              </a:buClr>
              <a:buSzPts val="1400"/>
              <a:buFont typeface="Proxima Nova"/>
              <a:buNone/>
              <a:defRPr b="0" sz="2800">
                <a:solidFill>
                  <a:schemeClr val="dk1"/>
                </a:solidFill>
                <a:latin typeface="Proxima Nova"/>
                <a:ea typeface="Proxima Nova"/>
                <a:cs typeface="Proxima Nova"/>
                <a:sym typeface="Proxima Nova"/>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tructure 1">
    <p:bg>
      <p:bgPr>
        <a:blipFill>
          <a:blip r:embed="rId2">
            <a:alphaModFix/>
          </a:blip>
          <a:stretch>
            <a:fillRect/>
          </a:stretch>
        </a:blipFill>
      </p:bgPr>
    </p:bg>
    <p:spTree>
      <p:nvGrpSpPr>
        <p:cNvPr id="390" name="Shape 390"/>
        <p:cNvGrpSpPr/>
        <p:nvPr/>
      </p:nvGrpSpPr>
      <p:grpSpPr>
        <a:xfrm>
          <a:off x="0" y="0"/>
          <a:ext cx="0" cy="0"/>
          <a:chOff x="0" y="0"/>
          <a:chExt cx="0" cy="0"/>
        </a:xfrm>
      </p:grpSpPr>
      <p:sp>
        <p:nvSpPr>
          <p:cNvPr id="391" name="Shape 391"/>
          <p:cNvSpPr txBox="1"/>
          <p:nvPr>
            <p:ph type="title"/>
          </p:nvPr>
        </p:nvSpPr>
        <p:spPr>
          <a:xfrm>
            <a:off x="1786275" y="1895025"/>
            <a:ext cx="5938800" cy="1214700"/>
          </a:xfrm>
          <a:prstGeom prst="rect">
            <a:avLst/>
          </a:prstGeom>
        </p:spPr>
        <p:txBody>
          <a:bodyPr anchorCtr="0" anchor="b" bIns="91425" lIns="91425" spcFirstLastPara="1" rIns="91425" wrap="square" tIns="91425"/>
          <a:lstStyle>
            <a:lvl1pPr lvl="0" rtl="0">
              <a:spcBef>
                <a:spcPts val="0"/>
              </a:spcBef>
              <a:spcAft>
                <a:spcPts val="0"/>
              </a:spcAft>
              <a:buNone/>
              <a:defRPr b="1" sz="4000">
                <a:solidFill>
                  <a:srgbClr val="FFFFFF"/>
                </a:solidFill>
                <a:latin typeface="Proxima Nova"/>
                <a:ea typeface="Proxima Nova"/>
                <a:cs typeface="Proxima Nova"/>
                <a:sym typeface="Proxima Nova"/>
              </a:defRPr>
            </a:lvl1pPr>
            <a:lvl2pPr lvl="1" rtl="0">
              <a:spcBef>
                <a:spcPts val="0"/>
              </a:spcBef>
              <a:spcAft>
                <a:spcPts val="0"/>
              </a:spcAft>
              <a:buNone/>
              <a:defRPr b="1">
                <a:latin typeface="Proxima Nova"/>
                <a:ea typeface="Proxima Nova"/>
                <a:cs typeface="Proxima Nova"/>
                <a:sym typeface="Proxima Nova"/>
              </a:defRPr>
            </a:lvl2pPr>
            <a:lvl3pPr lvl="2" rtl="0">
              <a:spcBef>
                <a:spcPts val="0"/>
              </a:spcBef>
              <a:spcAft>
                <a:spcPts val="0"/>
              </a:spcAft>
              <a:buNone/>
              <a:defRPr b="1">
                <a:latin typeface="Proxima Nova"/>
                <a:ea typeface="Proxima Nova"/>
                <a:cs typeface="Proxima Nova"/>
                <a:sym typeface="Proxima Nova"/>
              </a:defRPr>
            </a:lvl3pPr>
            <a:lvl4pPr lvl="3" rtl="0">
              <a:spcBef>
                <a:spcPts val="0"/>
              </a:spcBef>
              <a:spcAft>
                <a:spcPts val="0"/>
              </a:spcAft>
              <a:buNone/>
              <a:defRPr b="1">
                <a:latin typeface="Proxima Nova"/>
                <a:ea typeface="Proxima Nova"/>
                <a:cs typeface="Proxima Nova"/>
                <a:sym typeface="Proxima Nova"/>
              </a:defRPr>
            </a:lvl4pPr>
            <a:lvl5pPr lvl="4" rtl="0">
              <a:spcBef>
                <a:spcPts val="0"/>
              </a:spcBef>
              <a:spcAft>
                <a:spcPts val="0"/>
              </a:spcAft>
              <a:buNone/>
              <a:defRPr b="1">
                <a:latin typeface="Proxima Nova"/>
                <a:ea typeface="Proxima Nova"/>
                <a:cs typeface="Proxima Nova"/>
                <a:sym typeface="Proxima Nova"/>
              </a:defRPr>
            </a:lvl5pPr>
            <a:lvl6pPr lvl="5" rtl="0">
              <a:spcBef>
                <a:spcPts val="0"/>
              </a:spcBef>
              <a:spcAft>
                <a:spcPts val="0"/>
              </a:spcAft>
              <a:buNone/>
              <a:defRPr b="1">
                <a:latin typeface="Proxima Nova"/>
                <a:ea typeface="Proxima Nova"/>
                <a:cs typeface="Proxima Nova"/>
                <a:sym typeface="Proxima Nova"/>
              </a:defRPr>
            </a:lvl6pPr>
            <a:lvl7pPr lvl="6" rtl="0">
              <a:spcBef>
                <a:spcPts val="0"/>
              </a:spcBef>
              <a:spcAft>
                <a:spcPts val="0"/>
              </a:spcAft>
              <a:buNone/>
              <a:defRPr b="1">
                <a:latin typeface="Proxima Nova"/>
                <a:ea typeface="Proxima Nova"/>
                <a:cs typeface="Proxima Nova"/>
                <a:sym typeface="Proxima Nova"/>
              </a:defRPr>
            </a:lvl7pPr>
            <a:lvl8pPr lvl="7" rtl="0">
              <a:spcBef>
                <a:spcPts val="0"/>
              </a:spcBef>
              <a:spcAft>
                <a:spcPts val="0"/>
              </a:spcAft>
              <a:buNone/>
              <a:defRPr b="1">
                <a:latin typeface="Proxima Nova"/>
                <a:ea typeface="Proxima Nova"/>
                <a:cs typeface="Proxima Nova"/>
                <a:sym typeface="Proxima Nova"/>
              </a:defRPr>
            </a:lvl8pPr>
            <a:lvl9pPr lvl="8" rtl="0">
              <a:spcBef>
                <a:spcPts val="0"/>
              </a:spcBef>
              <a:spcAft>
                <a:spcPts val="0"/>
              </a:spcAft>
              <a:buNone/>
              <a:defRPr b="1">
                <a:latin typeface="Proxima Nova"/>
                <a:ea typeface="Proxima Nova"/>
                <a:cs typeface="Proxima Nova"/>
                <a:sym typeface="Proxima Nova"/>
              </a:defRPr>
            </a:lvl9pPr>
          </a:lstStyle>
          <a:p/>
        </p:txBody>
      </p:sp>
      <p:pic>
        <p:nvPicPr>
          <p:cNvPr descr="social_google-01.png" id="392" name="Shape 392"/>
          <p:cNvPicPr preferRelativeResize="0"/>
          <p:nvPr/>
        </p:nvPicPr>
        <p:blipFill>
          <a:blip r:embed="rId3">
            <a:alphaModFix/>
          </a:blip>
          <a:stretch>
            <a:fillRect/>
          </a:stretch>
        </p:blipFill>
        <p:spPr>
          <a:xfrm>
            <a:off x="1921550" y="3260550"/>
            <a:ext cx="317419" cy="317419"/>
          </a:xfrm>
          <a:prstGeom prst="rect">
            <a:avLst/>
          </a:prstGeom>
          <a:noFill/>
          <a:ln>
            <a:noFill/>
          </a:ln>
        </p:spPr>
      </p:pic>
      <p:pic>
        <p:nvPicPr>
          <p:cNvPr descr="social_linkedin-01.png" id="393" name="Shape 393"/>
          <p:cNvPicPr preferRelativeResize="0"/>
          <p:nvPr/>
        </p:nvPicPr>
        <p:blipFill>
          <a:blip r:embed="rId4">
            <a:alphaModFix/>
          </a:blip>
          <a:stretch>
            <a:fillRect/>
          </a:stretch>
        </p:blipFill>
        <p:spPr>
          <a:xfrm>
            <a:off x="1921550" y="3728719"/>
            <a:ext cx="317419" cy="317419"/>
          </a:xfrm>
          <a:prstGeom prst="rect">
            <a:avLst/>
          </a:prstGeom>
          <a:noFill/>
          <a:ln>
            <a:noFill/>
          </a:ln>
        </p:spPr>
      </p:pic>
      <p:pic>
        <p:nvPicPr>
          <p:cNvPr descr="social_youtube-01.png" id="394" name="Shape 394"/>
          <p:cNvPicPr preferRelativeResize="0"/>
          <p:nvPr/>
        </p:nvPicPr>
        <p:blipFill>
          <a:blip r:embed="rId5">
            <a:alphaModFix/>
          </a:blip>
          <a:stretch>
            <a:fillRect/>
          </a:stretch>
        </p:blipFill>
        <p:spPr>
          <a:xfrm>
            <a:off x="1921550" y="4196888"/>
            <a:ext cx="317419" cy="317419"/>
          </a:xfrm>
          <a:prstGeom prst="rect">
            <a:avLst/>
          </a:prstGeom>
          <a:noFill/>
          <a:ln>
            <a:noFill/>
          </a:ln>
        </p:spPr>
      </p:pic>
      <p:pic>
        <p:nvPicPr>
          <p:cNvPr descr="social_facebook-01.png" id="395" name="Shape 395"/>
          <p:cNvPicPr preferRelativeResize="0"/>
          <p:nvPr/>
        </p:nvPicPr>
        <p:blipFill>
          <a:blip r:embed="rId6">
            <a:alphaModFix/>
          </a:blip>
          <a:stretch>
            <a:fillRect/>
          </a:stretch>
        </p:blipFill>
        <p:spPr>
          <a:xfrm>
            <a:off x="4722125" y="3260550"/>
            <a:ext cx="317419" cy="317419"/>
          </a:xfrm>
          <a:prstGeom prst="rect">
            <a:avLst/>
          </a:prstGeom>
          <a:noFill/>
          <a:ln>
            <a:noFill/>
          </a:ln>
        </p:spPr>
      </p:pic>
      <p:pic>
        <p:nvPicPr>
          <p:cNvPr descr="social_twitter-01.png" id="396" name="Shape 396"/>
          <p:cNvPicPr preferRelativeResize="0"/>
          <p:nvPr/>
        </p:nvPicPr>
        <p:blipFill>
          <a:blip r:embed="rId7">
            <a:alphaModFix/>
          </a:blip>
          <a:stretch>
            <a:fillRect/>
          </a:stretch>
        </p:blipFill>
        <p:spPr>
          <a:xfrm>
            <a:off x="4722125" y="3728719"/>
            <a:ext cx="317419" cy="317419"/>
          </a:xfrm>
          <a:prstGeom prst="rect">
            <a:avLst/>
          </a:prstGeom>
          <a:noFill/>
          <a:ln>
            <a:noFill/>
          </a:ln>
        </p:spPr>
      </p:pic>
      <p:sp>
        <p:nvSpPr>
          <p:cNvPr id="397" name="Shape 397"/>
          <p:cNvSpPr txBox="1"/>
          <p:nvPr>
            <p:ph idx="1" type="subTitle"/>
          </p:nvPr>
        </p:nvSpPr>
        <p:spPr>
          <a:xfrm>
            <a:off x="2276725" y="3264788"/>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Proxima Nova"/>
                <a:ea typeface="Proxima Nova"/>
                <a:cs typeface="Proxima Nova"/>
                <a:sym typeface="Proxima Nova"/>
              </a:defRPr>
            </a:lvl1pPr>
            <a:lvl2pPr lvl="1" rtl="0">
              <a:spcBef>
                <a:spcPts val="600"/>
              </a:spcBef>
              <a:spcAft>
                <a:spcPts val="0"/>
              </a:spcAft>
              <a:buNone/>
              <a:defRPr sz="1100">
                <a:latin typeface="Proxima Nova"/>
                <a:ea typeface="Proxima Nova"/>
                <a:cs typeface="Proxima Nova"/>
                <a:sym typeface="Proxima Nova"/>
              </a:defRPr>
            </a:lvl2pPr>
            <a:lvl3pPr lvl="2" rtl="0">
              <a:spcBef>
                <a:spcPts val="600"/>
              </a:spcBef>
              <a:spcAft>
                <a:spcPts val="0"/>
              </a:spcAft>
              <a:buNone/>
              <a:defRPr sz="1100">
                <a:latin typeface="Proxima Nova"/>
                <a:ea typeface="Proxima Nova"/>
                <a:cs typeface="Proxima Nova"/>
                <a:sym typeface="Proxima Nova"/>
              </a:defRPr>
            </a:lvl3pPr>
            <a:lvl4pPr lvl="3" rtl="0">
              <a:spcBef>
                <a:spcPts val="600"/>
              </a:spcBef>
              <a:spcAft>
                <a:spcPts val="0"/>
              </a:spcAft>
              <a:buNone/>
              <a:defRPr sz="1100">
                <a:latin typeface="Proxima Nova"/>
                <a:ea typeface="Proxima Nova"/>
                <a:cs typeface="Proxima Nova"/>
                <a:sym typeface="Proxima Nova"/>
              </a:defRPr>
            </a:lvl4pPr>
            <a:lvl5pPr lvl="4" rtl="0">
              <a:spcBef>
                <a:spcPts val="600"/>
              </a:spcBef>
              <a:spcAft>
                <a:spcPts val="0"/>
              </a:spcAft>
              <a:buNone/>
              <a:defRPr sz="1100">
                <a:latin typeface="Proxima Nova"/>
                <a:ea typeface="Proxima Nova"/>
                <a:cs typeface="Proxima Nova"/>
                <a:sym typeface="Proxima Nova"/>
              </a:defRPr>
            </a:lvl5pPr>
            <a:lvl6pPr lvl="5" rtl="0">
              <a:spcBef>
                <a:spcPts val="600"/>
              </a:spcBef>
              <a:spcAft>
                <a:spcPts val="0"/>
              </a:spcAft>
              <a:buNone/>
              <a:defRPr sz="1100">
                <a:latin typeface="Proxima Nova"/>
                <a:ea typeface="Proxima Nova"/>
                <a:cs typeface="Proxima Nova"/>
                <a:sym typeface="Proxima Nova"/>
              </a:defRPr>
            </a:lvl6pPr>
            <a:lvl7pPr lvl="6" rtl="0">
              <a:spcBef>
                <a:spcPts val="600"/>
              </a:spcBef>
              <a:spcAft>
                <a:spcPts val="0"/>
              </a:spcAft>
              <a:buNone/>
              <a:defRPr sz="1100">
                <a:latin typeface="Proxima Nova"/>
                <a:ea typeface="Proxima Nova"/>
                <a:cs typeface="Proxima Nova"/>
                <a:sym typeface="Proxima Nova"/>
              </a:defRPr>
            </a:lvl7pPr>
            <a:lvl8pPr lvl="7" rtl="0">
              <a:spcBef>
                <a:spcPts val="600"/>
              </a:spcBef>
              <a:spcAft>
                <a:spcPts val="0"/>
              </a:spcAft>
              <a:buNone/>
              <a:defRPr sz="1100">
                <a:latin typeface="Proxima Nova"/>
                <a:ea typeface="Proxima Nova"/>
                <a:cs typeface="Proxima Nova"/>
                <a:sym typeface="Proxima Nova"/>
              </a:defRPr>
            </a:lvl8pPr>
            <a:lvl9pPr lvl="8" rtl="0">
              <a:spcBef>
                <a:spcPts val="600"/>
              </a:spcBef>
              <a:spcAft>
                <a:spcPts val="0"/>
              </a:spcAft>
              <a:buNone/>
              <a:defRPr sz="1100">
                <a:latin typeface="Proxima Nova"/>
                <a:ea typeface="Proxima Nova"/>
                <a:cs typeface="Proxima Nova"/>
                <a:sym typeface="Proxima Nova"/>
              </a:defRPr>
            </a:lvl9pPr>
          </a:lstStyle>
          <a:p/>
        </p:txBody>
      </p:sp>
      <p:sp>
        <p:nvSpPr>
          <p:cNvPr id="398" name="Shape 398"/>
          <p:cNvSpPr txBox="1"/>
          <p:nvPr>
            <p:ph idx="2" type="subTitle"/>
          </p:nvPr>
        </p:nvSpPr>
        <p:spPr>
          <a:xfrm>
            <a:off x="2276725" y="3732403"/>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Proxima Nova"/>
                <a:ea typeface="Proxima Nova"/>
                <a:cs typeface="Proxima Nova"/>
                <a:sym typeface="Proxima Nova"/>
              </a:defRPr>
            </a:lvl1pPr>
            <a:lvl2pPr lvl="1" rtl="0">
              <a:spcBef>
                <a:spcPts val="600"/>
              </a:spcBef>
              <a:spcAft>
                <a:spcPts val="0"/>
              </a:spcAft>
              <a:buNone/>
              <a:defRPr sz="1100">
                <a:latin typeface="Proxima Nova"/>
                <a:ea typeface="Proxima Nova"/>
                <a:cs typeface="Proxima Nova"/>
                <a:sym typeface="Proxima Nova"/>
              </a:defRPr>
            </a:lvl2pPr>
            <a:lvl3pPr lvl="2" rtl="0">
              <a:spcBef>
                <a:spcPts val="600"/>
              </a:spcBef>
              <a:spcAft>
                <a:spcPts val="0"/>
              </a:spcAft>
              <a:buNone/>
              <a:defRPr sz="1100">
                <a:latin typeface="Proxima Nova"/>
                <a:ea typeface="Proxima Nova"/>
                <a:cs typeface="Proxima Nova"/>
                <a:sym typeface="Proxima Nova"/>
              </a:defRPr>
            </a:lvl3pPr>
            <a:lvl4pPr lvl="3" rtl="0">
              <a:spcBef>
                <a:spcPts val="600"/>
              </a:spcBef>
              <a:spcAft>
                <a:spcPts val="0"/>
              </a:spcAft>
              <a:buNone/>
              <a:defRPr sz="1100">
                <a:latin typeface="Proxima Nova"/>
                <a:ea typeface="Proxima Nova"/>
                <a:cs typeface="Proxima Nova"/>
                <a:sym typeface="Proxima Nova"/>
              </a:defRPr>
            </a:lvl4pPr>
            <a:lvl5pPr lvl="4" rtl="0">
              <a:spcBef>
                <a:spcPts val="600"/>
              </a:spcBef>
              <a:spcAft>
                <a:spcPts val="0"/>
              </a:spcAft>
              <a:buNone/>
              <a:defRPr sz="1100">
                <a:latin typeface="Proxima Nova"/>
                <a:ea typeface="Proxima Nova"/>
                <a:cs typeface="Proxima Nova"/>
                <a:sym typeface="Proxima Nova"/>
              </a:defRPr>
            </a:lvl5pPr>
            <a:lvl6pPr lvl="5" rtl="0">
              <a:spcBef>
                <a:spcPts val="600"/>
              </a:spcBef>
              <a:spcAft>
                <a:spcPts val="0"/>
              </a:spcAft>
              <a:buNone/>
              <a:defRPr sz="1100">
                <a:latin typeface="Proxima Nova"/>
                <a:ea typeface="Proxima Nova"/>
                <a:cs typeface="Proxima Nova"/>
                <a:sym typeface="Proxima Nova"/>
              </a:defRPr>
            </a:lvl6pPr>
            <a:lvl7pPr lvl="6" rtl="0">
              <a:spcBef>
                <a:spcPts val="600"/>
              </a:spcBef>
              <a:spcAft>
                <a:spcPts val="0"/>
              </a:spcAft>
              <a:buNone/>
              <a:defRPr sz="1100">
                <a:latin typeface="Proxima Nova"/>
                <a:ea typeface="Proxima Nova"/>
                <a:cs typeface="Proxima Nova"/>
                <a:sym typeface="Proxima Nova"/>
              </a:defRPr>
            </a:lvl7pPr>
            <a:lvl8pPr lvl="7" rtl="0">
              <a:spcBef>
                <a:spcPts val="600"/>
              </a:spcBef>
              <a:spcAft>
                <a:spcPts val="0"/>
              </a:spcAft>
              <a:buNone/>
              <a:defRPr sz="1100">
                <a:latin typeface="Proxima Nova"/>
                <a:ea typeface="Proxima Nova"/>
                <a:cs typeface="Proxima Nova"/>
                <a:sym typeface="Proxima Nova"/>
              </a:defRPr>
            </a:lvl8pPr>
            <a:lvl9pPr lvl="8" rtl="0">
              <a:spcBef>
                <a:spcPts val="600"/>
              </a:spcBef>
              <a:spcAft>
                <a:spcPts val="0"/>
              </a:spcAft>
              <a:buNone/>
              <a:defRPr sz="1100">
                <a:latin typeface="Proxima Nova"/>
                <a:ea typeface="Proxima Nova"/>
                <a:cs typeface="Proxima Nova"/>
                <a:sym typeface="Proxima Nova"/>
              </a:defRPr>
            </a:lvl9pPr>
          </a:lstStyle>
          <a:p/>
        </p:txBody>
      </p:sp>
      <p:sp>
        <p:nvSpPr>
          <p:cNvPr id="399" name="Shape 399"/>
          <p:cNvSpPr txBox="1"/>
          <p:nvPr>
            <p:ph idx="3" type="subTitle"/>
          </p:nvPr>
        </p:nvSpPr>
        <p:spPr>
          <a:xfrm>
            <a:off x="2276725" y="4196878"/>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Proxima Nova"/>
                <a:ea typeface="Proxima Nova"/>
                <a:cs typeface="Proxima Nova"/>
                <a:sym typeface="Proxima Nova"/>
              </a:defRPr>
            </a:lvl1pPr>
            <a:lvl2pPr lvl="1" rtl="0">
              <a:spcBef>
                <a:spcPts val="600"/>
              </a:spcBef>
              <a:spcAft>
                <a:spcPts val="0"/>
              </a:spcAft>
              <a:buNone/>
              <a:defRPr sz="1100">
                <a:latin typeface="Proxima Nova"/>
                <a:ea typeface="Proxima Nova"/>
                <a:cs typeface="Proxima Nova"/>
                <a:sym typeface="Proxima Nova"/>
              </a:defRPr>
            </a:lvl2pPr>
            <a:lvl3pPr lvl="2" rtl="0">
              <a:spcBef>
                <a:spcPts val="600"/>
              </a:spcBef>
              <a:spcAft>
                <a:spcPts val="0"/>
              </a:spcAft>
              <a:buNone/>
              <a:defRPr sz="1100">
                <a:latin typeface="Proxima Nova"/>
                <a:ea typeface="Proxima Nova"/>
                <a:cs typeface="Proxima Nova"/>
                <a:sym typeface="Proxima Nova"/>
              </a:defRPr>
            </a:lvl3pPr>
            <a:lvl4pPr lvl="3" rtl="0">
              <a:spcBef>
                <a:spcPts val="600"/>
              </a:spcBef>
              <a:spcAft>
                <a:spcPts val="0"/>
              </a:spcAft>
              <a:buNone/>
              <a:defRPr sz="1100">
                <a:latin typeface="Proxima Nova"/>
                <a:ea typeface="Proxima Nova"/>
                <a:cs typeface="Proxima Nova"/>
                <a:sym typeface="Proxima Nova"/>
              </a:defRPr>
            </a:lvl4pPr>
            <a:lvl5pPr lvl="4" rtl="0">
              <a:spcBef>
                <a:spcPts val="600"/>
              </a:spcBef>
              <a:spcAft>
                <a:spcPts val="0"/>
              </a:spcAft>
              <a:buNone/>
              <a:defRPr sz="1100">
                <a:latin typeface="Proxima Nova"/>
                <a:ea typeface="Proxima Nova"/>
                <a:cs typeface="Proxima Nova"/>
                <a:sym typeface="Proxima Nova"/>
              </a:defRPr>
            </a:lvl5pPr>
            <a:lvl6pPr lvl="5" rtl="0">
              <a:spcBef>
                <a:spcPts val="600"/>
              </a:spcBef>
              <a:spcAft>
                <a:spcPts val="0"/>
              </a:spcAft>
              <a:buNone/>
              <a:defRPr sz="1100">
                <a:latin typeface="Proxima Nova"/>
                <a:ea typeface="Proxima Nova"/>
                <a:cs typeface="Proxima Nova"/>
                <a:sym typeface="Proxima Nova"/>
              </a:defRPr>
            </a:lvl6pPr>
            <a:lvl7pPr lvl="6" rtl="0">
              <a:spcBef>
                <a:spcPts val="600"/>
              </a:spcBef>
              <a:spcAft>
                <a:spcPts val="0"/>
              </a:spcAft>
              <a:buNone/>
              <a:defRPr sz="1100">
                <a:latin typeface="Proxima Nova"/>
                <a:ea typeface="Proxima Nova"/>
                <a:cs typeface="Proxima Nova"/>
                <a:sym typeface="Proxima Nova"/>
              </a:defRPr>
            </a:lvl7pPr>
            <a:lvl8pPr lvl="7" rtl="0">
              <a:spcBef>
                <a:spcPts val="600"/>
              </a:spcBef>
              <a:spcAft>
                <a:spcPts val="0"/>
              </a:spcAft>
              <a:buNone/>
              <a:defRPr sz="1100">
                <a:latin typeface="Proxima Nova"/>
                <a:ea typeface="Proxima Nova"/>
                <a:cs typeface="Proxima Nova"/>
                <a:sym typeface="Proxima Nova"/>
              </a:defRPr>
            </a:lvl8pPr>
            <a:lvl9pPr lvl="8" rtl="0">
              <a:spcBef>
                <a:spcPts val="600"/>
              </a:spcBef>
              <a:spcAft>
                <a:spcPts val="0"/>
              </a:spcAft>
              <a:buNone/>
              <a:defRPr sz="1100">
                <a:latin typeface="Proxima Nova"/>
                <a:ea typeface="Proxima Nova"/>
                <a:cs typeface="Proxima Nova"/>
                <a:sym typeface="Proxima Nova"/>
              </a:defRPr>
            </a:lvl9pPr>
          </a:lstStyle>
          <a:p/>
        </p:txBody>
      </p:sp>
      <p:sp>
        <p:nvSpPr>
          <p:cNvPr id="400" name="Shape 400"/>
          <p:cNvSpPr txBox="1"/>
          <p:nvPr>
            <p:ph idx="4" type="subTitle"/>
          </p:nvPr>
        </p:nvSpPr>
        <p:spPr>
          <a:xfrm>
            <a:off x="5069150" y="3264788"/>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Proxima Nova"/>
                <a:ea typeface="Proxima Nova"/>
                <a:cs typeface="Proxima Nova"/>
                <a:sym typeface="Proxima Nova"/>
              </a:defRPr>
            </a:lvl1pPr>
            <a:lvl2pPr lvl="1" rtl="0">
              <a:spcBef>
                <a:spcPts val="600"/>
              </a:spcBef>
              <a:spcAft>
                <a:spcPts val="0"/>
              </a:spcAft>
              <a:buNone/>
              <a:defRPr sz="1100">
                <a:latin typeface="Proxima Nova"/>
                <a:ea typeface="Proxima Nova"/>
                <a:cs typeface="Proxima Nova"/>
                <a:sym typeface="Proxima Nova"/>
              </a:defRPr>
            </a:lvl2pPr>
            <a:lvl3pPr lvl="2" rtl="0">
              <a:spcBef>
                <a:spcPts val="600"/>
              </a:spcBef>
              <a:spcAft>
                <a:spcPts val="0"/>
              </a:spcAft>
              <a:buNone/>
              <a:defRPr sz="1100">
                <a:latin typeface="Proxima Nova"/>
                <a:ea typeface="Proxima Nova"/>
                <a:cs typeface="Proxima Nova"/>
                <a:sym typeface="Proxima Nova"/>
              </a:defRPr>
            </a:lvl3pPr>
            <a:lvl4pPr lvl="3" rtl="0">
              <a:spcBef>
                <a:spcPts val="600"/>
              </a:spcBef>
              <a:spcAft>
                <a:spcPts val="0"/>
              </a:spcAft>
              <a:buNone/>
              <a:defRPr sz="1100">
                <a:latin typeface="Proxima Nova"/>
                <a:ea typeface="Proxima Nova"/>
                <a:cs typeface="Proxima Nova"/>
                <a:sym typeface="Proxima Nova"/>
              </a:defRPr>
            </a:lvl4pPr>
            <a:lvl5pPr lvl="4" rtl="0">
              <a:spcBef>
                <a:spcPts val="600"/>
              </a:spcBef>
              <a:spcAft>
                <a:spcPts val="0"/>
              </a:spcAft>
              <a:buNone/>
              <a:defRPr sz="1100">
                <a:latin typeface="Proxima Nova"/>
                <a:ea typeface="Proxima Nova"/>
                <a:cs typeface="Proxima Nova"/>
                <a:sym typeface="Proxima Nova"/>
              </a:defRPr>
            </a:lvl5pPr>
            <a:lvl6pPr lvl="5" rtl="0">
              <a:spcBef>
                <a:spcPts val="600"/>
              </a:spcBef>
              <a:spcAft>
                <a:spcPts val="0"/>
              </a:spcAft>
              <a:buNone/>
              <a:defRPr sz="1100">
                <a:latin typeface="Proxima Nova"/>
                <a:ea typeface="Proxima Nova"/>
                <a:cs typeface="Proxima Nova"/>
                <a:sym typeface="Proxima Nova"/>
              </a:defRPr>
            </a:lvl6pPr>
            <a:lvl7pPr lvl="6" rtl="0">
              <a:spcBef>
                <a:spcPts val="600"/>
              </a:spcBef>
              <a:spcAft>
                <a:spcPts val="0"/>
              </a:spcAft>
              <a:buNone/>
              <a:defRPr sz="1100">
                <a:latin typeface="Proxima Nova"/>
                <a:ea typeface="Proxima Nova"/>
                <a:cs typeface="Proxima Nova"/>
                <a:sym typeface="Proxima Nova"/>
              </a:defRPr>
            </a:lvl7pPr>
            <a:lvl8pPr lvl="7" rtl="0">
              <a:spcBef>
                <a:spcPts val="600"/>
              </a:spcBef>
              <a:spcAft>
                <a:spcPts val="0"/>
              </a:spcAft>
              <a:buNone/>
              <a:defRPr sz="1100">
                <a:latin typeface="Proxima Nova"/>
                <a:ea typeface="Proxima Nova"/>
                <a:cs typeface="Proxima Nova"/>
                <a:sym typeface="Proxima Nova"/>
              </a:defRPr>
            </a:lvl8pPr>
            <a:lvl9pPr lvl="8" rtl="0">
              <a:spcBef>
                <a:spcPts val="600"/>
              </a:spcBef>
              <a:spcAft>
                <a:spcPts val="0"/>
              </a:spcAft>
              <a:buNone/>
              <a:defRPr sz="1100">
                <a:latin typeface="Proxima Nova"/>
                <a:ea typeface="Proxima Nova"/>
                <a:cs typeface="Proxima Nova"/>
                <a:sym typeface="Proxima Nova"/>
              </a:defRPr>
            </a:lvl9pPr>
          </a:lstStyle>
          <a:p/>
        </p:txBody>
      </p:sp>
      <p:sp>
        <p:nvSpPr>
          <p:cNvPr id="401" name="Shape 401"/>
          <p:cNvSpPr txBox="1"/>
          <p:nvPr>
            <p:ph idx="5" type="subTitle"/>
          </p:nvPr>
        </p:nvSpPr>
        <p:spPr>
          <a:xfrm>
            <a:off x="5069150" y="3732403"/>
            <a:ext cx="2378700" cy="309900"/>
          </a:xfrm>
          <a:prstGeom prst="rect">
            <a:avLst/>
          </a:prstGeom>
        </p:spPr>
        <p:txBody>
          <a:bodyPr anchorCtr="0" anchor="t" bIns="91425" lIns="91425" spcFirstLastPara="1" rIns="91425" wrap="square" tIns="91425"/>
          <a:lstStyle>
            <a:lvl1pPr lvl="0" rtl="0">
              <a:spcBef>
                <a:spcPts val="600"/>
              </a:spcBef>
              <a:spcAft>
                <a:spcPts val="0"/>
              </a:spcAft>
              <a:buNone/>
              <a:defRPr sz="1100">
                <a:solidFill>
                  <a:srgbClr val="FFFFFF"/>
                </a:solidFill>
                <a:latin typeface="Proxima Nova"/>
                <a:ea typeface="Proxima Nova"/>
                <a:cs typeface="Proxima Nova"/>
                <a:sym typeface="Proxima Nova"/>
              </a:defRPr>
            </a:lvl1pPr>
            <a:lvl2pPr lvl="1" rtl="0">
              <a:spcBef>
                <a:spcPts val="600"/>
              </a:spcBef>
              <a:spcAft>
                <a:spcPts val="0"/>
              </a:spcAft>
              <a:buNone/>
              <a:defRPr sz="1100">
                <a:latin typeface="Proxima Nova"/>
                <a:ea typeface="Proxima Nova"/>
                <a:cs typeface="Proxima Nova"/>
                <a:sym typeface="Proxima Nova"/>
              </a:defRPr>
            </a:lvl2pPr>
            <a:lvl3pPr lvl="2" rtl="0">
              <a:spcBef>
                <a:spcPts val="600"/>
              </a:spcBef>
              <a:spcAft>
                <a:spcPts val="0"/>
              </a:spcAft>
              <a:buNone/>
              <a:defRPr sz="1100">
                <a:latin typeface="Proxima Nova"/>
                <a:ea typeface="Proxima Nova"/>
                <a:cs typeface="Proxima Nova"/>
                <a:sym typeface="Proxima Nova"/>
              </a:defRPr>
            </a:lvl3pPr>
            <a:lvl4pPr lvl="3" rtl="0">
              <a:spcBef>
                <a:spcPts val="600"/>
              </a:spcBef>
              <a:spcAft>
                <a:spcPts val="0"/>
              </a:spcAft>
              <a:buNone/>
              <a:defRPr sz="1100">
                <a:latin typeface="Proxima Nova"/>
                <a:ea typeface="Proxima Nova"/>
                <a:cs typeface="Proxima Nova"/>
                <a:sym typeface="Proxima Nova"/>
              </a:defRPr>
            </a:lvl4pPr>
            <a:lvl5pPr lvl="4" rtl="0">
              <a:spcBef>
                <a:spcPts val="600"/>
              </a:spcBef>
              <a:spcAft>
                <a:spcPts val="0"/>
              </a:spcAft>
              <a:buNone/>
              <a:defRPr sz="1100">
                <a:latin typeface="Proxima Nova"/>
                <a:ea typeface="Proxima Nova"/>
                <a:cs typeface="Proxima Nova"/>
                <a:sym typeface="Proxima Nova"/>
              </a:defRPr>
            </a:lvl5pPr>
            <a:lvl6pPr lvl="5" rtl="0">
              <a:spcBef>
                <a:spcPts val="600"/>
              </a:spcBef>
              <a:spcAft>
                <a:spcPts val="0"/>
              </a:spcAft>
              <a:buNone/>
              <a:defRPr sz="1100">
                <a:latin typeface="Proxima Nova"/>
                <a:ea typeface="Proxima Nova"/>
                <a:cs typeface="Proxima Nova"/>
                <a:sym typeface="Proxima Nova"/>
              </a:defRPr>
            </a:lvl6pPr>
            <a:lvl7pPr lvl="6" rtl="0">
              <a:spcBef>
                <a:spcPts val="600"/>
              </a:spcBef>
              <a:spcAft>
                <a:spcPts val="0"/>
              </a:spcAft>
              <a:buNone/>
              <a:defRPr sz="1100">
                <a:latin typeface="Proxima Nova"/>
                <a:ea typeface="Proxima Nova"/>
                <a:cs typeface="Proxima Nova"/>
                <a:sym typeface="Proxima Nova"/>
              </a:defRPr>
            </a:lvl7pPr>
            <a:lvl8pPr lvl="7" rtl="0">
              <a:spcBef>
                <a:spcPts val="600"/>
              </a:spcBef>
              <a:spcAft>
                <a:spcPts val="0"/>
              </a:spcAft>
              <a:buNone/>
              <a:defRPr sz="1100">
                <a:latin typeface="Proxima Nova"/>
                <a:ea typeface="Proxima Nova"/>
                <a:cs typeface="Proxima Nova"/>
                <a:sym typeface="Proxima Nova"/>
              </a:defRPr>
            </a:lvl8pPr>
            <a:lvl9pPr lvl="8" rtl="0">
              <a:spcBef>
                <a:spcPts val="600"/>
              </a:spcBef>
              <a:spcAft>
                <a:spcPts val="0"/>
              </a:spcAft>
              <a:buNone/>
              <a:defRPr sz="1100">
                <a:latin typeface="Proxima Nova"/>
                <a:ea typeface="Proxima Nova"/>
                <a:cs typeface="Proxima Nova"/>
                <a:sym typeface="Proxima Nova"/>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only 2 1">
    <p:spTree>
      <p:nvGrpSpPr>
        <p:cNvPr id="402" name="Shape 402"/>
        <p:cNvGrpSpPr/>
        <p:nvPr/>
      </p:nvGrpSpPr>
      <p:grpSpPr>
        <a:xfrm>
          <a:off x="0" y="0"/>
          <a:ext cx="0" cy="0"/>
          <a:chOff x="0" y="0"/>
          <a:chExt cx="0" cy="0"/>
        </a:xfrm>
      </p:grpSpPr>
      <p:sp>
        <p:nvSpPr>
          <p:cNvPr id="403" name="Shape 403"/>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404" name="Shape 404"/>
          <p:cNvSpPr txBox="1"/>
          <p:nvPr>
            <p:ph idx="1" type="body"/>
          </p:nvPr>
        </p:nvSpPr>
        <p:spPr>
          <a:xfrm>
            <a:off x="826700" y="1280550"/>
            <a:ext cx="7490700" cy="3251400"/>
          </a:xfrm>
          <a:prstGeom prst="rect">
            <a:avLst/>
          </a:prstGeom>
        </p:spPr>
        <p:txBody>
          <a:bodyPr anchorCtr="0" anchor="t" bIns="91425" lIns="91425" spcFirstLastPara="1" rIns="91425" wrap="square" tIns="91425"/>
          <a:lstStyle>
            <a:lvl1pPr indent="-292100" lvl="0" marL="457200" rtl="0">
              <a:spcBef>
                <a:spcPts val="600"/>
              </a:spcBef>
              <a:spcAft>
                <a:spcPts val="0"/>
              </a:spcAft>
              <a:buSzPts val="1000"/>
              <a:buFont typeface="Proxima Nova"/>
              <a:buChar char="●"/>
              <a:defRPr>
                <a:latin typeface="Proxima Nova"/>
                <a:ea typeface="Proxima Nova"/>
                <a:cs typeface="Proxima Nova"/>
                <a:sym typeface="Proxima Nova"/>
              </a:defRPr>
            </a:lvl1pPr>
            <a:lvl2pPr indent="-292100" lvl="1" marL="914400" rtl="0">
              <a:spcBef>
                <a:spcPts val="500"/>
              </a:spcBef>
              <a:spcAft>
                <a:spcPts val="0"/>
              </a:spcAft>
              <a:buSzPts val="1000"/>
              <a:buFont typeface="Proxima Nova"/>
              <a:buChar char="○"/>
              <a:defRPr>
                <a:latin typeface="Proxima Nova"/>
                <a:ea typeface="Proxima Nova"/>
                <a:cs typeface="Proxima Nova"/>
                <a:sym typeface="Proxima Nova"/>
              </a:defRPr>
            </a:lvl2pPr>
            <a:lvl3pPr indent="-292100" lvl="2" marL="1371600" rtl="0">
              <a:spcBef>
                <a:spcPts val="500"/>
              </a:spcBef>
              <a:spcAft>
                <a:spcPts val="0"/>
              </a:spcAft>
              <a:buSzPts val="1000"/>
              <a:buFont typeface="Proxima Nova"/>
              <a:buChar char="■"/>
              <a:defRPr>
                <a:latin typeface="Proxima Nova"/>
                <a:ea typeface="Proxima Nova"/>
                <a:cs typeface="Proxima Nova"/>
                <a:sym typeface="Proxima Nova"/>
              </a:defRPr>
            </a:lvl3pPr>
            <a:lvl4pPr indent="-292100" lvl="3" marL="1828800" rtl="0">
              <a:spcBef>
                <a:spcPts val="300"/>
              </a:spcBef>
              <a:spcAft>
                <a:spcPts val="0"/>
              </a:spcAft>
              <a:buSzPts val="1000"/>
              <a:buFont typeface="Proxima Nova"/>
              <a:buChar char="●"/>
              <a:defRPr>
                <a:latin typeface="Proxima Nova"/>
                <a:ea typeface="Proxima Nova"/>
                <a:cs typeface="Proxima Nova"/>
                <a:sym typeface="Proxima Nova"/>
              </a:defRPr>
            </a:lvl4pPr>
            <a:lvl5pPr indent="-292100" lvl="4" marL="2286000" rtl="0">
              <a:spcBef>
                <a:spcPts val="300"/>
              </a:spcBef>
              <a:spcAft>
                <a:spcPts val="0"/>
              </a:spcAft>
              <a:buSzPts val="1000"/>
              <a:buFont typeface="Proxima Nova"/>
              <a:buChar char="○"/>
              <a:defRPr>
                <a:latin typeface="Proxima Nova"/>
                <a:ea typeface="Proxima Nova"/>
                <a:cs typeface="Proxima Nova"/>
                <a:sym typeface="Proxima Nova"/>
              </a:defRPr>
            </a:lvl5pPr>
            <a:lvl6pPr indent="-292100" lvl="5" marL="2743200" rtl="0">
              <a:spcBef>
                <a:spcPts val="300"/>
              </a:spcBef>
              <a:spcAft>
                <a:spcPts val="0"/>
              </a:spcAft>
              <a:buSzPts val="1000"/>
              <a:buFont typeface="Proxima Nova"/>
              <a:buChar char="■"/>
              <a:defRPr>
                <a:latin typeface="Proxima Nova"/>
                <a:ea typeface="Proxima Nova"/>
                <a:cs typeface="Proxima Nova"/>
                <a:sym typeface="Proxima Nova"/>
              </a:defRPr>
            </a:lvl6pPr>
            <a:lvl7pPr indent="-292100" lvl="6" marL="3200400" rtl="0">
              <a:spcBef>
                <a:spcPts val="300"/>
              </a:spcBef>
              <a:spcAft>
                <a:spcPts val="0"/>
              </a:spcAft>
              <a:buSzPts val="1000"/>
              <a:buFont typeface="Proxima Nova"/>
              <a:buChar char="●"/>
              <a:defRPr>
                <a:latin typeface="Proxima Nova"/>
                <a:ea typeface="Proxima Nova"/>
                <a:cs typeface="Proxima Nova"/>
                <a:sym typeface="Proxima Nova"/>
              </a:defRPr>
            </a:lvl7pPr>
            <a:lvl8pPr indent="-292100" lvl="7" marL="3657600" rtl="0">
              <a:spcBef>
                <a:spcPts val="300"/>
              </a:spcBef>
              <a:spcAft>
                <a:spcPts val="0"/>
              </a:spcAft>
              <a:buSzPts val="1000"/>
              <a:buFont typeface="Proxima Nova"/>
              <a:buChar char="○"/>
              <a:defRPr>
                <a:latin typeface="Proxima Nova"/>
                <a:ea typeface="Proxima Nova"/>
                <a:cs typeface="Proxima Nova"/>
                <a:sym typeface="Proxima Nova"/>
              </a:defRPr>
            </a:lvl8pPr>
            <a:lvl9pPr indent="-292100" lvl="8" marL="4114800" rtl="0">
              <a:spcBef>
                <a:spcPts val="300"/>
              </a:spcBef>
              <a:spcAft>
                <a:spcPts val="0"/>
              </a:spcAft>
              <a:buSzPts val="1000"/>
              <a:buFont typeface="Proxima Nova"/>
              <a:buChar char="■"/>
              <a:defRPr>
                <a:latin typeface="Proxima Nova"/>
                <a:ea typeface="Proxima Nova"/>
                <a:cs typeface="Proxima Nova"/>
                <a:sym typeface="Proxima Nova"/>
              </a:defRPr>
            </a:lvl9pPr>
          </a:lstStyle>
          <a:p/>
        </p:txBody>
      </p:sp>
      <p:sp>
        <p:nvSpPr>
          <p:cNvPr id="405" name="Shape 405"/>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Proxima Nova"/>
              <a:buNone/>
              <a:defRPr b="0">
                <a:latin typeface="Proxima Nova"/>
                <a:ea typeface="Proxima Nova"/>
                <a:cs typeface="Proxima Nova"/>
                <a:sym typeface="Proxima Nova"/>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12">
    <p:bg>
      <p:bgPr>
        <a:blipFill>
          <a:blip r:embed="rId2">
            <a:alphaModFix/>
          </a:blip>
          <a:stretch>
            <a:fillRect/>
          </a:stretch>
        </a:blipFill>
      </p:bgPr>
    </p:bg>
    <p:spTree>
      <p:nvGrpSpPr>
        <p:cNvPr id="406" name="Shape 406"/>
        <p:cNvGrpSpPr/>
        <p:nvPr/>
      </p:nvGrpSpPr>
      <p:grpSpPr>
        <a:xfrm>
          <a:off x="0" y="0"/>
          <a:ext cx="0" cy="0"/>
          <a:chOff x="0" y="0"/>
          <a:chExt cx="0" cy="0"/>
        </a:xfrm>
      </p:grpSpPr>
      <p:pic>
        <p:nvPicPr>
          <p:cNvPr descr="Red_Hat_RGB.png" id="407" name="Shape 407"/>
          <p:cNvPicPr preferRelativeResize="0"/>
          <p:nvPr/>
        </p:nvPicPr>
        <p:blipFill>
          <a:blip r:embed="rId3">
            <a:alphaModFix/>
          </a:blip>
          <a:stretch>
            <a:fillRect/>
          </a:stretch>
        </p:blipFill>
        <p:spPr>
          <a:xfrm>
            <a:off x="435725" y="972625"/>
            <a:ext cx="1169849" cy="377100"/>
          </a:xfrm>
          <a:prstGeom prst="rect">
            <a:avLst/>
          </a:prstGeom>
          <a:noFill/>
          <a:ln>
            <a:noFill/>
          </a:ln>
        </p:spPr>
      </p:pic>
      <p:sp>
        <p:nvSpPr>
          <p:cNvPr id="408" name="Shape 408"/>
          <p:cNvSpPr txBox="1"/>
          <p:nvPr>
            <p:ph idx="12" type="sldNum"/>
          </p:nvPr>
        </p:nvSpPr>
        <p:spPr>
          <a:xfrm>
            <a:off x="8472458" y="4430542"/>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solidFill>
                  <a:srgbClr val="FFFFFF"/>
                </a:solidFill>
                <a:latin typeface="Proxima Nova"/>
                <a:ea typeface="Proxima Nova"/>
                <a:cs typeface="Proxima Nova"/>
                <a:sym typeface="Proxima Nova"/>
              </a:rPr>
              <a:t>‹#›</a:t>
            </a:fld>
            <a:endParaRPr>
              <a:solidFill>
                <a:srgbClr val="FFFFFF"/>
              </a:solidFill>
              <a:latin typeface="Proxima Nova"/>
              <a:ea typeface="Proxima Nova"/>
              <a:cs typeface="Proxima Nova"/>
              <a:sym typeface="Proxima Nova"/>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09" name="Shape 409"/>
        <p:cNvGrpSpPr/>
        <p:nvPr/>
      </p:nvGrpSpPr>
      <p:grpSpPr>
        <a:xfrm>
          <a:off x="0" y="0"/>
          <a:ext cx="0" cy="0"/>
          <a:chOff x="0" y="0"/>
          <a:chExt cx="0" cy="0"/>
        </a:xfrm>
      </p:grpSpPr>
      <p:sp>
        <p:nvSpPr>
          <p:cNvPr id="410" name="Shape 4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rtl="0">
              <a:lnSpc>
                <a:spcPct val="100000"/>
              </a:lnSpc>
              <a:spcBef>
                <a:spcPts val="600"/>
              </a:spcBef>
              <a:spcAft>
                <a:spcPts val="0"/>
              </a:spcAft>
              <a:buSzPts val="1400"/>
              <a:buNone/>
              <a:defRPr/>
            </a:lvl1pPr>
          </a:lstStyle>
          <a:p/>
        </p:txBody>
      </p:sp>
      <p:sp>
        <p:nvSpPr>
          <p:cNvPr id="411" name="Shape 411"/>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4">
    <p:spTree>
      <p:nvGrpSpPr>
        <p:cNvPr id="412" name="Shape 412"/>
        <p:cNvGrpSpPr/>
        <p:nvPr/>
      </p:nvGrpSpPr>
      <p:grpSpPr>
        <a:xfrm>
          <a:off x="0" y="0"/>
          <a:ext cx="0" cy="0"/>
          <a:chOff x="0" y="0"/>
          <a:chExt cx="0" cy="0"/>
        </a:xfrm>
      </p:grpSpPr>
      <p:sp>
        <p:nvSpPr>
          <p:cNvPr id="413" name="Shape 413"/>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14" name="Shape 41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415" name="Shape 415"/>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5">
    <p:bg>
      <p:bgPr>
        <a:blipFill>
          <a:blip r:embed="rId2">
            <a:alphaModFix/>
          </a:blip>
          <a:stretch>
            <a:fillRect/>
          </a:stretch>
        </a:blipFill>
      </p:bgPr>
    </p:bg>
    <p:spTree>
      <p:nvGrpSpPr>
        <p:cNvPr id="416" name="Shape 416"/>
        <p:cNvGrpSpPr/>
        <p:nvPr/>
      </p:nvGrpSpPr>
      <p:grpSpPr>
        <a:xfrm>
          <a:off x="0" y="0"/>
          <a:ext cx="0" cy="0"/>
          <a:chOff x="0" y="0"/>
          <a:chExt cx="0" cy="0"/>
        </a:xfrm>
      </p:grpSpPr>
      <p:sp>
        <p:nvSpPr>
          <p:cNvPr id="417" name="Shape 417"/>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18" name="Shape 4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419" name="Shape 419"/>
          <p:cNvSpPr txBox="1"/>
          <p:nvPr>
            <p:ph idx="12" type="sldNum"/>
          </p:nvPr>
        </p:nvSpPr>
        <p:spPr>
          <a:xfrm>
            <a:off x="8472458" y="4430542"/>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solidFill>
                  <a:srgbClr val="666666"/>
                </a:solidFill>
                <a:latin typeface="Proxima Nova"/>
                <a:ea typeface="Proxima Nova"/>
                <a:cs typeface="Proxima Nova"/>
                <a:sym typeface="Proxima Nova"/>
              </a:rPr>
              <a:t>‹#›</a:t>
            </a:fld>
            <a:endParaRPr>
              <a:solidFill>
                <a:srgbClr val="666666"/>
              </a:solidFill>
              <a:latin typeface="Proxima Nova"/>
              <a:ea typeface="Proxima Nova"/>
              <a:cs typeface="Proxima Nova"/>
              <a:sym typeface="Proxima Nova"/>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AB-2016-Template">
    <p:bg>
      <p:bgPr>
        <a:blipFill>
          <a:blip r:embed="rId2">
            <a:alphaModFix/>
          </a:blip>
          <a:stretch>
            <a:fillRect/>
          </a:stretch>
        </a:blipFill>
      </p:bgPr>
    </p:bg>
    <p:spTree>
      <p:nvGrpSpPr>
        <p:cNvPr id="420" name="Shape 420"/>
        <p:cNvGrpSpPr/>
        <p:nvPr/>
      </p:nvGrpSpPr>
      <p:grpSpPr>
        <a:xfrm>
          <a:off x="0" y="0"/>
          <a:ext cx="0" cy="0"/>
          <a:chOff x="0" y="0"/>
          <a:chExt cx="0" cy="0"/>
        </a:xfrm>
      </p:grpSpPr>
      <p:pic>
        <p:nvPicPr>
          <p:cNvPr descr="logo_title.png" id="421" name="Shape 421"/>
          <p:cNvPicPr preferRelativeResize="0"/>
          <p:nvPr/>
        </p:nvPicPr>
        <p:blipFill>
          <a:blip r:embed="rId3">
            <a:alphaModFix/>
          </a:blip>
          <a:stretch>
            <a:fillRect/>
          </a:stretch>
        </p:blipFill>
        <p:spPr>
          <a:xfrm>
            <a:off x="3028075" y="2076300"/>
            <a:ext cx="3087851" cy="990900"/>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6">
    <p:spTree>
      <p:nvGrpSpPr>
        <p:cNvPr id="422" name="Shape 422"/>
        <p:cNvGrpSpPr/>
        <p:nvPr/>
      </p:nvGrpSpPr>
      <p:grpSpPr>
        <a:xfrm>
          <a:off x="0" y="0"/>
          <a:ext cx="0" cy="0"/>
          <a:chOff x="0" y="0"/>
          <a:chExt cx="0" cy="0"/>
        </a:xfrm>
      </p:grpSpPr>
      <p:sp>
        <p:nvSpPr>
          <p:cNvPr id="423" name="Shape 423"/>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24" name="Shape 42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425" name="Shape 425"/>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7">
    <p:spTree>
      <p:nvGrpSpPr>
        <p:cNvPr id="426" name="Shape 426"/>
        <p:cNvGrpSpPr/>
        <p:nvPr/>
      </p:nvGrpSpPr>
      <p:grpSpPr>
        <a:xfrm>
          <a:off x="0" y="0"/>
          <a:ext cx="0" cy="0"/>
          <a:chOff x="0" y="0"/>
          <a:chExt cx="0" cy="0"/>
        </a:xfrm>
      </p:grpSpPr>
      <p:sp>
        <p:nvSpPr>
          <p:cNvPr id="427" name="Shape 427"/>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28" name="Shape 42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429" name="Shape 429"/>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Header 1">
    <p:spTree>
      <p:nvGrpSpPr>
        <p:cNvPr id="48" name="Shape 48"/>
        <p:cNvGrpSpPr/>
        <p:nvPr/>
      </p:nvGrpSpPr>
      <p:grpSpPr>
        <a:xfrm>
          <a:off x="0" y="0"/>
          <a:ext cx="0" cy="0"/>
          <a:chOff x="0" y="0"/>
          <a:chExt cx="0" cy="0"/>
        </a:xfrm>
      </p:grpSpPr>
      <p:sp>
        <p:nvSpPr>
          <p:cNvPr id="49" name="Shape 49"/>
          <p:cNvSpPr txBox="1"/>
          <p:nvPr>
            <p:ph type="title"/>
          </p:nvPr>
        </p:nvSpPr>
        <p:spPr>
          <a:xfrm>
            <a:off x="396393" y="1969201"/>
            <a:ext cx="7772400" cy="930000"/>
          </a:xfrm>
          <a:prstGeom prst="rect">
            <a:avLst/>
          </a:prstGeom>
          <a:noFill/>
          <a:ln>
            <a:noFill/>
          </a:ln>
        </p:spPr>
        <p:txBody>
          <a:bodyPr anchorCtr="0" anchor="ctr" bIns="91425" lIns="91425" spcFirstLastPara="1" rIns="91425" wrap="square" tIns="91425"/>
          <a:lstStyle>
            <a:lvl1pPr lvl="0" rtl="0" algn="l">
              <a:spcBef>
                <a:spcPts val="0"/>
              </a:spcBef>
              <a:spcAft>
                <a:spcPts val="0"/>
              </a:spcAft>
              <a:buSzPts val="1400"/>
              <a:buNone/>
              <a:defRPr b="1" sz="4000" cap="none">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8">
    <p:spTree>
      <p:nvGrpSpPr>
        <p:cNvPr id="430" name="Shape 430"/>
        <p:cNvGrpSpPr/>
        <p:nvPr/>
      </p:nvGrpSpPr>
      <p:grpSpPr>
        <a:xfrm>
          <a:off x="0" y="0"/>
          <a:ext cx="0" cy="0"/>
          <a:chOff x="0" y="0"/>
          <a:chExt cx="0" cy="0"/>
        </a:xfrm>
      </p:grpSpPr>
      <p:sp>
        <p:nvSpPr>
          <p:cNvPr id="431" name="Shape 431"/>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32" name="Shape 432"/>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433" name="Shape 433"/>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9">
    <p:spTree>
      <p:nvGrpSpPr>
        <p:cNvPr id="434" name="Shape 434"/>
        <p:cNvGrpSpPr/>
        <p:nvPr/>
      </p:nvGrpSpPr>
      <p:grpSpPr>
        <a:xfrm>
          <a:off x="0" y="0"/>
          <a:ext cx="0" cy="0"/>
          <a:chOff x="0" y="0"/>
          <a:chExt cx="0" cy="0"/>
        </a:xfrm>
      </p:grpSpPr>
      <p:sp>
        <p:nvSpPr>
          <p:cNvPr id="435" name="Shape 435"/>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36" name="Shape 436"/>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437" name="Shape 437"/>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13">
    <p:spTree>
      <p:nvGrpSpPr>
        <p:cNvPr id="438" name="Shape 438"/>
        <p:cNvGrpSpPr/>
        <p:nvPr/>
      </p:nvGrpSpPr>
      <p:grpSpPr>
        <a:xfrm>
          <a:off x="0" y="0"/>
          <a:ext cx="0" cy="0"/>
          <a:chOff x="0" y="0"/>
          <a:chExt cx="0" cy="0"/>
        </a:xfrm>
      </p:grpSpPr>
      <p:sp>
        <p:nvSpPr>
          <p:cNvPr id="439" name="Shape 439"/>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40" name="Shape 440"/>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600"/>
              </a:spcBef>
              <a:spcAft>
                <a:spcPts val="0"/>
              </a:spcAft>
              <a:buSzPts val="2800"/>
              <a:buNone/>
              <a:defRPr sz="2800"/>
            </a:lvl1pPr>
            <a:lvl2pPr lvl="1" rtl="0" algn="ctr">
              <a:lnSpc>
                <a:spcPct val="100000"/>
              </a:lnSpc>
              <a:spcBef>
                <a:spcPts val="500"/>
              </a:spcBef>
              <a:spcAft>
                <a:spcPts val="0"/>
              </a:spcAft>
              <a:buSzPts val="2800"/>
              <a:buNone/>
              <a:defRPr sz="2800"/>
            </a:lvl2pPr>
            <a:lvl3pPr lvl="2" rtl="0" algn="ctr">
              <a:lnSpc>
                <a:spcPct val="100000"/>
              </a:lnSpc>
              <a:spcBef>
                <a:spcPts val="500"/>
              </a:spcBef>
              <a:spcAft>
                <a:spcPts val="0"/>
              </a:spcAft>
              <a:buSzPts val="2800"/>
              <a:buNone/>
              <a:defRPr sz="2800"/>
            </a:lvl3pPr>
            <a:lvl4pPr lvl="3" rtl="0" algn="ctr">
              <a:lnSpc>
                <a:spcPct val="100000"/>
              </a:lnSpc>
              <a:spcBef>
                <a:spcPts val="300"/>
              </a:spcBef>
              <a:spcAft>
                <a:spcPts val="0"/>
              </a:spcAft>
              <a:buSzPts val="2800"/>
              <a:buNone/>
              <a:defRPr sz="2800"/>
            </a:lvl4pPr>
            <a:lvl5pPr lvl="4" rtl="0" algn="ctr">
              <a:lnSpc>
                <a:spcPct val="100000"/>
              </a:lnSpc>
              <a:spcBef>
                <a:spcPts val="300"/>
              </a:spcBef>
              <a:spcAft>
                <a:spcPts val="0"/>
              </a:spcAft>
              <a:buSzPts val="2800"/>
              <a:buNone/>
              <a:defRPr sz="2800"/>
            </a:lvl5pPr>
            <a:lvl6pPr lvl="5" rtl="0" algn="ctr">
              <a:lnSpc>
                <a:spcPct val="100000"/>
              </a:lnSpc>
              <a:spcBef>
                <a:spcPts val="300"/>
              </a:spcBef>
              <a:spcAft>
                <a:spcPts val="0"/>
              </a:spcAft>
              <a:buSzPts val="2800"/>
              <a:buNone/>
              <a:defRPr sz="2800"/>
            </a:lvl6pPr>
            <a:lvl7pPr lvl="6" rtl="0" algn="ctr">
              <a:lnSpc>
                <a:spcPct val="100000"/>
              </a:lnSpc>
              <a:spcBef>
                <a:spcPts val="300"/>
              </a:spcBef>
              <a:spcAft>
                <a:spcPts val="0"/>
              </a:spcAft>
              <a:buSzPts val="2800"/>
              <a:buNone/>
              <a:defRPr sz="2800"/>
            </a:lvl7pPr>
            <a:lvl8pPr lvl="7" rtl="0" algn="ctr">
              <a:lnSpc>
                <a:spcPct val="100000"/>
              </a:lnSpc>
              <a:spcBef>
                <a:spcPts val="300"/>
              </a:spcBef>
              <a:spcAft>
                <a:spcPts val="0"/>
              </a:spcAft>
              <a:buSzPts val="2800"/>
              <a:buNone/>
              <a:defRPr sz="2800"/>
            </a:lvl8pPr>
            <a:lvl9pPr lvl="8" rtl="0" algn="ctr">
              <a:lnSpc>
                <a:spcPct val="100000"/>
              </a:lnSpc>
              <a:spcBef>
                <a:spcPts val="300"/>
              </a:spcBef>
              <a:spcAft>
                <a:spcPts val="0"/>
              </a:spcAft>
              <a:buSzPts val="2800"/>
              <a:buNone/>
              <a:defRPr sz="2800"/>
            </a:lvl9pPr>
          </a:lstStyle>
          <a:p/>
        </p:txBody>
      </p:sp>
      <p:sp>
        <p:nvSpPr>
          <p:cNvPr id="441" name="Shape 441"/>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14">
    <p:spTree>
      <p:nvGrpSpPr>
        <p:cNvPr id="442" name="Shape 442"/>
        <p:cNvGrpSpPr/>
        <p:nvPr/>
      </p:nvGrpSpPr>
      <p:grpSpPr>
        <a:xfrm>
          <a:off x="0" y="0"/>
          <a:ext cx="0" cy="0"/>
          <a:chOff x="0" y="0"/>
          <a:chExt cx="0" cy="0"/>
        </a:xfrm>
      </p:grpSpPr>
      <p:sp>
        <p:nvSpPr>
          <p:cNvPr id="443" name="Shape 443"/>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44" name="Shape 444"/>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600"/>
              </a:spcBef>
              <a:spcAft>
                <a:spcPts val="0"/>
              </a:spcAft>
              <a:buSzPts val="2800"/>
              <a:buNone/>
              <a:defRPr sz="2800"/>
            </a:lvl1pPr>
            <a:lvl2pPr lvl="1" rtl="0" algn="ctr">
              <a:lnSpc>
                <a:spcPct val="100000"/>
              </a:lnSpc>
              <a:spcBef>
                <a:spcPts val="500"/>
              </a:spcBef>
              <a:spcAft>
                <a:spcPts val="0"/>
              </a:spcAft>
              <a:buSzPts val="2800"/>
              <a:buNone/>
              <a:defRPr sz="2800"/>
            </a:lvl2pPr>
            <a:lvl3pPr lvl="2" rtl="0" algn="ctr">
              <a:lnSpc>
                <a:spcPct val="100000"/>
              </a:lnSpc>
              <a:spcBef>
                <a:spcPts val="500"/>
              </a:spcBef>
              <a:spcAft>
                <a:spcPts val="0"/>
              </a:spcAft>
              <a:buSzPts val="2800"/>
              <a:buNone/>
              <a:defRPr sz="2800"/>
            </a:lvl3pPr>
            <a:lvl4pPr lvl="3" rtl="0" algn="ctr">
              <a:lnSpc>
                <a:spcPct val="100000"/>
              </a:lnSpc>
              <a:spcBef>
                <a:spcPts val="300"/>
              </a:spcBef>
              <a:spcAft>
                <a:spcPts val="0"/>
              </a:spcAft>
              <a:buSzPts val="2800"/>
              <a:buNone/>
              <a:defRPr sz="2800"/>
            </a:lvl4pPr>
            <a:lvl5pPr lvl="4" rtl="0" algn="ctr">
              <a:lnSpc>
                <a:spcPct val="100000"/>
              </a:lnSpc>
              <a:spcBef>
                <a:spcPts val="300"/>
              </a:spcBef>
              <a:spcAft>
                <a:spcPts val="0"/>
              </a:spcAft>
              <a:buSzPts val="2800"/>
              <a:buNone/>
              <a:defRPr sz="2800"/>
            </a:lvl5pPr>
            <a:lvl6pPr lvl="5" rtl="0" algn="ctr">
              <a:lnSpc>
                <a:spcPct val="100000"/>
              </a:lnSpc>
              <a:spcBef>
                <a:spcPts val="300"/>
              </a:spcBef>
              <a:spcAft>
                <a:spcPts val="0"/>
              </a:spcAft>
              <a:buSzPts val="2800"/>
              <a:buNone/>
              <a:defRPr sz="2800"/>
            </a:lvl6pPr>
            <a:lvl7pPr lvl="6" rtl="0" algn="ctr">
              <a:lnSpc>
                <a:spcPct val="100000"/>
              </a:lnSpc>
              <a:spcBef>
                <a:spcPts val="300"/>
              </a:spcBef>
              <a:spcAft>
                <a:spcPts val="0"/>
              </a:spcAft>
              <a:buSzPts val="2800"/>
              <a:buNone/>
              <a:defRPr sz="2800"/>
            </a:lvl7pPr>
            <a:lvl8pPr lvl="7" rtl="0" algn="ctr">
              <a:lnSpc>
                <a:spcPct val="100000"/>
              </a:lnSpc>
              <a:spcBef>
                <a:spcPts val="300"/>
              </a:spcBef>
              <a:spcAft>
                <a:spcPts val="0"/>
              </a:spcAft>
              <a:buSzPts val="2800"/>
              <a:buNone/>
              <a:defRPr sz="2800"/>
            </a:lvl8pPr>
            <a:lvl9pPr lvl="8" rtl="0" algn="ctr">
              <a:lnSpc>
                <a:spcPct val="100000"/>
              </a:lnSpc>
              <a:spcBef>
                <a:spcPts val="300"/>
              </a:spcBef>
              <a:spcAft>
                <a:spcPts val="0"/>
              </a:spcAft>
              <a:buSzPts val="2800"/>
              <a:buNone/>
              <a:defRPr sz="2800"/>
            </a:lvl9pPr>
          </a:lstStyle>
          <a:p/>
        </p:txBody>
      </p:sp>
      <p:sp>
        <p:nvSpPr>
          <p:cNvPr id="445" name="Shape 445"/>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10">
    <p:spTree>
      <p:nvGrpSpPr>
        <p:cNvPr id="446" name="Shape 446"/>
        <p:cNvGrpSpPr/>
        <p:nvPr/>
      </p:nvGrpSpPr>
      <p:grpSpPr>
        <a:xfrm>
          <a:off x="0" y="0"/>
          <a:ext cx="0" cy="0"/>
          <a:chOff x="0" y="0"/>
          <a:chExt cx="0" cy="0"/>
        </a:xfrm>
      </p:grpSpPr>
      <p:sp>
        <p:nvSpPr>
          <p:cNvPr id="447" name="Shape 447"/>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48" name="Shape 44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449" name="Shape 449"/>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ext only 4">
    <p:spTree>
      <p:nvGrpSpPr>
        <p:cNvPr id="450" name="Shape 450"/>
        <p:cNvGrpSpPr/>
        <p:nvPr/>
      </p:nvGrpSpPr>
      <p:grpSpPr>
        <a:xfrm>
          <a:off x="0" y="0"/>
          <a:ext cx="0" cy="0"/>
          <a:chOff x="0" y="0"/>
          <a:chExt cx="0" cy="0"/>
        </a:xfrm>
      </p:grpSpPr>
      <p:sp>
        <p:nvSpPr>
          <p:cNvPr id="451" name="Shape 451"/>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452" name="Shape 452"/>
          <p:cNvSpPr txBox="1"/>
          <p:nvPr>
            <p:ph idx="1" type="body"/>
          </p:nvPr>
        </p:nvSpPr>
        <p:spPr>
          <a:xfrm>
            <a:off x="826700" y="1625925"/>
            <a:ext cx="7490700" cy="2644800"/>
          </a:xfrm>
          <a:prstGeom prst="rect">
            <a:avLst/>
          </a:prstGeom>
        </p:spPr>
        <p:txBody>
          <a:bodyPr anchorCtr="0" anchor="t" bIns="91425" lIns="91425" spcFirstLastPara="1" rIns="91425" wrap="square" tIns="91425"/>
          <a:lstStyle>
            <a:lvl1pPr indent="-292100" lvl="0" marL="457200" rtl="0">
              <a:spcBef>
                <a:spcPts val="600"/>
              </a:spcBef>
              <a:spcAft>
                <a:spcPts val="0"/>
              </a:spcAft>
              <a:buSzPts val="1000"/>
              <a:buFont typeface="Proxima Nova"/>
              <a:buChar char="●"/>
              <a:defRPr>
                <a:latin typeface="Proxima Nova"/>
                <a:ea typeface="Proxima Nova"/>
                <a:cs typeface="Proxima Nova"/>
                <a:sym typeface="Proxima Nova"/>
              </a:defRPr>
            </a:lvl1pPr>
            <a:lvl2pPr indent="-292100" lvl="1" marL="914400" rtl="0">
              <a:spcBef>
                <a:spcPts val="500"/>
              </a:spcBef>
              <a:spcAft>
                <a:spcPts val="0"/>
              </a:spcAft>
              <a:buSzPts val="1000"/>
              <a:buFont typeface="Proxima Nova"/>
              <a:buChar char="○"/>
              <a:defRPr>
                <a:latin typeface="Proxima Nova"/>
                <a:ea typeface="Proxima Nova"/>
                <a:cs typeface="Proxima Nova"/>
                <a:sym typeface="Proxima Nova"/>
              </a:defRPr>
            </a:lvl2pPr>
            <a:lvl3pPr indent="-292100" lvl="2" marL="1371600" rtl="0">
              <a:spcBef>
                <a:spcPts val="500"/>
              </a:spcBef>
              <a:spcAft>
                <a:spcPts val="0"/>
              </a:spcAft>
              <a:buSzPts val="1000"/>
              <a:buFont typeface="Proxima Nova"/>
              <a:buChar char="■"/>
              <a:defRPr>
                <a:latin typeface="Proxima Nova"/>
                <a:ea typeface="Proxima Nova"/>
                <a:cs typeface="Proxima Nova"/>
                <a:sym typeface="Proxima Nova"/>
              </a:defRPr>
            </a:lvl3pPr>
            <a:lvl4pPr indent="-292100" lvl="3" marL="1828800" rtl="0">
              <a:spcBef>
                <a:spcPts val="300"/>
              </a:spcBef>
              <a:spcAft>
                <a:spcPts val="0"/>
              </a:spcAft>
              <a:buSzPts val="1000"/>
              <a:buFont typeface="Proxima Nova"/>
              <a:buChar char="●"/>
              <a:defRPr>
                <a:latin typeface="Proxima Nova"/>
                <a:ea typeface="Proxima Nova"/>
                <a:cs typeface="Proxima Nova"/>
                <a:sym typeface="Proxima Nova"/>
              </a:defRPr>
            </a:lvl4pPr>
            <a:lvl5pPr indent="-292100" lvl="4" marL="2286000" rtl="0">
              <a:spcBef>
                <a:spcPts val="300"/>
              </a:spcBef>
              <a:spcAft>
                <a:spcPts val="0"/>
              </a:spcAft>
              <a:buSzPts val="1000"/>
              <a:buFont typeface="Proxima Nova"/>
              <a:buChar char="○"/>
              <a:defRPr>
                <a:latin typeface="Proxima Nova"/>
                <a:ea typeface="Proxima Nova"/>
                <a:cs typeface="Proxima Nova"/>
                <a:sym typeface="Proxima Nova"/>
              </a:defRPr>
            </a:lvl5pPr>
            <a:lvl6pPr indent="-292100" lvl="5" marL="2743200" rtl="0">
              <a:spcBef>
                <a:spcPts val="300"/>
              </a:spcBef>
              <a:spcAft>
                <a:spcPts val="0"/>
              </a:spcAft>
              <a:buSzPts val="1000"/>
              <a:buFont typeface="Proxima Nova"/>
              <a:buChar char="■"/>
              <a:defRPr>
                <a:latin typeface="Proxima Nova"/>
                <a:ea typeface="Proxima Nova"/>
                <a:cs typeface="Proxima Nova"/>
                <a:sym typeface="Proxima Nova"/>
              </a:defRPr>
            </a:lvl6pPr>
            <a:lvl7pPr indent="-292100" lvl="6" marL="3200400" rtl="0">
              <a:spcBef>
                <a:spcPts val="300"/>
              </a:spcBef>
              <a:spcAft>
                <a:spcPts val="0"/>
              </a:spcAft>
              <a:buSzPts val="1000"/>
              <a:buFont typeface="Proxima Nova"/>
              <a:buChar char="●"/>
              <a:defRPr>
                <a:latin typeface="Proxima Nova"/>
                <a:ea typeface="Proxima Nova"/>
                <a:cs typeface="Proxima Nova"/>
                <a:sym typeface="Proxima Nova"/>
              </a:defRPr>
            </a:lvl7pPr>
            <a:lvl8pPr indent="-292100" lvl="7" marL="3657600" rtl="0">
              <a:spcBef>
                <a:spcPts val="300"/>
              </a:spcBef>
              <a:spcAft>
                <a:spcPts val="0"/>
              </a:spcAft>
              <a:buSzPts val="1000"/>
              <a:buFont typeface="Proxima Nova"/>
              <a:buChar char="○"/>
              <a:defRPr>
                <a:latin typeface="Proxima Nova"/>
                <a:ea typeface="Proxima Nova"/>
                <a:cs typeface="Proxima Nova"/>
                <a:sym typeface="Proxima Nova"/>
              </a:defRPr>
            </a:lvl8pPr>
            <a:lvl9pPr indent="-292100" lvl="8" marL="4114800" rtl="0">
              <a:spcBef>
                <a:spcPts val="300"/>
              </a:spcBef>
              <a:spcAft>
                <a:spcPts val="0"/>
              </a:spcAft>
              <a:buSzPts val="1000"/>
              <a:buFont typeface="Proxima Nova"/>
              <a:buChar char="■"/>
              <a:defRPr>
                <a:latin typeface="Proxima Nova"/>
                <a:ea typeface="Proxima Nova"/>
                <a:cs typeface="Proxima Nova"/>
                <a:sym typeface="Proxima Nova"/>
              </a:defRPr>
            </a:lvl9pPr>
          </a:lstStyle>
          <a:p/>
        </p:txBody>
      </p:sp>
      <p:sp>
        <p:nvSpPr>
          <p:cNvPr id="453" name="Shape 453"/>
          <p:cNvSpPr txBox="1"/>
          <p:nvPr>
            <p:ph type="title"/>
          </p:nvPr>
        </p:nvSpPr>
        <p:spPr>
          <a:xfrm>
            <a:off x="826650" y="0"/>
            <a:ext cx="7490700" cy="1063200"/>
          </a:xfrm>
          <a:prstGeom prst="rect">
            <a:avLst/>
          </a:prstGeom>
        </p:spPr>
        <p:txBody>
          <a:bodyPr anchorCtr="0" anchor="b" bIns="91425" lIns="91425" spcFirstLastPara="1" rIns="91425" wrap="square" tIns="91425"/>
          <a:lstStyle>
            <a:lvl1pPr lvl="0" rtl="0">
              <a:spcBef>
                <a:spcPts val="0"/>
              </a:spcBef>
              <a:spcAft>
                <a:spcPts val="0"/>
              </a:spcAft>
              <a:buSzPts val="1400"/>
              <a:buFont typeface="Proxima Nova"/>
              <a:buNone/>
              <a:defRPr b="0">
                <a:latin typeface="Proxima Nova"/>
                <a:ea typeface="Proxima Nova"/>
                <a:cs typeface="Proxima Nova"/>
                <a:sym typeface="Proxima Nova"/>
              </a:defRPr>
            </a:lvl1pPr>
            <a:lvl2pPr lvl="1"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b="0">
                <a:solidFill>
                  <a:schemeClr val="dk1"/>
                </a:solidFill>
                <a:latin typeface="Proxima Nova"/>
                <a:ea typeface="Proxima Nova"/>
                <a:cs typeface="Proxima Nova"/>
                <a:sym typeface="Proxima Nova"/>
              </a:defRPr>
            </a:lvl9pPr>
          </a:lstStyle>
          <a:p/>
        </p:txBody>
      </p:sp>
      <p:sp>
        <p:nvSpPr>
          <p:cNvPr id="454" name="Shape 454"/>
          <p:cNvSpPr txBox="1"/>
          <p:nvPr>
            <p:ph idx="2" type="subTitle"/>
          </p:nvPr>
        </p:nvSpPr>
        <p:spPr>
          <a:xfrm>
            <a:off x="826650" y="929775"/>
            <a:ext cx="7490700" cy="656700"/>
          </a:xfrm>
          <a:prstGeom prst="rect">
            <a:avLst/>
          </a:prstGeom>
        </p:spPr>
        <p:txBody>
          <a:bodyPr anchorCtr="0" anchor="t" bIns="91425" lIns="91425" spcFirstLastPara="1" rIns="91425" wrap="square" tIns="91425"/>
          <a:lstStyle>
            <a:lvl1pPr lvl="0" rtl="0">
              <a:lnSpc>
                <a:spcPct val="100000"/>
              </a:lnSpc>
              <a:spcBef>
                <a:spcPts val="0"/>
              </a:spcBef>
              <a:spcAft>
                <a:spcPts val="0"/>
              </a:spcAft>
              <a:buNone/>
              <a:defRPr>
                <a:latin typeface="Proxima Nova"/>
                <a:ea typeface="Proxima Nova"/>
                <a:cs typeface="Proxima Nova"/>
                <a:sym typeface="Proxima Nova"/>
              </a:defRPr>
            </a:lvl1pPr>
            <a:lvl2pPr lvl="1" rtl="0">
              <a:lnSpc>
                <a:spcPct val="100000"/>
              </a:lnSpc>
              <a:spcBef>
                <a:spcPts val="0"/>
              </a:spcBef>
              <a:spcAft>
                <a:spcPts val="0"/>
              </a:spcAft>
              <a:buNone/>
              <a:defRPr>
                <a:latin typeface="Proxima Nova"/>
                <a:ea typeface="Proxima Nova"/>
                <a:cs typeface="Proxima Nova"/>
                <a:sym typeface="Proxima Nova"/>
              </a:defRPr>
            </a:lvl2pPr>
            <a:lvl3pPr lvl="2" rtl="0">
              <a:lnSpc>
                <a:spcPct val="100000"/>
              </a:lnSpc>
              <a:spcBef>
                <a:spcPts val="0"/>
              </a:spcBef>
              <a:spcAft>
                <a:spcPts val="0"/>
              </a:spcAft>
              <a:buNone/>
              <a:defRPr>
                <a:latin typeface="Proxima Nova"/>
                <a:ea typeface="Proxima Nova"/>
                <a:cs typeface="Proxima Nova"/>
                <a:sym typeface="Proxima Nova"/>
              </a:defRPr>
            </a:lvl3pPr>
            <a:lvl4pPr lvl="3" rtl="0">
              <a:lnSpc>
                <a:spcPct val="100000"/>
              </a:lnSpc>
              <a:spcBef>
                <a:spcPts val="0"/>
              </a:spcBef>
              <a:spcAft>
                <a:spcPts val="0"/>
              </a:spcAft>
              <a:buNone/>
              <a:defRPr>
                <a:latin typeface="Proxima Nova"/>
                <a:ea typeface="Proxima Nova"/>
                <a:cs typeface="Proxima Nova"/>
                <a:sym typeface="Proxima Nova"/>
              </a:defRPr>
            </a:lvl4pPr>
            <a:lvl5pPr lvl="4" rtl="0">
              <a:lnSpc>
                <a:spcPct val="100000"/>
              </a:lnSpc>
              <a:spcBef>
                <a:spcPts val="0"/>
              </a:spcBef>
              <a:spcAft>
                <a:spcPts val="0"/>
              </a:spcAft>
              <a:buNone/>
              <a:defRPr>
                <a:latin typeface="Proxima Nova"/>
                <a:ea typeface="Proxima Nova"/>
                <a:cs typeface="Proxima Nova"/>
                <a:sym typeface="Proxima Nova"/>
              </a:defRPr>
            </a:lvl5pPr>
            <a:lvl6pPr lvl="5" rtl="0">
              <a:lnSpc>
                <a:spcPct val="100000"/>
              </a:lnSpc>
              <a:spcBef>
                <a:spcPts val="0"/>
              </a:spcBef>
              <a:spcAft>
                <a:spcPts val="0"/>
              </a:spcAft>
              <a:buNone/>
              <a:defRPr>
                <a:latin typeface="Proxima Nova"/>
                <a:ea typeface="Proxima Nova"/>
                <a:cs typeface="Proxima Nova"/>
                <a:sym typeface="Proxima Nova"/>
              </a:defRPr>
            </a:lvl6pPr>
            <a:lvl7pPr lvl="6" rtl="0">
              <a:lnSpc>
                <a:spcPct val="100000"/>
              </a:lnSpc>
              <a:spcBef>
                <a:spcPts val="0"/>
              </a:spcBef>
              <a:spcAft>
                <a:spcPts val="0"/>
              </a:spcAft>
              <a:buNone/>
              <a:defRPr>
                <a:latin typeface="Proxima Nova"/>
                <a:ea typeface="Proxima Nova"/>
                <a:cs typeface="Proxima Nova"/>
                <a:sym typeface="Proxima Nova"/>
              </a:defRPr>
            </a:lvl7pPr>
            <a:lvl8pPr lvl="7" rtl="0">
              <a:lnSpc>
                <a:spcPct val="100000"/>
              </a:lnSpc>
              <a:spcBef>
                <a:spcPts val="0"/>
              </a:spcBef>
              <a:spcAft>
                <a:spcPts val="0"/>
              </a:spcAft>
              <a:buNone/>
              <a:defRPr>
                <a:latin typeface="Proxima Nova"/>
                <a:ea typeface="Proxima Nova"/>
                <a:cs typeface="Proxima Nova"/>
                <a:sym typeface="Proxima Nova"/>
              </a:defRPr>
            </a:lvl8pPr>
            <a:lvl9pPr lvl="8" rtl="0">
              <a:lnSpc>
                <a:spcPct val="100000"/>
              </a:lnSpc>
              <a:spcBef>
                <a:spcPts val="0"/>
              </a:spcBef>
              <a:spcAft>
                <a:spcPts val="0"/>
              </a:spcAft>
              <a:buNone/>
              <a:defRPr>
                <a:latin typeface="Proxima Nova"/>
                <a:ea typeface="Proxima Nova"/>
                <a:cs typeface="Proxima Nova"/>
                <a:sym typeface="Proxima Nova"/>
              </a:defRPr>
            </a:lvl9pPr>
          </a:lstStyle>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11">
    <p:spTree>
      <p:nvGrpSpPr>
        <p:cNvPr id="455" name="Shape 455"/>
        <p:cNvGrpSpPr/>
        <p:nvPr/>
      </p:nvGrpSpPr>
      <p:grpSpPr>
        <a:xfrm>
          <a:off x="0" y="0"/>
          <a:ext cx="0" cy="0"/>
          <a:chOff x="0" y="0"/>
          <a:chExt cx="0" cy="0"/>
        </a:xfrm>
      </p:grpSpPr>
      <p:sp>
        <p:nvSpPr>
          <p:cNvPr id="456" name="Shape 456"/>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57" name="Shape 457"/>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458" name="Shape 458"/>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15">
    <p:spTree>
      <p:nvGrpSpPr>
        <p:cNvPr id="459" name="Shape 459"/>
        <p:cNvGrpSpPr/>
        <p:nvPr/>
      </p:nvGrpSpPr>
      <p:grpSpPr>
        <a:xfrm>
          <a:off x="0" y="0"/>
          <a:ext cx="0" cy="0"/>
          <a:chOff x="0" y="0"/>
          <a:chExt cx="0" cy="0"/>
        </a:xfrm>
      </p:grpSpPr>
      <p:sp>
        <p:nvSpPr>
          <p:cNvPr id="460" name="Shape 46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61" name="Shape 46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600"/>
              </a:spcBef>
              <a:spcAft>
                <a:spcPts val="0"/>
              </a:spcAft>
              <a:buSzPts val="2800"/>
              <a:buNone/>
              <a:defRPr sz="2800"/>
            </a:lvl1pPr>
            <a:lvl2pPr lvl="1" rtl="0" algn="ctr">
              <a:lnSpc>
                <a:spcPct val="100000"/>
              </a:lnSpc>
              <a:spcBef>
                <a:spcPts val="500"/>
              </a:spcBef>
              <a:spcAft>
                <a:spcPts val="0"/>
              </a:spcAft>
              <a:buSzPts val="2800"/>
              <a:buNone/>
              <a:defRPr sz="2800"/>
            </a:lvl2pPr>
            <a:lvl3pPr lvl="2" rtl="0" algn="ctr">
              <a:lnSpc>
                <a:spcPct val="100000"/>
              </a:lnSpc>
              <a:spcBef>
                <a:spcPts val="500"/>
              </a:spcBef>
              <a:spcAft>
                <a:spcPts val="0"/>
              </a:spcAft>
              <a:buSzPts val="2800"/>
              <a:buNone/>
              <a:defRPr sz="2800"/>
            </a:lvl3pPr>
            <a:lvl4pPr lvl="3" rtl="0" algn="ctr">
              <a:lnSpc>
                <a:spcPct val="100000"/>
              </a:lnSpc>
              <a:spcBef>
                <a:spcPts val="300"/>
              </a:spcBef>
              <a:spcAft>
                <a:spcPts val="0"/>
              </a:spcAft>
              <a:buSzPts val="2800"/>
              <a:buNone/>
              <a:defRPr sz="2800"/>
            </a:lvl4pPr>
            <a:lvl5pPr lvl="4" rtl="0" algn="ctr">
              <a:lnSpc>
                <a:spcPct val="100000"/>
              </a:lnSpc>
              <a:spcBef>
                <a:spcPts val="300"/>
              </a:spcBef>
              <a:spcAft>
                <a:spcPts val="0"/>
              </a:spcAft>
              <a:buSzPts val="2800"/>
              <a:buNone/>
              <a:defRPr sz="2800"/>
            </a:lvl5pPr>
            <a:lvl6pPr lvl="5" rtl="0" algn="ctr">
              <a:lnSpc>
                <a:spcPct val="100000"/>
              </a:lnSpc>
              <a:spcBef>
                <a:spcPts val="300"/>
              </a:spcBef>
              <a:spcAft>
                <a:spcPts val="0"/>
              </a:spcAft>
              <a:buSzPts val="2800"/>
              <a:buNone/>
              <a:defRPr sz="2800"/>
            </a:lvl6pPr>
            <a:lvl7pPr lvl="6" rtl="0" algn="ctr">
              <a:lnSpc>
                <a:spcPct val="100000"/>
              </a:lnSpc>
              <a:spcBef>
                <a:spcPts val="300"/>
              </a:spcBef>
              <a:spcAft>
                <a:spcPts val="0"/>
              </a:spcAft>
              <a:buSzPts val="2800"/>
              <a:buNone/>
              <a:defRPr sz="2800"/>
            </a:lvl7pPr>
            <a:lvl8pPr lvl="7" rtl="0" algn="ctr">
              <a:lnSpc>
                <a:spcPct val="100000"/>
              </a:lnSpc>
              <a:spcBef>
                <a:spcPts val="300"/>
              </a:spcBef>
              <a:spcAft>
                <a:spcPts val="0"/>
              </a:spcAft>
              <a:buSzPts val="2800"/>
              <a:buNone/>
              <a:defRPr sz="2800"/>
            </a:lvl8pPr>
            <a:lvl9pPr lvl="8" rtl="0" algn="ctr">
              <a:lnSpc>
                <a:spcPct val="100000"/>
              </a:lnSpc>
              <a:spcBef>
                <a:spcPts val="300"/>
              </a:spcBef>
              <a:spcAft>
                <a:spcPts val="0"/>
              </a:spcAft>
              <a:buSzPts val="2800"/>
              <a:buNone/>
              <a:defRPr sz="2800"/>
            </a:lvl9pPr>
          </a:lstStyle>
          <a:p/>
        </p:txBody>
      </p:sp>
      <p:sp>
        <p:nvSpPr>
          <p:cNvPr id="462" name="Shape 462"/>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16">
    <p:spTree>
      <p:nvGrpSpPr>
        <p:cNvPr id="463" name="Shape 463"/>
        <p:cNvGrpSpPr/>
        <p:nvPr/>
      </p:nvGrpSpPr>
      <p:grpSpPr>
        <a:xfrm>
          <a:off x="0" y="0"/>
          <a:ext cx="0" cy="0"/>
          <a:chOff x="0" y="0"/>
          <a:chExt cx="0" cy="0"/>
        </a:xfrm>
      </p:grpSpPr>
      <p:sp>
        <p:nvSpPr>
          <p:cNvPr id="464" name="Shape 464"/>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65" name="Shape 465"/>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600"/>
              </a:spcBef>
              <a:spcAft>
                <a:spcPts val="0"/>
              </a:spcAft>
              <a:buSzPts val="2800"/>
              <a:buNone/>
              <a:defRPr sz="2800"/>
            </a:lvl1pPr>
            <a:lvl2pPr lvl="1" rtl="0" algn="ctr">
              <a:lnSpc>
                <a:spcPct val="100000"/>
              </a:lnSpc>
              <a:spcBef>
                <a:spcPts val="500"/>
              </a:spcBef>
              <a:spcAft>
                <a:spcPts val="0"/>
              </a:spcAft>
              <a:buSzPts val="2800"/>
              <a:buNone/>
              <a:defRPr sz="2800"/>
            </a:lvl2pPr>
            <a:lvl3pPr lvl="2" rtl="0" algn="ctr">
              <a:lnSpc>
                <a:spcPct val="100000"/>
              </a:lnSpc>
              <a:spcBef>
                <a:spcPts val="500"/>
              </a:spcBef>
              <a:spcAft>
                <a:spcPts val="0"/>
              </a:spcAft>
              <a:buSzPts val="2800"/>
              <a:buNone/>
              <a:defRPr sz="2800"/>
            </a:lvl3pPr>
            <a:lvl4pPr lvl="3" rtl="0" algn="ctr">
              <a:lnSpc>
                <a:spcPct val="100000"/>
              </a:lnSpc>
              <a:spcBef>
                <a:spcPts val="300"/>
              </a:spcBef>
              <a:spcAft>
                <a:spcPts val="0"/>
              </a:spcAft>
              <a:buSzPts val="2800"/>
              <a:buNone/>
              <a:defRPr sz="2800"/>
            </a:lvl4pPr>
            <a:lvl5pPr lvl="4" rtl="0" algn="ctr">
              <a:lnSpc>
                <a:spcPct val="100000"/>
              </a:lnSpc>
              <a:spcBef>
                <a:spcPts val="300"/>
              </a:spcBef>
              <a:spcAft>
                <a:spcPts val="0"/>
              </a:spcAft>
              <a:buSzPts val="2800"/>
              <a:buNone/>
              <a:defRPr sz="2800"/>
            </a:lvl5pPr>
            <a:lvl6pPr lvl="5" rtl="0" algn="ctr">
              <a:lnSpc>
                <a:spcPct val="100000"/>
              </a:lnSpc>
              <a:spcBef>
                <a:spcPts val="300"/>
              </a:spcBef>
              <a:spcAft>
                <a:spcPts val="0"/>
              </a:spcAft>
              <a:buSzPts val="2800"/>
              <a:buNone/>
              <a:defRPr sz="2800"/>
            </a:lvl6pPr>
            <a:lvl7pPr lvl="6" rtl="0" algn="ctr">
              <a:lnSpc>
                <a:spcPct val="100000"/>
              </a:lnSpc>
              <a:spcBef>
                <a:spcPts val="300"/>
              </a:spcBef>
              <a:spcAft>
                <a:spcPts val="0"/>
              </a:spcAft>
              <a:buSzPts val="2800"/>
              <a:buNone/>
              <a:defRPr sz="2800"/>
            </a:lvl7pPr>
            <a:lvl8pPr lvl="7" rtl="0" algn="ctr">
              <a:lnSpc>
                <a:spcPct val="100000"/>
              </a:lnSpc>
              <a:spcBef>
                <a:spcPts val="300"/>
              </a:spcBef>
              <a:spcAft>
                <a:spcPts val="0"/>
              </a:spcAft>
              <a:buSzPts val="2800"/>
              <a:buNone/>
              <a:defRPr sz="2800"/>
            </a:lvl8pPr>
            <a:lvl9pPr lvl="8" rtl="0" algn="ctr">
              <a:lnSpc>
                <a:spcPct val="100000"/>
              </a:lnSpc>
              <a:spcBef>
                <a:spcPts val="300"/>
              </a:spcBef>
              <a:spcAft>
                <a:spcPts val="0"/>
              </a:spcAft>
              <a:buSzPts val="2800"/>
              <a:buNone/>
              <a:defRPr sz="2800"/>
            </a:lvl9pPr>
          </a:lstStyle>
          <a:p/>
        </p:txBody>
      </p:sp>
      <p:sp>
        <p:nvSpPr>
          <p:cNvPr id="466" name="Shape 466"/>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_AND_BODY_12">
    <p:spTree>
      <p:nvGrpSpPr>
        <p:cNvPr id="467" name="Shape 467"/>
        <p:cNvGrpSpPr/>
        <p:nvPr/>
      </p:nvGrpSpPr>
      <p:grpSpPr>
        <a:xfrm>
          <a:off x="0" y="0"/>
          <a:ext cx="0" cy="0"/>
          <a:chOff x="0" y="0"/>
          <a:chExt cx="0" cy="0"/>
        </a:xfrm>
      </p:grpSpPr>
      <p:sp>
        <p:nvSpPr>
          <p:cNvPr id="468" name="Shape 468"/>
          <p:cNvSpPr txBox="1"/>
          <p:nvPr>
            <p:ph type="title"/>
          </p:nvPr>
        </p:nvSpPr>
        <p:spPr>
          <a:xfrm>
            <a:off x="311700" y="445025"/>
            <a:ext cx="8520600" cy="572700"/>
          </a:xfrm>
          <a:prstGeom prst="rect">
            <a:avLst/>
          </a:prstGeom>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69" name="Shape 469"/>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a:lvl1pPr>
            <a:lvl2pPr indent="-317500" lvl="1" marL="914400" rtl="0">
              <a:spcBef>
                <a:spcPts val="500"/>
              </a:spcBef>
              <a:spcAft>
                <a:spcPts val="0"/>
              </a:spcAft>
              <a:buSzPts val="1400"/>
              <a:buChar char="○"/>
              <a:defRPr/>
            </a:lvl2pPr>
            <a:lvl3pPr indent="-317500" lvl="2" marL="1371600" rtl="0">
              <a:spcBef>
                <a:spcPts val="500"/>
              </a:spcBef>
              <a:spcAft>
                <a:spcPts val="0"/>
              </a:spcAft>
              <a:buSzPts val="1400"/>
              <a:buChar char="■"/>
              <a:defRPr/>
            </a:lvl3pPr>
            <a:lvl4pPr indent="-317500" lvl="3" marL="1828800" rtl="0">
              <a:spcBef>
                <a:spcPts val="300"/>
              </a:spcBef>
              <a:spcAft>
                <a:spcPts val="0"/>
              </a:spcAft>
              <a:buSzPts val="1400"/>
              <a:buChar char="●"/>
              <a:defRPr/>
            </a:lvl4pPr>
            <a:lvl5pPr indent="-317500" lvl="4" marL="2286000" rtl="0">
              <a:spcBef>
                <a:spcPts val="300"/>
              </a:spcBef>
              <a:spcAft>
                <a:spcPts val="0"/>
              </a:spcAft>
              <a:buSzPts val="1400"/>
              <a:buChar char="○"/>
              <a:defRPr/>
            </a:lvl5pPr>
            <a:lvl6pPr indent="-317500" lvl="5" marL="2743200" rtl="0">
              <a:spcBef>
                <a:spcPts val="300"/>
              </a:spcBef>
              <a:spcAft>
                <a:spcPts val="0"/>
              </a:spcAft>
              <a:buSzPts val="1400"/>
              <a:buChar char="■"/>
              <a:defRPr/>
            </a:lvl6pPr>
            <a:lvl7pPr indent="-317500" lvl="6" marL="3200400" rtl="0">
              <a:spcBef>
                <a:spcPts val="300"/>
              </a:spcBef>
              <a:spcAft>
                <a:spcPts val="0"/>
              </a:spcAft>
              <a:buSzPts val="1400"/>
              <a:buChar char="●"/>
              <a:defRPr/>
            </a:lvl7pPr>
            <a:lvl8pPr indent="-317500" lvl="7" marL="3657600" rtl="0">
              <a:spcBef>
                <a:spcPts val="300"/>
              </a:spcBef>
              <a:spcAft>
                <a:spcPts val="0"/>
              </a:spcAft>
              <a:buSzPts val="1400"/>
              <a:buChar char="○"/>
              <a:defRPr/>
            </a:lvl8pPr>
            <a:lvl9pPr indent="-317500" lvl="8" marL="4114800" rtl="0">
              <a:spcBef>
                <a:spcPts val="300"/>
              </a:spcBef>
              <a:spcAft>
                <a:spcPts val="0"/>
              </a:spcAft>
              <a:buSzPts val="1400"/>
              <a:buChar char="■"/>
              <a:defRPr/>
            </a:lvl9pPr>
          </a:lstStyle>
          <a:p/>
        </p:txBody>
      </p:sp>
      <p:sp>
        <p:nvSpPr>
          <p:cNvPr id="470" name="Shape 470"/>
          <p:cNvSpPr txBox="1"/>
          <p:nvPr>
            <p:ph idx="12" type="sldNum"/>
          </p:nvPr>
        </p:nvSpPr>
        <p:spPr>
          <a:xfrm>
            <a:off x="8472458" y="4663217"/>
            <a:ext cx="5487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44" Type="http://schemas.openxmlformats.org/officeDocument/2006/relationships/slideLayout" Target="../slideLayouts/slideLayout42.xml"/><Relationship Id="rId43" Type="http://schemas.openxmlformats.org/officeDocument/2006/relationships/slideLayout" Target="../slideLayouts/slideLayout41.xml"/><Relationship Id="rId46" Type="http://schemas.openxmlformats.org/officeDocument/2006/relationships/slideLayout" Target="../slideLayouts/slideLayout44.xml"/><Relationship Id="rId45" Type="http://schemas.openxmlformats.org/officeDocument/2006/relationships/slideLayout" Target="../slideLayouts/slideLayout43.xml"/><Relationship Id="rId107" Type="http://schemas.openxmlformats.org/officeDocument/2006/relationships/slideLayout" Target="../slideLayouts/slideLayout105.xml"/><Relationship Id="rId106" Type="http://schemas.openxmlformats.org/officeDocument/2006/relationships/slideLayout" Target="../slideLayouts/slideLayout104.xml"/><Relationship Id="rId105" Type="http://schemas.openxmlformats.org/officeDocument/2006/relationships/slideLayout" Target="../slideLayouts/slideLayout103.xml"/><Relationship Id="rId104" Type="http://schemas.openxmlformats.org/officeDocument/2006/relationships/slideLayout" Target="../slideLayouts/slideLayout102.xml"/><Relationship Id="rId109" Type="http://schemas.openxmlformats.org/officeDocument/2006/relationships/slideLayout" Target="../slideLayouts/slideLayout107.xml"/><Relationship Id="rId108" Type="http://schemas.openxmlformats.org/officeDocument/2006/relationships/slideLayout" Target="../slideLayouts/slideLayout106.xml"/><Relationship Id="rId48" Type="http://schemas.openxmlformats.org/officeDocument/2006/relationships/slideLayout" Target="../slideLayouts/slideLayout46.xml"/><Relationship Id="rId47" Type="http://schemas.openxmlformats.org/officeDocument/2006/relationships/slideLayout" Target="../slideLayouts/slideLayout45.xml"/><Relationship Id="rId49" Type="http://schemas.openxmlformats.org/officeDocument/2006/relationships/slideLayout" Target="../slideLayouts/slideLayout47.xml"/><Relationship Id="rId103" Type="http://schemas.openxmlformats.org/officeDocument/2006/relationships/slideLayout" Target="../slideLayouts/slideLayout101.xml"/><Relationship Id="rId102" Type="http://schemas.openxmlformats.org/officeDocument/2006/relationships/slideLayout" Target="../slideLayouts/slideLayout100.xml"/><Relationship Id="rId101" Type="http://schemas.openxmlformats.org/officeDocument/2006/relationships/slideLayout" Target="../slideLayouts/slideLayout99.xml"/><Relationship Id="rId100" Type="http://schemas.openxmlformats.org/officeDocument/2006/relationships/slideLayout" Target="../slideLayouts/slideLayout98.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33" Type="http://schemas.openxmlformats.org/officeDocument/2006/relationships/slideLayout" Target="../slideLayouts/slideLayout31.xml"/><Relationship Id="rId32" Type="http://schemas.openxmlformats.org/officeDocument/2006/relationships/slideLayout" Target="../slideLayouts/slideLayout30.xml"/><Relationship Id="rId35" Type="http://schemas.openxmlformats.org/officeDocument/2006/relationships/slideLayout" Target="../slideLayouts/slideLayout33.xml"/><Relationship Id="rId34" Type="http://schemas.openxmlformats.org/officeDocument/2006/relationships/slideLayout" Target="../slideLayouts/slideLayout32.xml"/><Relationship Id="rId37" Type="http://schemas.openxmlformats.org/officeDocument/2006/relationships/slideLayout" Target="../slideLayouts/slideLayout35.xml"/><Relationship Id="rId36" Type="http://schemas.openxmlformats.org/officeDocument/2006/relationships/slideLayout" Target="../slideLayouts/slideLayout34.xml"/><Relationship Id="rId39" Type="http://schemas.openxmlformats.org/officeDocument/2006/relationships/slideLayout" Target="../slideLayouts/slideLayout37.xml"/><Relationship Id="rId38" Type="http://schemas.openxmlformats.org/officeDocument/2006/relationships/slideLayout" Target="../slideLayouts/slideLayout36.xml"/><Relationship Id="rId20" Type="http://schemas.openxmlformats.org/officeDocument/2006/relationships/slideLayout" Target="../slideLayouts/slideLayout18.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26" Type="http://schemas.openxmlformats.org/officeDocument/2006/relationships/slideLayout" Target="../slideLayouts/slideLayout24.xml"/><Relationship Id="rId121" Type="http://schemas.openxmlformats.org/officeDocument/2006/relationships/slideLayout" Target="../slideLayouts/slideLayout119.xml"/><Relationship Id="rId25" Type="http://schemas.openxmlformats.org/officeDocument/2006/relationships/slideLayout" Target="../slideLayouts/slideLayout23.xml"/><Relationship Id="rId120" Type="http://schemas.openxmlformats.org/officeDocument/2006/relationships/slideLayout" Target="../slideLayouts/slideLayout118.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29" Type="http://schemas.openxmlformats.org/officeDocument/2006/relationships/slideLayout" Target="../slideLayouts/slideLayout27.xml"/><Relationship Id="rId123" Type="http://schemas.openxmlformats.org/officeDocument/2006/relationships/theme" Target="../theme/theme1.xml"/><Relationship Id="rId122" Type="http://schemas.openxmlformats.org/officeDocument/2006/relationships/slideLayout" Target="../slideLayouts/slideLayout120.xml"/><Relationship Id="rId95" Type="http://schemas.openxmlformats.org/officeDocument/2006/relationships/slideLayout" Target="../slideLayouts/slideLayout93.xml"/><Relationship Id="rId94" Type="http://schemas.openxmlformats.org/officeDocument/2006/relationships/slideLayout" Target="../slideLayouts/slideLayout92.xml"/><Relationship Id="rId97" Type="http://schemas.openxmlformats.org/officeDocument/2006/relationships/slideLayout" Target="../slideLayouts/slideLayout95.xml"/><Relationship Id="rId96" Type="http://schemas.openxmlformats.org/officeDocument/2006/relationships/slideLayout" Target="../slideLayouts/slideLayout94.xml"/><Relationship Id="rId11" Type="http://schemas.openxmlformats.org/officeDocument/2006/relationships/slideLayout" Target="../slideLayouts/slideLayout9.xml"/><Relationship Id="rId99" Type="http://schemas.openxmlformats.org/officeDocument/2006/relationships/slideLayout" Target="../slideLayouts/slideLayout97.xml"/><Relationship Id="rId10" Type="http://schemas.openxmlformats.org/officeDocument/2006/relationships/slideLayout" Target="../slideLayouts/slideLayout8.xml"/><Relationship Id="rId98" Type="http://schemas.openxmlformats.org/officeDocument/2006/relationships/slideLayout" Target="../slideLayouts/slideLayout96.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91" Type="http://schemas.openxmlformats.org/officeDocument/2006/relationships/slideLayout" Target="../slideLayouts/slideLayout89.xml"/><Relationship Id="rId90" Type="http://schemas.openxmlformats.org/officeDocument/2006/relationships/slideLayout" Target="../slideLayouts/slideLayout88.xml"/><Relationship Id="rId93" Type="http://schemas.openxmlformats.org/officeDocument/2006/relationships/slideLayout" Target="../slideLayouts/slideLayout91.xml"/><Relationship Id="rId92" Type="http://schemas.openxmlformats.org/officeDocument/2006/relationships/slideLayout" Target="../slideLayouts/slideLayout90.xml"/><Relationship Id="rId118" Type="http://schemas.openxmlformats.org/officeDocument/2006/relationships/slideLayout" Target="../slideLayouts/slideLayout116.xml"/><Relationship Id="rId117" Type="http://schemas.openxmlformats.org/officeDocument/2006/relationships/slideLayout" Target="../slideLayouts/slideLayout115.xml"/><Relationship Id="rId116" Type="http://schemas.openxmlformats.org/officeDocument/2006/relationships/slideLayout" Target="../slideLayouts/slideLayout114.xml"/><Relationship Id="rId115" Type="http://schemas.openxmlformats.org/officeDocument/2006/relationships/slideLayout" Target="../slideLayouts/slideLayout113.xml"/><Relationship Id="rId119" Type="http://schemas.openxmlformats.org/officeDocument/2006/relationships/slideLayout" Target="../slideLayouts/slideLayout117.xml"/><Relationship Id="rId15" Type="http://schemas.openxmlformats.org/officeDocument/2006/relationships/slideLayout" Target="../slideLayouts/slideLayout13.xml"/><Relationship Id="rId110" Type="http://schemas.openxmlformats.org/officeDocument/2006/relationships/slideLayout" Target="../slideLayouts/slideLayout108.xml"/><Relationship Id="rId14" Type="http://schemas.openxmlformats.org/officeDocument/2006/relationships/slideLayout" Target="../slideLayouts/slideLayout12.xml"/><Relationship Id="rId17" Type="http://schemas.openxmlformats.org/officeDocument/2006/relationships/slideLayout" Target="../slideLayouts/slideLayout15.xml"/><Relationship Id="rId16" Type="http://schemas.openxmlformats.org/officeDocument/2006/relationships/slideLayout" Target="../slideLayouts/slideLayout14.xml"/><Relationship Id="rId19" Type="http://schemas.openxmlformats.org/officeDocument/2006/relationships/slideLayout" Target="../slideLayouts/slideLayout17.xml"/><Relationship Id="rId114" Type="http://schemas.openxmlformats.org/officeDocument/2006/relationships/slideLayout" Target="../slideLayouts/slideLayout112.xml"/><Relationship Id="rId18" Type="http://schemas.openxmlformats.org/officeDocument/2006/relationships/slideLayout" Target="../slideLayouts/slideLayout16.xml"/><Relationship Id="rId113" Type="http://schemas.openxmlformats.org/officeDocument/2006/relationships/slideLayout" Target="../slideLayouts/slideLayout111.xml"/><Relationship Id="rId112" Type="http://schemas.openxmlformats.org/officeDocument/2006/relationships/slideLayout" Target="../slideLayouts/slideLayout110.xml"/><Relationship Id="rId111" Type="http://schemas.openxmlformats.org/officeDocument/2006/relationships/slideLayout" Target="../slideLayouts/slideLayout109.xml"/><Relationship Id="rId84" Type="http://schemas.openxmlformats.org/officeDocument/2006/relationships/slideLayout" Target="../slideLayouts/slideLayout82.xml"/><Relationship Id="rId83" Type="http://schemas.openxmlformats.org/officeDocument/2006/relationships/slideLayout" Target="../slideLayouts/slideLayout81.xml"/><Relationship Id="rId86" Type="http://schemas.openxmlformats.org/officeDocument/2006/relationships/slideLayout" Target="../slideLayouts/slideLayout84.xml"/><Relationship Id="rId85" Type="http://schemas.openxmlformats.org/officeDocument/2006/relationships/slideLayout" Target="../slideLayouts/slideLayout83.xml"/><Relationship Id="rId88" Type="http://schemas.openxmlformats.org/officeDocument/2006/relationships/slideLayout" Target="../slideLayouts/slideLayout86.xml"/><Relationship Id="rId87" Type="http://schemas.openxmlformats.org/officeDocument/2006/relationships/slideLayout" Target="../slideLayouts/slideLayout85.xml"/><Relationship Id="rId89" Type="http://schemas.openxmlformats.org/officeDocument/2006/relationships/slideLayout" Target="../slideLayouts/slideLayout87.xml"/><Relationship Id="rId80" Type="http://schemas.openxmlformats.org/officeDocument/2006/relationships/slideLayout" Target="../slideLayouts/slideLayout78.xml"/><Relationship Id="rId82" Type="http://schemas.openxmlformats.org/officeDocument/2006/relationships/slideLayout" Target="../slideLayouts/slideLayout80.xml"/><Relationship Id="rId81" Type="http://schemas.openxmlformats.org/officeDocument/2006/relationships/slideLayout" Target="../slideLayouts/slideLayout79.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73" Type="http://schemas.openxmlformats.org/officeDocument/2006/relationships/slideLayout" Target="../slideLayouts/slideLayout71.xml"/><Relationship Id="rId72" Type="http://schemas.openxmlformats.org/officeDocument/2006/relationships/slideLayout" Target="../slideLayouts/slideLayout70.xml"/><Relationship Id="rId75" Type="http://schemas.openxmlformats.org/officeDocument/2006/relationships/slideLayout" Target="../slideLayouts/slideLayout73.xml"/><Relationship Id="rId74" Type="http://schemas.openxmlformats.org/officeDocument/2006/relationships/slideLayout" Target="../slideLayouts/slideLayout72.xml"/><Relationship Id="rId77" Type="http://schemas.openxmlformats.org/officeDocument/2006/relationships/slideLayout" Target="../slideLayouts/slideLayout75.xml"/><Relationship Id="rId76" Type="http://schemas.openxmlformats.org/officeDocument/2006/relationships/slideLayout" Target="../slideLayouts/slideLayout74.xml"/><Relationship Id="rId79" Type="http://schemas.openxmlformats.org/officeDocument/2006/relationships/slideLayout" Target="../slideLayouts/slideLayout77.xml"/><Relationship Id="rId78" Type="http://schemas.openxmlformats.org/officeDocument/2006/relationships/slideLayout" Target="../slideLayouts/slideLayout76.xml"/><Relationship Id="rId71" Type="http://schemas.openxmlformats.org/officeDocument/2006/relationships/slideLayout" Target="../slideLayouts/slideLayout69.xml"/><Relationship Id="rId70" Type="http://schemas.openxmlformats.org/officeDocument/2006/relationships/slideLayout" Target="../slideLayouts/slideLayout68.xml"/><Relationship Id="rId62" Type="http://schemas.openxmlformats.org/officeDocument/2006/relationships/slideLayout" Target="../slideLayouts/slideLayout60.xml"/><Relationship Id="rId61" Type="http://schemas.openxmlformats.org/officeDocument/2006/relationships/slideLayout" Target="../slideLayouts/slideLayout59.xml"/><Relationship Id="rId64" Type="http://schemas.openxmlformats.org/officeDocument/2006/relationships/slideLayout" Target="../slideLayouts/slideLayout62.xml"/><Relationship Id="rId63" Type="http://schemas.openxmlformats.org/officeDocument/2006/relationships/slideLayout" Target="../slideLayouts/slideLayout61.xml"/><Relationship Id="rId66" Type="http://schemas.openxmlformats.org/officeDocument/2006/relationships/slideLayout" Target="../slideLayouts/slideLayout64.xml"/><Relationship Id="rId65" Type="http://schemas.openxmlformats.org/officeDocument/2006/relationships/slideLayout" Target="../slideLayouts/slideLayout63.xml"/><Relationship Id="rId68" Type="http://schemas.openxmlformats.org/officeDocument/2006/relationships/slideLayout" Target="../slideLayouts/slideLayout66.xml"/><Relationship Id="rId67" Type="http://schemas.openxmlformats.org/officeDocument/2006/relationships/slideLayout" Target="../slideLayouts/slideLayout65.xml"/><Relationship Id="rId60" Type="http://schemas.openxmlformats.org/officeDocument/2006/relationships/slideLayout" Target="../slideLayouts/slideLayout58.xml"/><Relationship Id="rId69" Type="http://schemas.openxmlformats.org/officeDocument/2006/relationships/slideLayout" Target="../slideLayouts/slideLayout67.xml"/><Relationship Id="rId51" Type="http://schemas.openxmlformats.org/officeDocument/2006/relationships/slideLayout" Target="../slideLayouts/slideLayout49.xml"/><Relationship Id="rId50" Type="http://schemas.openxmlformats.org/officeDocument/2006/relationships/slideLayout" Target="../slideLayouts/slideLayout48.xml"/><Relationship Id="rId53" Type="http://schemas.openxmlformats.org/officeDocument/2006/relationships/slideLayout" Target="../slideLayouts/slideLayout51.xml"/><Relationship Id="rId52" Type="http://schemas.openxmlformats.org/officeDocument/2006/relationships/slideLayout" Target="../slideLayouts/slideLayout50.xml"/><Relationship Id="rId55" Type="http://schemas.openxmlformats.org/officeDocument/2006/relationships/slideLayout" Target="../slideLayouts/slideLayout53.xml"/><Relationship Id="rId54" Type="http://schemas.openxmlformats.org/officeDocument/2006/relationships/slideLayout" Target="../slideLayouts/slideLayout52.xml"/><Relationship Id="rId57" Type="http://schemas.openxmlformats.org/officeDocument/2006/relationships/slideLayout" Target="../slideLayouts/slideLayout55.xml"/><Relationship Id="rId56" Type="http://schemas.openxmlformats.org/officeDocument/2006/relationships/slideLayout" Target="../slideLayouts/slideLayout54.xml"/><Relationship Id="rId59" Type="http://schemas.openxmlformats.org/officeDocument/2006/relationships/slideLayout" Target="../slideLayouts/slideLayout57.xml"/><Relationship Id="rId58" Type="http://schemas.openxmlformats.org/officeDocument/2006/relationships/slideLayout" Target="../slideLayouts/slideLayout56.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34.png"/><Relationship Id="rId2" Type="http://schemas.openxmlformats.org/officeDocument/2006/relationships/image" Target="../media/image38.png"/><Relationship Id="rId3" Type="http://schemas.openxmlformats.org/officeDocument/2006/relationships/slideLayout" Target="../slideLayouts/slideLayout121.xml"/><Relationship Id="rId4" Type="http://schemas.openxmlformats.org/officeDocument/2006/relationships/slideLayout" Target="../slideLayouts/slideLayout122.xml"/><Relationship Id="rId5" Type="http://schemas.openxmlformats.org/officeDocument/2006/relationships/slideLayout" Target="../slideLayouts/slideLayout123.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rotWithShape="1">
          <a:blip r:embed="rId1">
            <a:alphaModFix/>
          </a:blip>
          <a:stretch>
            <a:fillRect b="0" l="0" r="0" t="0"/>
          </a:stretch>
        </a:blipFill>
      </p:bgPr>
    </p:bg>
    <p:spTree>
      <p:nvGrpSpPr>
        <p:cNvPr id="5" name="Shape 5"/>
        <p:cNvGrpSpPr/>
        <p:nvPr/>
      </p:nvGrpSpPr>
      <p:grpSpPr>
        <a:xfrm>
          <a:off x="0" y="0"/>
          <a:ext cx="0" cy="0"/>
          <a:chOff x="0" y="0"/>
          <a:chExt cx="0" cy="0"/>
        </a:xfrm>
      </p:grpSpPr>
      <p:sp>
        <p:nvSpPr>
          <p:cNvPr id="6" name="Shape 6"/>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indent="0" lvl="0" marL="0" marR="0" rtl="0" algn="l">
              <a:lnSpc>
                <a:spcPct val="100000"/>
              </a:lnSpc>
              <a:spcBef>
                <a:spcPts val="0"/>
              </a:spcBef>
              <a:spcAft>
                <a:spcPts val="0"/>
              </a:spcAft>
              <a:buClr>
                <a:schemeClr val="dk1"/>
              </a:buClr>
              <a:buSzPts val="1400"/>
              <a:buFont typeface="Arial"/>
              <a:buNone/>
              <a:defRPr b="0" i="0" sz="2900" u="none" cap="none" strike="noStrike">
                <a:solidFill>
                  <a:schemeClr val="dk1"/>
                </a:solidFill>
                <a:latin typeface="Arial"/>
                <a:ea typeface="Arial"/>
                <a:cs typeface="Arial"/>
                <a:sym typeface="Arial"/>
              </a:defRPr>
            </a:lvl1pPr>
            <a:lvl2pPr indent="0" lvl="1" marL="0" marR="0" rtl="0" algn="l">
              <a:spcBef>
                <a:spcPts val="0"/>
              </a:spcBef>
              <a:spcAft>
                <a:spcPts val="0"/>
              </a:spcAft>
              <a:buClr>
                <a:schemeClr val="dk1"/>
              </a:buClr>
              <a:buSzPts val="1400"/>
              <a:buFont typeface="Proxima Nova"/>
              <a:buNone/>
              <a:defRPr b="0" i="0" sz="3300" u="none" cap="none" strike="noStrike">
                <a:solidFill>
                  <a:schemeClr val="dk1"/>
                </a:solidFill>
                <a:latin typeface="Proxima Nova"/>
                <a:ea typeface="Proxima Nova"/>
                <a:cs typeface="Proxima Nova"/>
                <a:sym typeface="Proxima Nova"/>
              </a:defRPr>
            </a:lvl2pPr>
            <a:lvl3pPr indent="0" lvl="2" marL="0" marR="0" rtl="0" algn="l">
              <a:spcBef>
                <a:spcPts val="0"/>
              </a:spcBef>
              <a:spcAft>
                <a:spcPts val="0"/>
              </a:spcAft>
              <a:buClr>
                <a:schemeClr val="dk1"/>
              </a:buClr>
              <a:buSzPts val="1400"/>
              <a:buFont typeface="Proxima Nova"/>
              <a:buNone/>
              <a:defRPr b="0" i="0" sz="3300" u="none" cap="none" strike="noStrike">
                <a:solidFill>
                  <a:schemeClr val="dk1"/>
                </a:solidFill>
                <a:latin typeface="Proxima Nova"/>
                <a:ea typeface="Proxima Nova"/>
                <a:cs typeface="Proxima Nova"/>
                <a:sym typeface="Proxima Nova"/>
              </a:defRPr>
            </a:lvl3pPr>
            <a:lvl4pPr indent="0" lvl="3" marL="0" marR="0" rtl="0" algn="l">
              <a:spcBef>
                <a:spcPts val="0"/>
              </a:spcBef>
              <a:spcAft>
                <a:spcPts val="0"/>
              </a:spcAft>
              <a:buClr>
                <a:schemeClr val="dk1"/>
              </a:buClr>
              <a:buSzPts val="1400"/>
              <a:buFont typeface="Proxima Nova"/>
              <a:buNone/>
              <a:defRPr b="0" i="0" sz="3300" u="none" cap="none" strike="noStrike">
                <a:solidFill>
                  <a:schemeClr val="dk1"/>
                </a:solidFill>
                <a:latin typeface="Proxima Nova"/>
                <a:ea typeface="Proxima Nova"/>
                <a:cs typeface="Proxima Nova"/>
                <a:sym typeface="Proxima Nova"/>
              </a:defRPr>
            </a:lvl4pPr>
            <a:lvl5pPr indent="0" lvl="4" marL="0" marR="0" rtl="0" algn="l">
              <a:spcBef>
                <a:spcPts val="0"/>
              </a:spcBef>
              <a:spcAft>
                <a:spcPts val="0"/>
              </a:spcAft>
              <a:buClr>
                <a:schemeClr val="dk1"/>
              </a:buClr>
              <a:buSzPts val="1400"/>
              <a:buFont typeface="Proxima Nova"/>
              <a:buNone/>
              <a:defRPr b="0" i="0" sz="3300" u="none" cap="none" strike="noStrike">
                <a:solidFill>
                  <a:schemeClr val="dk1"/>
                </a:solidFill>
                <a:latin typeface="Proxima Nova"/>
                <a:ea typeface="Proxima Nova"/>
                <a:cs typeface="Proxima Nova"/>
                <a:sym typeface="Proxima Nova"/>
              </a:defRPr>
            </a:lvl5pPr>
            <a:lvl6pPr indent="0" lvl="5" marL="0" marR="0" rtl="0" algn="l">
              <a:spcBef>
                <a:spcPts val="0"/>
              </a:spcBef>
              <a:spcAft>
                <a:spcPts val="0"/>
              </a:spcAft>
              <a:buClr>
                <a:schemeClr val="dk1"/>
              </a:buClr>
              <a:buSzPts val="1400"/>
              <a:buFont typeface="Proxima Nova"/>
              <a:buNone/>
              <a:defRPr b="0" i="0" sz="3300" u="none" cap="none" strike="noStrike">
                <a:solidFill>
                  <a:schemeClr val="dk1"/>
                </a:solidFill>
                <a:latin typeface="Proxima Nova"/>
                <a:ea typeface="Proxima Nova"/>
                <a:cs typeface="Proxima Nova"/>
                <a:sym typeface="Proxima Nova"/>
              </a:defRPr>
            </a:lvl6pPr>
            <a:lvl7pPr indent="0" lvl="6" marL="0" marR="0" rtl="0" algn="l">
              <a:spcBef>
                <a:spcPts val="0"/>
              </a:spcBef>
              <a:spcAft>
                <a:spcPts val="0"/>
              </a:spcAft>
              <a:buClr>
                <a:schemeClr val="dk1"/>
              </a:buClr>
              <a:buSzPts val="1400"/>
              <a:buFont typeface="Proxima Nova"/>
              <a:buNone/>
              <a:defRPr b="0" i="0" sz="3300" u="none" cap="none" strike="noStrike">
                <a:solidFill>
                  <a:schemeClr val="dk1"/>
                </a:solidFill>
                <a:latin typeface="Proxima Nova"/>
                <a:ea typeface="Proxima Nova"/>
                <a:cs typeface="Proxima Nova"/>
                <a:sym typeface="Proxima Nova"/>
              </a:defRPr>
            </a:lvl7pPr>
            <a:lvl8pPr indent="0" lvl="7" marL="0" marR="0" rtl="0" algn="l">
              <a:spcBef>
                <a:spcPts val="0"/>
              </a:spcBef>
              <a:spcAft>
                <a:spcPts val="0"/>
              </a:spcAft>
              <a:buClr>
                <a:schemeClr val="dk1"/>
              </a:buClr>
              <a:buSzPts val="1400"/>
              <a:buFont typeface="Proxima Nova"/>
              <a:buNone/>
              <a:defRPr b="0" i="0" sz="3300" u="none" cap="none" strike="noStrike">
                <a:solidFill>
                  <a:schemeClr val="dk1"/>
                </a:solidFill>
                <a:latin typeface="Proxima Nova"/>
                <a:ea typeface="Proxima Nova"/>
                <a:cs typeface="Proxima Nova"/>
                <a:sym typeface="Proxima Nova"/>
              </a:defRPr>
            </a:lvl8pPr>
            <a:lvl9pPr indent="0" lvl="8" marL="0" marR="0" rtl="0" algn="l">
              <a:spcBef>
                <a:spcPts val="0"/>
              </a:spcBef>
              <a:spcAft>
                <a:spcPts val="0"/>
              </a:spcAft>
              <a:buClr>
                <a:schemeClr val="dk1"/>
              </a:buClr>
              <a:buSzPts val="1400"/>
              <a:buFont typeface="Proxima Nova"/>
              <a:buNone/>
              <a:defRPr b="0" i="0" sz="3300" u="none" cap="none" strike="noStrike">
                <a:solidFill>
                  <a:schemeClr val="dk1"/>
                </a:solidFill>
                <a:latin typeface="Proxima Nova"/>
                <a:ea typeface="Proxima Nova"/>
                <a:cs typeface="Proxima Nova"/>
                <a:sym typeface="Proxima Nova"/>
              </a:defRPr>
            </a:lvl9pPr>
          </a:lstStyle>
          <a:p/>
        </p:txBody>
      </p:sp>
      <p:sp>
        <p:nvSpPr>
          <p:cNvPr id="7" name="Shape 7"/>
          <p:cNvSpPr txBox="1"/>
          <p:nvPr>
            <p:ph idx="1" type="body"/>
          </p:nvPr>
        </p:nvSpPr>
        <p:spPr>
          <a:xfrm>
            <a:off x="826650" y="1360218"/>
            <a:ext cx="7490700" cy="3062100"/>
          </a:xfrm>
          <a:prstGeom prst="rect">
            <a:avLst/>
          </a:prstGeom>
          <a:noFill/>
          <a:ln>
            <a:noFill/>
          </a:ln>
        </p:spPr>
        <p:txBody>
          <a:bodyPr anchorCtr="0" anchor="t" bIns="91425" lIns="91425" spcFirstLastPara="1" rIns="91425" wrap="square" tIns="91425"/>
          <a:lstStyle>
            <a:lvl1pPr indent="-317500" lvl="0" marL="457200" marR="0" rtl="0" algn="l">
              <a:lnSpc>
                <a:spcPct val="115000"/>
              </a:lnSpc>
              <a:spcBef>
                <a:spcPts val="600"/>
              </a:spcBef>
              <a:spcAft>
                <a:spcPts val="0"/>
              </a:spcAft>
              <a:buClr>
                <a:schemeClr val="dk1"/>
              </a:buClr>
              <a:buSzPts val="1400"/>
              <a:buFont typeface="Arial"/>
              <a:buChar char="●"/>
              <a:defRPr b="0" i="0" sz="1700" u="none" cap="none" strike="noStrike">
                <a:solidFill>
                  <a:schemeClr val="dk1"/>
                </a:solidFill>
                <a:latin typeface="Arial"/>
                <a:ea typeface="Arial"/>
                <a:cs typeface="Arial"/>
                <a:sym typeface="Arial"/>
              </a:defRPr>
            </a:lvl1pPr>
            <a:lvl2pPr indent="-317500" lvl="1" marL="914400" marR="0" rtl="0" algn="l">
              <a:lnSpc>
                <a:spcPct val="115000"/>
              </a:lnSpc>
              <a:spcBef>
                <a:spcPts val="500"/>
              </a:spcBef>
              <a:spcAft>
                <a:spcPts val="0"/>
              </a:spcAft>
              <a:buClr>
                <a:schemeClr val="dk1"/>
              </a:buClr>
              <a:buSzPts val="1400"/>
              <a:buFont typeface="Arial"/>
              <a:buChar char="○"/>
              <a:defRPr b="0" i="0" sz="1500" u="none" cap="none" strike="noStrike">
                <a:solidFill>
                  <a:schemeClr val="dk1"/>
                </a:solidFill>
                <a:latin typeface="Arial"/>
                <a:ea typeface="Arial"/>
                <a:cs typeface="Arial"/>
                <a:sym typeface="Arial"/>
              </a:defRPr>
            </a:lvl2pPr>
            <a:lvl3pPr indent="-317500" lvl="2" marL="1371600" marR="0" rtl="0" algn="l">
              <a:lnSpc>
                <a:spcPct val="115000"/>
              </a:lnSpc>
              <a:spcBef>
                <a:spcPts val="500"/>
              </a:spcBef>
              <a:spcAft>
                <a:spcPts val="0"/>
              </a:spcAft>
              <a:buClr>
                <a:schemeClr val="dk1"/>
              </a:buClr>
              <a:buSzPts val="1400"/>
              <a:buFont typeface="Arial"/>
              <a:buChar char="■"/>
              <a:defRPr b="0" i="0" sz="1500" u="none" cap="none" strike="noStrike">
                <a:solidFill>
                  <a:schemeClr val="dk1"/>
                </a:solidFill>
                <a:latin typeface="Arial"/>
                <a:ea typeface="Arial"/>
                <a:cs typeface="Arial"/>
                <a:sym typeface="Arial"/>
              </a:defRPr>
            </a:lvl3pPr>
            <a:lvl4pPr indent="-317500" lvl="3" marL="1828800" marR="0" rtl="0" algn="l">
              <a:lnSpc>
                <a:spcPct val="115000"/>
              </a:lnSpc>
              <a:spcBef>
                <a:spcPts val="300"/>
              </a:spcBef>
              <a:spcAft>
                <a:spcPts val="0"/>
              </a:spcAft>
              <a:buClr>
                <a:schemeClr val="dk1"/>
              </a:buClr>
              <a:buSzPts val="1400"/>
              <a:buFont typeface="Arial"/>
              <a:buChar char="●"/>
              <a:defRPr b="0" i="0" sz="1500" u="none" cap="none" strike="noStrike">
                <a:solidFill>
                  <a:schemeClr val="dk1"/>
                </a:solidFill>
                <a:latin typeface="Arial"/>
                <a:ea typeface="Arial"/>
                <a:cs typeface="Arial"/>
                <a:sym typeface="Arial"/>
              </a:defRPr>
            </a:lvl4pPr>
            <a:lvl5pPr indent="-317500" lvl="4" marL="2286000" marR="0" rtl="0" algn="l">
              <a:lnSpc>
                <a:spcPct val="115000"/>
              </a:lnSpc>
              <a:spcBef>
                <a:spcPts val="300"/>
              </a:spcBef>
              <a:spcAft>
                <a:spcPts val="0"/>
              </a:spcAft>
              <a:buClr>
                <a:schemeClr val="dk1"/>
              </a:buClr>
              <a:buSzPts val="1400"/>
              <a:buFont typeface="Arial"/>
              <a:buChar char="○"/>
              <a:defRPr b="0" i="0" sz="1500" u="none" cap="none" strike="noStrike">
                <a:solidFill>
                  <a:schemeClr val="dk1"/>
                </a:solidFill>
                <a:latin typeface="Arial"/>
                <a:ea typeface="Arial"/>
                <a:cs typeface="Arial"/>
                <a:sym typeface="Arial"/>
              </a:defRPr>
            </a:lvl5pPr>
            <a:lvl6pPr indent="-317500" lvl="5" marL="2743200" marR="0" rtl="0" algn="l">
              <a:lnSpc>
                <a:spcPct val="115000"/>
              </a:lnSpc>
              <a:spcBef>
                <a:spcPts val="300"/>
              </a:spcBef>
              <a:spcAft>
                <a:spcPts val="0"/>
              </a:spcAft>
              <a:buClr>
                <a:schemeClr val="dk1"/>
              </a:buClr>
              <a:buSzPts val="1400"/>
              <a:buFont typeface="Arial"/>
              <a:buChar char="■"/>
              <a:defRPr b="0" i="0" sz="1500" u="none" cap="none" strike="noStrike">
                <a:solidFill>
                  <a:schemeClr val="dk1"/>
                </a:solidFill>
                <a:latin typeface="Arial"/>
                <a:ea typeface="Arial"/>
                <a:cs typeface="Arial"/>
                <a:sym typeface="Arial"/>
              </a:defRPr>
            </a:lvl6pPr>
            <a:lvl7pPr indent="-317500" lvl="6" marL="3200400" marR="0" rtl="0" algn="l">
              <a:lnSpc>
                <a:spcPct val="115000"/>
              </a:lnSpc>
              <a:spcBef>
                <a:spcPts val="300"/>
              </a:spcBef>
              <a:spcAft>
                <a:spcPts val="0"/>
              </a:spcAft>
              <a:buClr>
                <a:schemeClr val="dk1"/>
              </a:buClr>
              <a:buSzPts val="1400"/>
              <a:buFont typeface="Arial"/>
              <a:buChar char="●"/>
              <a:defRPr b="0" i="0" sz="1500" u="none" cap="none" strike="noStrike">
                <a:solidFill>
                  <a:schemeClr val="dk1"/>
                </a:solidFill>
                <a:latin typeface="Arial"/>
                <a:ea typeface="Arial"/>
                <a:cs typeface="Arial"/>
                <a:sym typeface="Arial"/>
              </a:defRPr>
            </a:lvl7pPr>
            <a:lvl8pPr indent="-317500" lvl="7" marL="3657600" marR="0" rtl="0" algn="l">
              <a:lnSpc>
                <a:spcPct val="115000"/>
              </a:lnSpc>
              <a:spcBef>
                <a:spcPts val="300"/>
              </a:spcBef>
              <a:spcAft>
                <a:spcPts val="0"/>
              </a:spcAft>
              <a:buClr>
                <a:schemeClr val="dk1"/>
              </a:buClr>
              <a:buSzPts val="1400"/>
              <a:buFont typeface="Arial"/>
              <a:buChar char="○"/>
              <a:defRPr b="0" i="0" sz="1500" u="none" cap="none" strike="noStrike">
                <a:solidFill>
                  <a:schemeClr val="dk1"/>
                </a:solidFill>
                <a:latin typeface="Arial"/>
                <a:ea typeface="Arial"/>
                <a:cs typeface="Arial"/>
                <a:sym typeface="Arial"/>
              </a:defRPr>
            </a:lvl8pPr>
            <a:lvl9pPr indent="-317500" lvl="8" marL="4114800" marR="0" rtl="0" algn="l">
              <a:lnSpc>
                <a:spcPct val="115000"/>
              </a:lnSpc>
              <a:spcBef>
                <a:spcPts val="300"/>
              </a:spcBef>
              <a:spcAft>
                <a:spcPts val="0"/>
              </a:spcAft>
              <a:buClr>
                <a:schemeClr val="dk1"/>
              </a:buClr>
              <a:buSzPts val="1400"/>
              <a:buFont typeface="Arial"/>
              <a:buChar char="■"/>
              <a:defRPr b="0" i="0" sz="15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103327" y="4733943"/>
            <a:ext cx="360600" cy="393600"/>
          </a:xfrm>
          <a:prstGeom prst="rect">
            <a:avLst/>
          </a:prstGeom>
          <a:noFill/>
          <a:ln>
            <a:noFill/>
          </a:ln>
        </p:spPr>
        <p:txBody>
          <a:bodyPr anchorCtr="0" anchor="ctr" bIns="83800" lIns="83800" spcFirstLastPara="1" rIns="83800" wrap="square" tIns="83800">
            <a:noAutofit/>
          </a:bodyPr>
          <a:lstStyle/>
          <a:p>
            <a:pPr indent="0" lvl="0" marL="0" marR="0" rtl="0" algn="r">
              <a:lnSpc>
                <a:spcPct val="100000"/>
              </a:lnSpc>
              <a:spcBef>
                <a:spcPts val="0"/>
              </a:spcBef>
              <a:spcAft>
                <a:spcPts val="0"/>
              </a:spcAft>
              <a:buClr>
                <a:schemeClr val="dk1"/>
              </a:buClr>
              <a:buFont typeface="Arial"/>
              <a:buNone/>
            </a:pPr>
            <a:fld id="{00000000-1234-1234-1234-123412341234}" type="slidenum">
              <a:rPr b="0" i="0" lang="de" sz="800" u="none" cap="none" strike="noStrike">
                <a:solidFill>
                  <a:schemeClr val="dk1"/>
                </a:solidFill>
                <a:latin typeface="Arial"/>
                <a:ea typeface="Arial"/>
                <a:cs typeface="Arial"/>
                <a:sym typeface="Arial"/>
              </a:rPr>
              <a:t>‹#›</a:t>
            </a:fld>
            <a:endParaRPr b="0" i="0" sz="800" u="none" cap="none" strike="noStrike">
              <a:solidFill>
                <a:schemeClr val="dk1"/>
              </a:solidFill>
              <a:latin typeface="Arial"/>
              <a:ea typeface="Arial"/>
              <a:cs typeface="Arial"/>
              <a:sym typeface="Arial"/>
            </a:endParaRPr>
          </a:p>
        </p:txBody>
      </p:sp>
      <p:pic>
        <p:nvPicPr>
          <p:cNvPr id="9" name="Shape 9"/>
          <p:cNvPicPr preferRelativeResize="0"/>
          <p:nvPr/>
        </p:nvPicPr>
        <p:blipFill rotWithShape="1">
          <a:blip r:embed="rId2">
            <a:alphaModFix/>
          </a:blip>
          <a:srcRect b="0" l="0" r="0" t="0"/>
          <a:stretch/>
        </p:blipFill>
        <p:spPr>
          <a:xfrm>
            <a:off x="8207675" y="4845406"/>
            <a:ext cx="532200" cy="1707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 id="2147483688" r:id="rId43"/>
    <p:sldLayoutId id="2147483689" r:id="rId44"/>
    <p:sldLayoutId id="2147483690" r:id="rId45"/>
    <p:sldLayoutId id="2147483691" r:id="rId46"/>
    <p:sldLayoutId id="2147483692" r:id="rId47"/>
    <p:sldLayoutId id="2147483693" r:id="rId48"/>
    <p:sldLayoutId id="2147483694" r:id="rId49"/>
    <p:sldLayoutId id="2147483695" r:id="rId50"/>
    <p:sldLayoutId id="2147483696" r:id="rId51"/>
    <p:sldLayoutId id="2147483697" r:id="rId52"/>
    <p:sldLayoutId id="2147483698" r:id="rId53"/>
    <p:sldLayoutId id="2147483699" r:id="rId54"/>
    <p:sldLayoutId id="2147483700" r:id="rId55"/>
    <p:sldLayoutId id="2147483701" r:id="rId56"/>
    <p:sldLayoutId id="2147483702" r:id="rId57"/>
    <p:sldLayoutId id="2147483703" r:id="rId58"/>
    <p:sldLayoutId id="2147483704" r:id="rId59"/>
    <p:sldLayoutId id="2147483705" r:id="rId60"/>
    <p:sldLayoutId id="2147483706" r:id="rId61"/>
    <p:sldLayoutId id="2147483707" r:id="rId62"/>
    <p:sldLayoutId id="2147483708" r:id="rId63"/>
    <p:sldLayoutId id="2147483709" r:id="rId64"/>
    <p:sldLayoutId id="2147483710" r:id="rId65"/>
    <p:sldLayoutId id="2147483711" r:id="rId66"/>
    <p:sldLayoutId id="2147483712" r:id="rId67"/>
    <p:sldLayoutId id="2147483713" r:id="rId68"/>
    <p:sldLayoutId id="2147483714" r:id="rId69"/>
    <p:sldLayoutId id="2147483715" r:id="rId70"/>
    <p:sldLayoutId id="2147483716" r:id="rId71"/>
    <p:sldLayoutId id="2147483717" r:id="rId72"/>
    <p:sldLayoutId id="2147483718" r:id="rId73"/>
    <p:sldLayoutId id="2147483719" r:id="rId74"/>
    <p:sldLayoutId id="2147483720" r:id="rId75"/>
    <p:sldLayoutId id="2147483721" r:id="rId76"/>
    <p:sldLayoutId id="2147483722" r:id="rId77"/>
    <p:sldLayoutId id="2147483723" r:id="rId78"/>
    <p:sldLayoutId id="2147483724" r:id="rId79"/>
    <p:sldLayoutId id="2147483725" r:id="rId80"/>
    <p:sldLayoutId id="2147483726" r:id="rId81"/>
    <p:sldLayoutId id="2147483727" r:id="rId82"/>
    <p:sldLayoutId id="2147483728" r:id="rId83"/>
    <p:sldLayoutId id="2147483729" r:id="rId84"/>
    <p:sldLayoutId id="2147483730" r:id="rId85"/>
    <p:sldLayoutId id="2147483731" r:id="rId86"/>
    <p:sldLayoutId id="2147483732" r:id="rId87"/>
    <p:sldLayoutId id="2147483733" r:id="rId88"/>
    <p:sldLayoutId id="2147483734" r:id="rId89"/>
    <p:sldLayoutId id="2147483735" r:id="rId90"/>
    <p:sldLayoutId id="2147483736" r:id="rId91"/>
    <p:sldLayoutId id="2147483737" r:id="rId92"/>
    <p:sldLayoutId id="2147483738" r:id="rId93"/>
    <p:sldLayoutId id="2147483739" r:id="rId94"/>
    <p:sldLayoutId id="2147483740" r:id="rId95"/>
    <p:sldLayoutId id="2147483741" r:id="rId96"/>
    <p:sldLayoutId id="2147483742" r:id="rId97"/>
    <p:sldLayoutId id="2147483743" r:id="rId98"/>
    <p:sldLayoutId id="2147483744" r:id="rId99"/>
    <p:sldLayoutId id="2147483745" r:id="rId100"/>
    <p:sldLayoutId id="2147483746" r:id="rId101"/>
    <p:sldLayoutId id="2147483747" r:id="rId102"/>
    <p:sldLayoutId id="2147483748" r:id="rId103"/>
    <p:sldLayoutId id="2147483749" r:id="rId104"/>
    <p:sldLayoutId id="2147483750" r:id="rId105"/>
    <p:sldLayoutId id="2147483751" r:id="rId106"/>
    <p:sldLayoutId id="2147483752" r:id="rId107"/>
    <p:sldLayoutId id="2147483753" r:id="rId108"/>
    <p:sldLayoutId id="2147483754" r:id="rId109"/>
    <p:sldLayoutId id="2147483755" r:id="rId110"/>
    <p:sldLayoutId id="2147483756" r:id="rId111"/>
    <p:sldLayoutId id="2147483757" r:id="rId112"/>
    <p:sldLayoutId id="2147483758" r:id="rId113"/>
    <p:sldLayoutId id="2147483759" r:id="rId114"/>
    <p:sldLayoutId id="2147483760" r:id="rId115"/>
    <p:sldLayoutId id="2147483761" r:id="rId116"/>
    <p:sldLayoutId id="2147483762" r:id="rId117"/>
    <p:sldLayoutId id="2147483763" r:id="rId118"/>
    <p:sldLayoutId id="2147483764" r:id="rId119"/>
    <p:sldLayoutId id="2147483765" r:id="rId120"/>
    <p:sldLayoutId id="2147483766" r:id="rId121"/>
    <p:sldLayoutId id="2147483767" r:id="rId1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
    <p:bg>
      <p:bgPr>
        <a:blipFill>
          <a:blip r:embed="rId1">
            <a:alphaModFix/>
          </a:blip>
          <a:stretch>
            <a:fillRect/>
          </a:stretch>
        </a:blipFill>
      </p:bgPr>
    </p:bg>
    <p:spTree>
      <p:nvGrpSpPr>
        <p:cNvPr id="559" name="Shape 559"/>
        <p:cNvGrpSpPr/>
        <p:nvPr/>
      </p:nvGrpSpPr>
      <p:grpSpPr>
        <a:xfrm>
          <a:off x="0" y="0"/>
          <a:ext cx="0" cy="0"/>
          <a:chOff x="0" y="0"/>
          <a:chExt cx="0" cy="0"/>
        </a:xfrm>
      </p:grpSpPr>
      <p:pic>
        <p:nvPicPr>
          <p:cNvPr descr="logo_large.png" id="560" name="Shape 560"/>
          <p:cNvPicPr preferRelativeResize="0"/>
          <p:nvPr/>
        </p:nvPicPr>
        <p:blipFill>
          <a:blip r:embed="rId2">
            <a:alphaModFix/>
          </a:blip>
          <a:stretch>
            <a:fillRect/>
          </a:stretch>
        </p:blipFill>
        <p:spPr>
          <a:xfrm>
            <a:off x="1342000" y="1505844"/>
            <a:ext cx="1455250" cy="47052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768" r:id="rId3"/>
    <p:sldLayoutId id="2147483769" r:id="rId4"/>
    <p:sldLayoutId id="2147483770"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1.xml"/><Relationship Id="rId3" Type="http://schemas.openxmlformats.org/officeDocument/2006/relationships/hyperlink" Target="mailto:mkoch@redhat.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12.xml"/><Relationship Id="rId3" Type="http://schemas.openxmlformats.org/officeDocument/2006/relationships/image" Target="../media/image58.png"/><Relationship Id="rId4" Type="http://schemas.openxmlformats.org/officeDocument/2006/relationships/image" Target="../media/image5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16.xml"/><Relationship Id="rId3" Type="http://schemas.openxmlformats.org/officeDocument/2006/relationships/image" Target="../media/image57.png"/><Relationship Id="rId4" Type="http://schemas.openxmlformats.org/officeDocument/2006/relationships/image" Target="../media/image56.png"/><Relationship Id="rId5" Type="http://schemas.openxmlformats.org/officeDocument/2006/relationships/image" Target="../media/image65.png"/><Relationship Id="rId6" Type="http://schemas.openxmlformats.org/officeDocument/2006/relationships/image" Target="../media/image6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17.xml"/><Relationship Id="rId3" Type="http://schemas.openxmlformats.org/officeDocument/2006/relationships/image" Target="../media/image60.png"/><Relationship Id="rId4" Type="http://schemas.openxmlformats.org/officeDocument/2006/relationships/image" Target="../media/image64.png"/><Relationship Id="rId9" Type="http://schemas.openxmlformats.org/officeDocument/2006/relationships/image" Target="../media/image66.png"/><Relationship Id="rId5" Type="http://schemas.openxmlformats.org/officeDocument/2006/relationships/image" Target="../media/image62.png"/><Relationship Id="rId6" Type="http://schemas.openxmlformats.org/officeDocument/2006/relationships/image" Target="../media/image61.png"/><Relationship Id="rId7" Type="http://schemas.openxmlformats.org/officeDocument/2006/relationships/image" Target="../media/image67.png"/><Relationship Id="rId8" Type="http://schemas.openxmlformats.org/officeDocument/2006/relationships/image" Target="../media/image6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0.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19.xml"/><Relationship Id="rId3" Type="http://schemas.openxmlformats.org/officeDocument/2006/relationships/image" Target="../media/image75.png"/><Relationship Id="rId4" Type="http://schemas.openxmlformats.org/officeDocument/2006/relationships/image" Target="../media/image73.png"/><Relationship Id="rId5" Type="http://schemas.openxmlformats.org/officeDocument/2006/relationships/image" Target="../media/image72.png"/><Relationship Id="rId6" Type="http://schemas.openxmlformats.org/officeDocument/2006/relationships/image" Target="../media/image7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20.xml"/><Relationship Id="rId3" Type="http://schemas.openxmlformats.org/officeDocument/2006/relationships/image" Target="../media/image7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21.xml"/><Relationship Id="rId3" Type="http://schemas.openxmlformats.org/officeDocument/2006/relationships/image" Target="../media/image106.png"/><Relationship Id="rId4" Type="http://schemas.openxmlformats.org/officeDocument/2006/relationships/image" Target="../media/image108.png"/><Relationship Id="rId5" Type="http://schemas.openxmlformats.org/officeDocument/2006/relationships/image" Target="../media/image88.png"/><Relationship Id="rId6" Type="http://schemas.openxmlformats.org/officeDocument/2006/relationships/image" Target="../media/image9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22.xml"/><Relationship Id="rId3" Type="http://schemas.openxmlformats.org/officeDocument/2006/relationships/image" Target="../media/image7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23.xml"/><Relationship Id="rId3" Type="http://schemas.openxmlformats.org/officeDocument/2006/relationships/image" Target="../media/image105.png"/><Relationship Id="rId4" Type="http://schemas.openxmlformats.org/officeDocument/2006/relationships/image" Target="../media/image68.png"/><Relationship Id="rId5" Type="http://schemas.openxmlformats.org/officeDocument/2006/relationships/image" Target="../media/image7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24.xml"/><Relationship Id="rId3" Type="http://schemas.openxmlformats.org/officeDocument/2006/relationships/image" Target="../media/image7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25.xml"/><Relationship Id="rId3" Type="http://schemas.openxmlformats.org/officeDocument/2006/relationships/image" Target="../media/image87.png"/><Relationship Id="rId4" Type="http://schemas.openxmlformats.org/officeDocument/2006/relationships/image" Target="../media/image77.png"/><Relationship Id="rId5" Type="http://schemas.openxmlformats.org/officeDocument/2006/relationships/image" Target="../media/image107.png"/><Relationship Id="rId6" Type="http://schemas.openxmlformats.org/officeDocument/2006/relationships/image" Target="../media/image8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26.xml"/><Relationship Id="rId3" Type="http://schemas.openxmlformats.org/officeDocument/2006/relationships/image" Target="../media/image7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27.xml"/><Relationship Id="rId3" Type="http://schemas.openxmlformats.org/officeDocument/2006/relationships/image" Target="../media/image74.png"/><Relationship Id="rId4" Type="http://schemas.openxmlformats.org/officeDocument/2006/relationships/image" Target="../media/image104.png"/><Relationship Id="rId5" Type="http://schemas.openxmlformats.org/officeDocument/2006/relationships/image" Target="../media/image7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6.xml"/><Relationship Id="rId2" Type="http://schemas.openxmlformats.org/officeDocument/2006/relationships/notesSlide" Target="../notesSlides/notesSlide29.xml"/><Relationship Id="rId3" Type="http://schemas.openxmlformats.org/officeDocument/2006/relationships/image" Target="../media/image7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xml"/><Relationship Id="rId3" Type="http://schemas.openxmlformats.org/officeDocument/2006/relationships/image" Target="../media/image4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30.xml"/><Relationship Id="rId3" Type="http://schemas.openxmlformats.org/officeDocument/2006/relationships/image" Target="../media/image79.png"/><Relationship Id="rId4" Type="http://schemas.openxmlformats.org/officeDocument/2006/relationships/image" Target="../media/image80.png"/><Relationship Id="rId5" Type="http://schemas.openxmlformats.org/officeDocument/2006/relationships/image" Target="../media/image6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8.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4.xml"/><Relationship Id="rId3" Type="http://schemas.openxmlformats.org/officeDocument/2006/relationships/hyperlink" Target="https://www.redhat.com/en/technologies/cloud-computing/cloud-access" TargetMode="External"/><Relationship Id="rId4" Type="http://schemas.openxmlformats.org/officeDocument/2006/relationships/hyperlink" Target="https://access.redhat.com/articles/2176281"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20" Type="http://schemas.openxmlformats.org/officeDocument/2006/relationships/image" Target="../media/image102.png"/><Relationship Id="rId21" Type="http://schemas.openxmlformats.org/officeDocument/2006/relationships/image" Target="../media/image100.png"/><Relationship Id="rId11" Type="http://schemas.openxmlformats.org/officeDocument/2006/relationships/image" Target="../media/image89.png"/><Relationship Id="rId10" Type="http://schemas.openxmlformats.org/officeDocument/2006/relationships/image" Target="../media/image97.png"/><Relationship Id="rId13" Type="http://schemas.openxmlformats.org/officeDocument/2006/relationships/image" Target="../media/image92.png"/><Relationship Id="rId12" Type="http://schemas.openxmlformats.org/officeDocument/2006/relationships/image" Target="../media/image91.png"/><Relationship Id="rId15" Type="http://schemas.openxmlformats.org/officeDocument/2006/relationships/image" Target="../media/image94.png"/><Relationship Id="rId14" Type="http://schemas.openxmlformats.org/officeDocument/2006/relationships/image" Target="../media/image93.png"/><Relationship Id="rId17" Type="http://schemas.openxmlformats.org/officeDocument/2006/relationships/image" Target="../media/image98.png"/><Relationship Id="rId16" Type="http://schemas.openxmlformats.org/officeDocument/2006/relationships/image" Target="../media/image96.png"/><Relationship Id="rId19" Type="http://schemas.openxmlformats.org/officeDocument/2006/relationships/image" Target="../media/image101.png"/><Relationship Id="rId18" Type="http://schemas.openxmlformats.org/officeDocument/2006/relationships/image" Target="../media/image103.png"/><Relationship Id="rId1" Type="http://schemas.openxmlformats.org/officeDocument/2006/relationships/slideLayout" Target="../slideLayouts/slideLayout115.xml"/><Relationship Id="rId2" Type="http://schemas.openxmlformats.org/officeDocument/2006/relationships/notesSlide" Target="../notesSlides/notesSlide39.xml"/><Relationship Id="rId3" Type="http://schemas.openxmlformats.org/officeDocument/2006/relationships/image" Target="../media/image81.png"/><Relationship Id="rId4" Type="http://schemas.openxmlformats.org/officeDocument/2006/relationships/image" Target="../media/image82.png"/><Relationship Id="rId9" Type="http://schemas.openxmlformats.org/officeDocument/2006/relationships/image" Target="../media/image99.png"/><Relationship Id="rId5" Type="http://schemas.openxmlformats.org/officeDocument/2006/relationships/image" Target="../media/image84.png"/><Relationship Id="rId6" Type="http://schemas.openxmlformats.org/officeDocument/2006/relationships/image" Target="../media/image83.png"/><Relationship Id="rId7" Type="http://schemas.openxmlformats.org/officeDocument/2006/relationships/image" Target="../media/image85.png"/><Relationship Id="rId8" Type="http://schemas.openxmlformats.org/officeDocument/2006/relationships/image" Target="../media/image9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4.xml"/><Relationship Id="rId3"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5.xml"/><Relationship Id="rId3" Type="http://schemas.openxmlformats.org/officeDocument/2006/relationships/image" Target="../media/image43.png"/></Relationships>
</file>

<file path=ppt/slides/_rels/slide6.xml.rels><?xml version="1.0" encoding="UTF-8" standalone="yes"?><Relationships xmlns="http://schemas.openxmlformats.org/package/2006/relationships"><Relationship Id="rId10" Type="http://schemas.openxmlformats.org/officeDocument/2006/relationships/image" Target="../media/image50.png"/><Relationship Id="rId1" Type="http://schemas.openxmlformats.org/officeDocument/2006/relationships/slideLayout" Target="../slideLayouts/slideLayout35.xml"/><Relationship Id="rId2" Type="http://schemas.openxmlformats.org/officeDocument/2006/relationships/notesSlide" Target="../notesSlides/notesSlide6.xml"/><Relationship Id="rId3" Type="http://schemas.openxmlformats.org/officeDocument/2006/relationships/image" Target="../media/image44.png"/><Relationship Id="rId4" Type="http://schemas.openxmlformats.org/officeDocument/2006/relationships/image" Target="../media/image42.png"/><Relationship Id="rId9" Type="http://schemas.openxmlformats.org/officeDocument/2006/relationships/image" Target="../media/image47.png"/><Relationship Id="rId5" Type="http://schemas.openxmlformats.org/officeDocument/2006/relationships/image" Target="../media/image46.png"/><Relationship Id="rId6" Type="http://schemas.openxmlformats.org/officeDocument/2006/relationships/image" Target="../media/image49.png"/><Relationship Id="rId7" Type="http://schemas.openxmlformats.org/officeDocument/2006/relationships/image" Target="../media/image45.png"/><Relationship Id="rId8" Type="http://schemas.openxmlformats.org/officeDocument/2006/relationships/image" Target="../media/image4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0.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0.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9.xml"/><Relationship Id="rId3" Type="http://schemas.openxmlformats.org/officeDocument/2006/relationships/image" Target="../media/image53.pn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59.png"/><Relationship Id="rId7" Type="http://schemas.openxmlformats.org/officeDocument/2006/relationships/image" Target="../media/image5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6" name="Shape 576"/>
        <p:cNvGrpSpPr/>
        <p:nvPr/>
      </p:nvGrpSpPr>
      <p:grpSpPr>
        <a:xfrm>
          <a:off x="0" y="0"/>
          <a:ext cx="0" cy="0"/>
          <a:chOff x="0" y="0"/>
          <a:chExt cx="0" cy="0"/>
        </a:xfrm>
      </p:grpSpPr>
      <p:sp>
        <p:nvSpPr>
          <p:cNvPr id="577" name="Shape 577"/>
          <p:cNvSpPr txBox="1"/>
          <p:nvPr>
            <p:ph type="title"/>
          </p:nvPr>
        </p:nvSpPr>
        <p:spPr>
          <a:xfrm>
            <a:off x="1821825" y="2476500"/>
            <a:ext cx="6566400" cy="6858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de" sz="2600"/>
              <a:t>SAP DATAHUB &amp; RED HAT </a:t>
            </a:r>
            <a:br>
              <a:rPr lang="de" sz="2600"/>
            </a:br>
            <a:r>
              <a:rPr lang="de" sz="2600"/>
              <a:t>OPENSHIFT CONTAINER PLATFORM </a:t>
            </a:r>
            <a:endParaRPr sz="2600"/>
          </a:p>
        </p:txBody>
      </p:sp>
      <p:sp>
        <p:nvSpPr>
          <p:cNvPr id="578" name="Shape 578"/>
          <p:cNvSpPr txBox="1"/>
          <p:nvPr>
            <p:ph idx="2" type="subTitle"/>
          </p:nvPr>
        </p:nvSpPr>
        <p:spPr>
          <a:xfrm>
            <a:off x="1821825" y="3581400"/>
            <a:ext cx="4572000" cy="1200000"/>
          </a:xfrm>
          <a:prstGeom prst="rect">
            <a:avLst/>
          </a:prstGeom>
        </p:spPr>
        <p:txBody>
          <a:bodyPr anchorCtr="0" anchor="t" bIns="91425" lIns="91425" spcFirstLastPara="1" rIns="91425" wrap="square" tIns="91425">
            <a:noAutofit/>
          </a:bodyPr>
          <a:lstStyle/>
          <a:p>
            <a:pPr indent="57150" lvl="0" marL="0" rtl="0">
              <a:spcBef>
                <a:spcPts val="600"/>
              </a:spcBef>
              <a:spcAft>
                <a:spcPts val="0"/>
              </a:spcAft>
              <a:buNone/>
            </a:pPr>
            <a:r>
              <a:rPr lang="de"/>
              <a:t>Markus Koch</a:t>
            </a:r>
            <a:endParaRPr/>
          </a:p>
          <a:p>
            <a:pPr indent="57150" lvl="0" marL="0" rtl="0">
              <a:spcBef>
                <a:spcPts val="600"/>
              </a:spcBef>
              <a:spcAft>
                <a:spcPts val="0"/>
              </a:spcAft>
              <a:buNone/>
            </a:pPr>
            <a:r>
              <a:rPr lang="de"/>
              <a:t>Technical Enablement Manager SAP</a:t>
            </a:r>
            <a:endParaRPr/>
          </a:p>
          <a:p>
            <a:pPr indent="57150" lvl="0" marL="0">
              <a:spcBef>
                <a:spcPts val="600"/>
              </a:spcBef>
              <a:spcAft>
                <a:spcPts val="0"/>
              </a:spcAft>
              <a:buNone/>
            </a:pPr>
            <a:r>
              <a:rPr lang="de" u="sng">
                <a:solidFill>
                  <a:schemeClr val="hlink"/>
                </a:solidFill>
                <a:hlinkClick r:id="rId3"/>
              </a:rPr>
              <a:t>mkoch@redhat.com</a:t>
            </a:r>
            <a:endParaRPr/>
          </a:p>
          <a:p>
            <a:pPr indent="57150" lvl="0" marL="0" rtl="0">
              <a:spcBef>
                <a:spcPts val="600"/>
              </a:spcBef>
              <a:spcAft>
                <a:spcPts val="0"/>
              </a:spcAft>
              <a:buNone/>
            </a:pPr>
            <a:r>
              <a:rPr lang="de"/>
              <a:t>08.12.2017</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5" name="Shape 855"/>
        <p:cNvGrpSpPr/>
        <p:nvPr/>
      </p:nvGrpSpPr>
      <p:grpSpPr>
        <a:xfrm>
          <a:off x="0" y="0"/>
          <a:ext cx="0" cy="0"/>
          <a:chOff x="0" y="0"/>
          <a:chExt cx="0" cy="0"/>
        </a:xfrm>
      </p:grpSpPr>
      <p:sp>
        <p:nvSpPr>
          <p:cNvPr id="856" name="Shape 856"/>
          <p:cNvSpPr txBox="1"/>
          <p:nvPr/>
        </p:nvSpPr>
        <p:spPr>
          <a:xfrm>
            <a:off x="533400" y="2784700"/>
            <a:ext cx="1791300" cy="619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Generic</a:t>
            </a:r>
            <a:endParaRPr sz="1200">
              <a:latin typeface="Proxima Nova"/>
              <a:ea typeface="Proxima Nova"/>
              <a:cs typeface="Proxima Nova"/>
              <a:sym typeface="Proxima Nova"/>
            </a:endParaRPr>
          </a:p>
          <a:p>
            <a:pPr indent="0" lvl="0" marL="0" rtl="0">
              <a:spcBef>
                <a:spcPts val="0"/>
              </a:spcBef>
              <a:spcAft>
                <a:spcPts val="0"/>
              </a:spcAft>
              <a:buNone/>
            </a:pPr>
            <a:r>
              <a:rPr lang="de" sz="1200">
                <a:latin typeface="Proxima Nova"/>
                <a:ea typeface="Proxima Nova"/>
                <a:cs typeface="Proxima Nova"/>
                <a:sym typeface="Proxima Nova"/>
              </a:rPr>
              <a:t>Kubernetes </a:t>
            </a:r>
            <a:br>
              <a:rPr lang="de" sz="1200">
                <a:latin typeface="Proxima Nova"/>
                <a:ea typeface="Proxima Nova"/>
                <a:cs typeface="Proxima Nova"/>
                <a:sym typeface="Proxima Nova"/>
              </a:rPr>
            </a:br>
            <a:r>
              <a:rPr lang="de" sz="1200">
                <a:latin typeface="Proxima Nova"/>
                <a:ea typeface="Proxima Nova"/>
                <a:cs typeface="Proxima Nova"/>
                <a:sym typeface="Proxima Nova"/>
              </a:rPr>
              <a:t>Datacenter</a:t>
            </a:r>
            <a:endParaRPr sz="1200">
              <a:latin typeface="Proxima Nova"/>
              <a:ea typeface="Proxima Nova"/>
              <a:cs typeface="Proxima Nova"/>
              <a:sym typeface="Proxima Nova"/>
            </a:endParaRPr>
          </a:p>
        </p:txBody>
      </p:sp>
      <p:sp>
        <p:nvSpPr>
          <p:cNvPr id="857" name="Shape 857"/>
          <p:cNvSpPr txBox="1"/>
          <p:nvPr/>
        </p:nvSpPr>
        <p:spPr>
          <a:xfrm>
            <a:off x="483710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POLICY MANAGEMENT</a:t>
            </a:r>
            <a:endParaRPr sz="800">
              <a:solidFill>
                <a:srgbClr val="FFFFFF"/>
              </a:solidFill>
              <a:latin typeface="Proxima Nova"/>
              <a:ea typeface="Proxima Nova"/>
              <a:cs typeface="Proxima Nova"/>
              <a:sym typeface="Proxima Nova"/>
            </a:endParaRPr>
          </a:p>
        </p:txBody>
      </p:sp>
      <p:sp>
        <p:nvSpPr>
          <p:cNvPr id="858" name="Shape 858"/>
          <p:cNvSpPr txBox="1"/>
          <p:nvPr/>
        </p:nvSpPr>
        <p:spPr>
          <a:xfrm>
            <a:off x="6140069"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CAPACITY MGMT</a:t>
            </a:r>
            <a:endParaRPr sz="800">
              <a:solidFill>
                <a:srgbClr val="FFFFFF"/>
              </a:solidFill>
              <a:latin typeface="Proxima Nova"/>
              <a:ea typeface="Proxima Nova"/>
              <a:cs typeface="Proxima Nova"/>
              <a:sym typeface="Proxima Nova"/>
            </a:endParaRPr>
          </a:p>
        </p:txBody>
      </p:sp>
      <p:sp>
        <p:nvSpPr>
          <p:cNvPr id="859" name="Shape 859"/>
          <p:cNvSpPr txBox="1"/>
          <p:nvPr/>
        </p:nvSpPr>
        <p:spPr>
          <a:xfrm>
            <a:off x="7532935" y="3555075"/>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p:txBody>
      </p:sp>
      <p:sp>
        <p:nvSpPr>
          <p:cNvPr id="860" name="Shape 860"/>
          <p:cNvSpPr txBox="1"/>
          <p:nvPr/>
        </p:nvSpPr>
        <p:spPr>
          <a:xfrm>
            <a:off x="7532935" y="2629125"/>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MANAGEMENT</a:t>
            </a:r>
            <a:endParaRPr sz="900">
              <a:solidFill>
                <a:srgbClr val="FFFFFF"/>
              </a:solidFill>
              <a:latin typeface="Proxima Nova"/>
              <a:ea typeface="Proxima Nova"/>
              <a:cs typeface="Proxima Nova"/>
              <a:sym typeface="Proxima Nova"/>
            </a:endParaRPr>
          </a:p>
        </p:txBody>
      </p:sp>
      <p:sp>
        <p:nvSpPr>
          <p:cNvPr id="861" name="Shape 861"/>
          <p:cNvSpPr txBox="1"/>
          <p:nvPr/>
        </p:nvSpPr>
        <p:spPr>
          <a:xfrm>
            <a:off x="2225160" y="1880314"/>
            <a:ext cx="25845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LIFECYCLE AUTOMATION</a:t>
            </a:r>
            <a:endParaRPr sz="1000">
              <a:latin typeface="Proxima Nova"/>
              <a:ea typeface="Proxima Nova"/>
              <a:cs typeface="Proxima Nova"/>
              <a:sym typeface="Proxima Nova"/>
            </a:endParaRPr>
          </a:p>
        </p:txBody>
      </p:sp>
      <p:sp>
        <p:nvSpPr>
          <p:cNvPr id="862" name="Shape 862"/>
          <p:cNvSpPr txBox="1"/>
          <p:nvPr>
            <p:ph type="title"/>
          </p:nvPr>
        </p:nvSpPr>
        <p:spPr>
          <a:xfrm>
            <a:off x="826650" y="44775"/>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Container Management Stack</a:t>
            </a:r>
            <a:endParaRPr/>
          </a:p>
        </p:txBody>
      </p:sp>
      <p:sp>
        <p:nvSpPr>
          <p:cNvPr id="863" name="Shape 863"/>
          <p:cNvSpPr txBox="1"/>
          <p:nvPr/>
        </p:nvSpPr>
        <p:spPr>
          <a:xfrm>
            <a:off x="2231052" y="3837073"/>
            <a:ext cx="5175000" cy="3138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Arial"/>
              <a:buNone/>
            </a:pPr>
            <a:r>
              <a:rPr lang="de" sz="1000">
                <a:solidFill>
                  <a:srgbClr val="FFFFFF"/>
                </a:solidFill>
                <a:latin typeface="Proxima Nova"/>
                <a:ea typeface="Proxima Nova"/>
                <a:cs typeface="Proxima Nova"/>
                <a:sym typeface="Proxima Nova"/>
              </a:rPr>
              <a:t>ENTERPRISE-GRADE CONTAINER OS</a:t>
            </a:r>
            <a:endParaRPr sz="1000">
              <a:solidFill>
                <a:srgbClr val="FFFFFF"/>
              </a:solidFill>
              <a:latin typeface="Proxima Nova"/>
              <a:ea typeface="Proxima Nova"/>
              <a:cs typeface="Proxima Nova"/>
              <a:sym typeface="Proxima Nova"/>
            </a:endParaRPr>
          </a:p>
        </p:txBody>
      </p:sp>
      <p:sp>
        <p:nvSpPr>
          <p:cNvPr id="864" name="Shape 864"/>
          <p:cNvSpPr txBox="1"/>
          <p:nvPr/>
        </p:nvSpPr>
        <p:spPr>
          <a:xfrm>
            <a:off x="2231164"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Business Automation</a:t>
            </a:r>
            <a:endParaRPr sz="900">
              <a:solidFill>
                <a:srgbClr val="FFFFFF"/>
              </a:solidFill>
              <a:latin typeface="Proxima Nova"/>
              <a:ea typeface="Proxima Nova"/>
              <a:cs typeface="Proxima Nova"/>
              <a:sym typeface="Proxima Nova"/>
            </a:endParaRPr>
          </a:p>
        </p:txBody>
      </p:sp>
      <p:sp>
        <p:nvSpPr>
          <p:cNvPr id="865" name="Shape 865"/>
          <p:cNvSpPr txBox="1"/>
          <p:nvPr/>
        </p:nvSpPr>
        <p:spPr>
          <a:xfrm>
            <a:off x="22311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866" name="Shape 866"/>
          <p:cNvSpPr txBox="1"/>
          <p:nvPr/>
        </p:nvSpPr>
        <p:spPr>
          <a:xfrm>
            <a:off x="327880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867" name="Shape 867"/>
          <p:cNvSpPr txBox="1"/>
          <p:nvPr/>
        </p:nvSpPr>
        <p:spPr>
          <a:xfrm>
            <a:off x="327939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Integration</a:t>
            </a:r>
            <a:endParaRPr sz="900">
              <a:solidFill>
                <a:srgbClr val="FFFFFF"/>
              </a:solidFill>
              <a:latin typeface="Proxima Nova"/>
              <a:ea typeface="Proxima Nova"/>
              <a:cs typeface="Proxima Nova"/>
              <a:sym typeface="Proxima Nova"/>
            </a:endParaRPr>
          </a:p>
        </p:txBody>
      </p:sp>
      <p:sp>
        <p:nvSpPr>
          <p:cNvPr id="868" name="Shape 868"/>
          <p:cNvSpPr txBox="1"/>
          <p:nvPr/>
        </p:nvSpPr>
        <p:spPr>
          <a:xfrm>
            <a:off x="43194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869" name="Shape 869"/>
          <p:cNvSpPr txBox="1"/>
          <p:nvPr/>
        </p:nvSpPr>
        <p:spPr>
          <a:xfrm>
            <a:off x="431945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Data</a:t>
            </a:r>
            <a:endParaRPr sz="900">
              <a:solidFill>
                <a:srgbClr val="FFFFFF"/>
              </a:solidFill>
              <a:latin typeface="Proxima Nova"/>
              <a:ea typeface="Proxima Nova"/>
              <a:cs typeface="Proxima Nova"/>
              <a:sym typeface="Proxima Nova"/>
            </a:endParaRPr>
          </a:p>
        </p:txBody>
      </p:sp>
      <p:sp>
        <p:nvSpPr>
          <p:cNvPr id="870" name="Shape 870"/>
          <p:cNvSpPr txBox="1"/>
          <p:nvPr/>
        </p:nvSpPr>
        <p:spPr>
          <a:xfrm>
            <a:off x="5361522"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871" name="Shape 871"/>
          <p:cNvSpPr txBox="1"/>
          <p:nvPr/>
        </p:nvSpPr>
        <p:spPr>
          <a:xfrm>
            <a:off x="5360722"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Web &amp; Mobile</a:t>
            </a:r>
            <a:endParaRPr sz="900">
              <a:solidFill>
                <a:srgbClr val="FFFFFF"/>
              </a:solidFill>
              <a:latin typeface="Proxima Nova"/>
              <a:ea typeface="Proxima Nova"/>
              <a:cs typeface="Proxima Nova"/>
              <a:sym typeface="Proxima Nova"/>
            </a:endParaRPr>
          </a:p>
        </p:txBody>
      </p:sp>
      <p:sp>
        <p:nvSpPr>
          <p:cNvPr id="872" name="Shape 872"/>
          <p:cNvSpPr txBox="1"/>
          <p:nvPr/>
        </p:nvSpPr>
        <p:spPr>
          <a:xfrm>
            <a:off x="640359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873" name="Shape 873"/>
          <p:cNvSpPr txBox="1"/>
          <p:nvPr/>
        </p:nvSpPr>
        <p:spPr>
          <a:xfrm>
            <a:off x="6403591"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3rd party frameworks</a:t>
            </a:r>
            <a:endParaRPr sz="900">
              <a:solidFill>
                <a:srgbClr val="FFFFFF"/>
              </a:solidFill>
              <a:latin typeface="Proxima Nova"/>
              <a:ea typeface="Proxima Nova"/>
              <a:cs typeface="Proxima Nova"/>
              <a:sym typeface="Proxima Nova"/>
            </a:endParaRPr>
          </a:p>
        </p:txBody>
      </p:sp>
      <p:sp>
        <p:nvSpPr>
          <p:cNvPr id="874" name="Shape 874"/>
          <p:cNvSpPr txBox="1"/>
          <p:nvPr/>
        </p:nvSpPr>
        <p:spPr>
          <a:xfrm>
            <a:off x="2230655" y="2834154"/>
            <a:ext cx="51750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INFRASTRUCTURE SERVICES</a:t>
            </a:r>
            <a:endParaRPr sz="1000">
              <a:latin typeface="Proxima Nova"/>
              <a:ea typeface="Proxima Nova"/>
              <a:cs typeface="Proxima Nova"/>
              <a:sym typeface="Proxima Nova"/>
            </a:endParaRPr>
          </a:p>
        </p:txBody>
      </p:sp>
      <p:cxnSp>
        <p:nvCxnSpPr>
          <p:cNvPr id="875" name="Shape 875"/>
          <p:cNvCxnSpPr/>
          <p:nvPr/>
        </p:nvCxnSpPr>
        <p:spPr>
          <a:xfrm>
            <a:off x="7451387" y="1365600"/>
            <a:ext cx="7800" cy="3104100"/>
          </a:xfrm>
          <a:prstGeom prst="straightConnector1">
            <a:avLst/>
          </a:prstGeom>
          <a:noFill/>
          <a:ln cap="flat" cmpd="sng" w="9525">
            <a:solidFill>
              <a:srgbClr val="666666"/>
            </a:solidFill>
            <a:prstDash val="dash"/>
            <a:round/>
            <a:headEnd len="lg" w="lg" type="none"/>
            <a:tailEnd len="lg" w="lg" type="none"/>
          </a:ln>
        </p:spPr>
      </p:cxnSp>
      <p:sp>
        <p:nvSpPr>
          <p:cNvPr id="876" name="Shape 876"/>
          <p:cNvSpPr txBox="1"/>
          <p:nvPr/>
        </p:nvSpPr>
        <p:spPr>
          <a:xfrm>
            <a:off x="7532935" y="3092100"/>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AUTOMATION</a:t>
            </a:r>
            <a:endParaRPr sz="900">
              <a:solidFill>
                <a:srgbClr val="FFFFFF"/>
              </a:solidFill>
              <a:latin typeface="Proxima Nova"/>
              <a:ea typeface="Proxima Nova"/>
              <a:cs typeface="Proxima Nova"/>
              <a:sym typeface="Proxima Nova"/>
            </a:endParaRPr>
          </a:p>
        </p:txBody>
      </p:sp>
      <p:sp>
        <p:nvSpPr>
          <p:cNvPr id="877" name="Shape 877"/>
          <p:cNvSpPr txBox="1"/>
          <p:nvPr/>
        </p:nvSpPr>
        <p:spPr>
          <a:xfrm>
            <a:off x="7532935" y="40180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DEV TOOLS</a:t>
            </a:r>
            <a:endParaRPr sz="900">
              <a:solidFill>
                <a:srgbClr val="FFFFFF"/>
              </a:solidFill>
              <a:latin typeface="Proxima Nova"/>
              <a:ea typeface="Proxima Nova"/>
              <a:cs typeface="Proxima Nova"/>
              <a:sym typeface="Proxima Nova"/>
            </a:endParaRPr>
          </a:p>
        </p:txBody>
      </p:sp>
      <p:sp>
        <p:nvSpPr>
          <p:cNvPr id="878" name="Shape 878"/>
          <p:cNvSpPr/>
          <p:nvPr/>
        </p:nvSpPr>
        <p:spPr>
          <a:xfrm>
            <a:off x="2231062" y="4179225"/>
            <a:ext cx="5175000" cy="2643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1000">
                <a:solidFill>
                  <a:srgbClr val="F3F3F3"/>
                </a:solidFill>
                <a:latin typeface="Proxima Nova"/>
                <a:ea typeface="Proxima Nova"/>
                <a:cs typeface="Proxima Nova"/>
                <a:sym typeface="Proxima Nova"/>
              </a:rPr>
              <a:t>         PHYSICAL           VIRTUAL           PRIVATE CLOUD           PUBLIC CLOUD</a:t>
            </a:r>
            <a:endParaRPr sz="1000">
              <a:solidFill>
                <a:srgbClr val="F3F3F3"/>
              </a:solidFill>
              <a:latin typeface="Proxima Nova"/>
              <a:ea typeface="Proxima Nova"/>
              <a:cs typeface="Proxima Nova"/>
              <a:sym typeface="Proxima Nova"/>
            </a:endParaRPr>
          </a:p>
        </p:txBody>
      </p:sp>
      <p:sp>
        <p:nvSpPr>
          <p:cNvPr id="879" name="Shape 879"/>
          <p:cNvSpPr txBox="1"/>
          <p:nvPr/>
        </p:nvSpPr>
        <p:spPr>
          <a:xfrm>
            <a:off x="5706790" y="3479995"/>
            <a:ext cx="17049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NETWORKING</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(Flannel,Open vSwitch)</a:t>
            </a:r>
            <a:endParaRPr sz="900">
              <a:latin typeface="Proxima Nova"/>
              <a:ea typeface="Proxima Nova"/>
              <a:cs typeface="Proxima Nova"/>
              <a:sym typeface="Proxima Nova"/>
            </a:endParaRPr>
          </a:p>
        </p:txBody>
      </p:sp>
      <p:sp>
        <p:nvSpPr>
          <p:cNvPr id="880" name="Shape 880"/>
          <p:cNvSpPr txBox="1"/>
          <p:nvPr/>
        </p:nvSpPr>
        <p:spPr>
          <a:xfrm>
            <a:off x="7532935" y="21661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PUBLIC REGISTRY</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Hub)</a:t>
            </a:r>
            <a:endParaRPr sz="900">
              <a:solidFill>
                <a:srgbClr val="FFFFFF"/>
              </a:solidFill>
              <a:latin typeface="Proxima Nova"/>
              <a:ea typeface="Proxima Nova"/>
              <a:cs typeface="Proxima Nova"/>
              <a:sym typeface="Proxima Nova"/>
            </a:endParaRPr>
          </a:p>
        </p:txBody>
      </p:sp>
      <p:sp>
        <p:nvSpPr>
          <p:cNvPr id="881" name="Shape 881"/>
          <p:cNvSpPr txBox="1"/>
          <p:nvPr/>
        </p:nvSpPr>
        <p:spPr>
          <a:xfrm>
            <a:off x="2227570" y="3479995"/>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882" name="Shape 882"/>
          <p:cNvSpPr txBox="1"/>
          <p:nvPr/>
        </p:nvSpPr>
        <p:spPr>
          <a:xfrm>
            <a:off x="3967180" y="3479995"/>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SECURITY</a:t>
            </a:r>
            <a:br>
              <a:rPr lang="de" sz="900">
                <a:solidFill>
                  <a:srgbClr val="FFFFFF"/>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(Docker Engine)</a:t>
            </a:r>
            <a:endParaRPr sz="900">
              <a:solidFill>
                <a:srgbClr val="FFFFFF"/>
              </a:solidFill>
              <a:latin typeface="Proxima Nova"/>
              <a:ea typeface="Proxima Nova"/>
              <a:cs typeface="Proxima Nova"/>
              <a:sym typeface="Proxima Nova"/>
            </a:endParaRPr>
          </a:p>
        </p:txBody>
      </p:sp>
      <p:sp>
        <p:nvSpPr>
          <p:cNvPr id="883" name="Shape 883"/>
          <p:cNvSpPr txBox="1"/>
          <p:nvPr/>
        </p:nvSpPr>
        <p:spPr>
          <a:xfrm>
            <a:off x="223116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CI/CD</a:t>
            </a:r>
            <a:endParaRPr sz="800">
              <a:latin typeface="Proxima Nova"/>
              <a:ea typeface="Proxima Nova"/>
              <a:cs typeface="Proxima Nova"/>
              <a:sym typeface="Proxima Nova"/>
            </a:endParaRPr>
          </a:p>
        </p:txBody>
      </p:sp>
      <p:sp>
        <p:nvSpPr>
          <p:cNvPr id="884" name="Shape 884"/>
          <p:cNvSpPr txBox="1"/>
          <p:nvPr/>
        </p:nvSpPr>
        <p:spPr>
          <a:xfrm>
            <a:off x="353413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IMAGE BUILD</a:t>
            </a:r>
            <a:endParaRPr sz="800">
              <a:latin typeface="Proxima Nova"/>
              <a:ea typeface="Proxima Nova"/>
              <a:cs typeface="Proxima Nova"/>
              <a:sym typeface="Proxima Nova"/>
            </a:endParaRPr>
          </a:p>
        </p:txBody>
      </p:sp>
      <p:sp>
        <p:nvSpPr>
          <p:cNvPr id="885" name="Shape 885"/>
          <p:cNvSpPr txBox="1"/>
          <p:nvPr/>
        </p:nvSpPr>
        <p:spPr>
          <a:xfrm>
            <a:off x="3966608"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 ENGINE</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Engine)</a:t>
            </a:r>
            <a:endParaRPr sz="900">
              <a:latin typeface="Proxima Nova"/>
              <a:ea typeface="Proxima Nova"/>
              <a:cs typeface="Proxima Nova"/>
              <a:sym typeface="Proxima Nova"/>
            </a:endParaRPr>
          </a:p>
        </p:txBody>
      </p:sp>
      <p:sp>
        <p:nvSpPr>
          <p:cNvPr id="886" name="Shape 886"/>
          <p:cNvSpPr txBox="1"/>
          <p:nvPr/>
        </p:nvSpPr>
        <p:spPr>
          <a:xfrm>
            <a:off x="4836902" y="1885114"/>
            <a:ext cx="2562600" cy="31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MANAGEMENT</a:t>
            </a:r>
            <a:endParaRPr sz="1000">
              <a:latin typeface="Proxima Nova"/>
              <a:ea typeface="Proxima Nova"/>
              <a:cs typeface="Proxima Nova"/>
              <a:sym typeface="Proxima Nova"/>
            </a:endParaRPr>
          </a:p>
        </p:txBody>
      </p:sp>
      <p:sp>
        <p:nvSpPr>
          <p:cNvPr id="887" name="Shape 887"/>
          <p:cNvSpPr txBox="1"/>
          <p:nvPr/>
        </p:nvSpPr>
        <p:spPr>
          <a:xfrm>
            <a:off x="3534132"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SERVICE CATALOG</a:t>
            </a:r>
            <a:endParaRPr sz="800">
              <a:latin typeface="Proxima Nova"/>
              <a:ea typeface="Proxima Nova"/>
              <a:cs typeface="Proxima Nova"/>
              <a:sym typeface="Proxima Nova"/>
            </a:endParaRPr>
          </a:p>
        </p:txBody>
      </p:sp>
      <p:sp>
        <p:nvSpPr>
          <p:cNvPr id="888" name="Shape 888"/>
          <p:cNvSpPr txBox="1"/>
          <p:nvPr/>
        </p:nvSpPr>
        <p:spPr>
          <a:xfrm>
            <a:off x="2227570"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ORCHESTRATION</a:t>
            </a:r>
            <a:endParaRPr sz="900">
              <a:solidFill>
                <a:srgbClr val="FFFFFF"/>
              </a:solidFill>
              <a:latin typeface="Proxima Nova"/>
              <a:ea typeface="Proxima Nova"/>
              <a:cs typeface="Proxima Nova"/>
              <a:sym typeface="Proxima Nova"/>
            </a:endParaRPr>
          </a:p>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889" name="Shape 889"/>
          <p:cNvSpPr/>
          <p:nvPr/>
        </p:nvSpPr>
        <p:spPr>
          <a:xfrm>
            <a:off x="2127200" y="2181275"/>
            <a:ext cx="72300" cy="16221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890" name="Shape 890"/>
          <p:cNvSpPr txBox="1"/>
          <p:nvPr/>
        </p:nvSpPr>
        <p:spPr>
          <a:xfrm>
            <a:off x="2231163"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SELF-SERVICE</a:t>
            </a:r>
            <a:endParaRPr sz="800">
              <a:latin typeface="Proxima Nova"/>
              <a:ea typeface="Proxima Nova"/>
              <a:cs typeface="Proxima Nova"/>
              <a:sym typeface="Proxima Nova"/>
            </a:endParaRPr>
          </a:p>
        </p:txBody>
      </p:sp>
      <p:sp>
        <p:nvSpPr>
          <p:cNvPr id="891" name="Shape 891"/>
          <p:cNvSpPr txBox="1"/>
          <p:nvPr/>
        </p:nvSpPr>
        <p:spPr>
          <a:xfrm>
            <a:off x="4837101"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MONITORING</a:t>
            </a:r>
            <a:endParaRPr sz="800">
              <a:solidFill>
                <a:srgbClr val="FFFFFF"/>
              </a:solidFill>
              <a:latin typeface="Proxima Nova"/>
              <a:ea typeface="Proxima Nova"/>
              <a:cs typeface="Proxima Nova"/>
              <a:sym typeface="Proxima Nova"/>
            </a:endParaRPr>
          </a:p>
        </p:txBody>
      </p:sp>
      <p:sp>
        <p:nvSpPr>
          <p:cNvPr id="892" name="Shape 892"/>
          <p:cNvSpPr txBox="1"/>
          <p:nvPr/>
        </p:nvSpPr>
        <p:spPr>
          <a:xfrm>
            <a:off x="6140077"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SECURITY ANALYSIS</a:t>
            </a:r>
            <a:endParaRPr sz="800">
              <a:latin typeface="Proxima Nova"/>
              <a:ea typeface="Proxima Nova"/>
              <a:cs typeface="Proxima Nova"/>
              <a:sym typeface="Proxima Nova"/>
            </a:endParaRPr>
          </a:p>
        </p:txBody>
      </p:sp>
      <p:sp>
        <p:nvSpPr>
          <p:cNvPr id="893" name="Shape 893"/>
          <p:cNvSpPr txBox="1"/>
          <p:nvPr/>
        </p:nvSpPr>
        <p:spPr>
          <a:xfrm>
            <a:off x="5705645" y="3119478"/>
            <a:ext cx="1707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INTERNAL REGISTRY</a:t>
            </a:r>
            <a:endParaRPr sz="900">
              <a:latin typeface="Proxima Nova"/>
              <a:ea typeface="Proxima Nova"/>
              <a:cs typeface="Proxima Nova"/>
              <a:sym typeface="Proxima Nova"/>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7" name="Shape 897"/>
        <p:cNvGrpSpPr/>
        <p:nvPr/>
      </p:nvGrpSpPr>
      <p:grpSpPr>
        <a:xfrm>
          <a:off x="0" y="0"/>
          <a:ext cx="0" cy="0"/>
          <a:chOff x="0" y="0"/>
          <a:chExt cx="0" cy="0"/>
        </a:xfrm>
      </p:grpSpPr>
      <p:sp>
        <p:nvSpPr>
          <p:cNvPr id="898" name="Shape 898"/>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899" name="Shape 899"/>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OPENSHIFT NETWORK PLUGINS</a:t>
            </a:r>
            <a:endParaRPr/>
          </a:p>
        </p:txBody>
      </p:sp>
      <p:sp>
        <p:nvSpPr>
          <p:cNvPr id="900" name="Shape 900"/>
          <p:cNvSpPr/>
          <p:nvPr/>
        </p:nvSpPr>
        <p:spPr>
          <a:xfrm>
            <a:off x="1013451" y="1306000"/>
            <a:ext cx="7095600" cy="553800"/>
          </a:xfrm>
          <a:prstGeom prst="rect">
            <a:avLst/>
          </a:prstGeom>
          <a:solidFill>
            <a:srgbClr val="CC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1800">
                <a:solidFill>
                  <a:srgbClr val="FFFFFF"/>
                </a:solidFill>
                <a:latin typeface="Proxima Nova"/>
                <a:ea typeface="Proxima Nova"/>
                <a:cs typeface="Proxima Nova"/>
                <a:sym typeface="Proxima Nova"/>
              </a:rPr>
              <a:t>OPENSHIFT</a:t>
            </a:r>
            <a:endParaRPr b="1" sz="1800">
              <a:solidFill>
                <a:srgbClr val="FFFFFF"/>
              </a:solidFill>
              <a:latin typeface="Proxima Nova"/>
              <a:ea typeface="Proxima Nova"/>
              <a:cs typeface="Proxima Nova"/>
              <a:sym typeface="Proxima Nova"/>
            </a:endParaRPr>
          </a:p>
        </p:txBody>
      </p:sp>
      <p:sp>
        <p:nvSpPr>
          <p:cNvPr id="901" name="Shape 901"/>
          <p:cNvSpPr/>
          <p:nvPr/>
        </p:nvSpPr>
        <p:spPr>
          <a:xfrm>
            <a:off x="1013451" y="1877500"/>
            <a:ext cx="7095600" cy="240900"/>
          </a:xfrm>
          <a:prstGeom prst="rect">
            <a:avLst/>
          </a:prstGeom>
          <a:solidFill>
            <a:srgbClr val="CC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solidFill>
                  <a:srgbClr val="FFFFFF"/>
                </a:solidFill>
                <a:latin typeface="Proxima Nova"/>
                <a:ea typeface="Proxima Nova"/>
                <a:cs typeface="Proxima Nova"/>
                <a:sym typeface="Proxima Nova"/>
              </a:rPr>
              <a:t>KUBERNETES CNI</a:t>
            </a:r>
            <a:endParaRPr sz="1000">
              <a:solidFill>
                <a:srgbClr val="FFFFFF"/>
              </a:solidFill>
              <a:latin typeface="Proxima Nova"/>
              <a:ea typeface="Proxima Nova"/>
              <a:cs typeface="Proxima Nova"/>
              <a:sym typeface="Proxima Nova"/>
            </a:endParaRPr>
          </a:p>
        </p:txBody>
      </p:sp>
      <p:sp>
        <p:nvSpPr>
          <p:cNvPr id="902" name="Shape 902"/>
          <p:cNvSpPr/>
          <p:nvPr/>
        </p:nvSpPr>
        <p:spPr>
          <a:xfrm>
            <a:off x="1013451" y="2426400"/>
            <a:ext cx="727500" cy="672300"/>
          </a:xfrm>
          <a:prstGeom prst="rect">
            <a:avLst/>
          </a:prstGeom>
          <a:solidFill>
            <a:srgbClr val="3F9C3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900">
                <a:solidFill>
                  <a:srgbClr val="FFFFFF"/>
                </a:solidFill>
                <a:latin typeface="Proxima Nova"/>
                <a:ea typeface="Proxima Nova"/>
                <a:cs typeface="Proxima Nova"/>
                <a:sym typeface="Proxima Nova"/>
              </a:rPr>
              <a:t>OpenShift </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Plugin</a:t>
            </a:r>
            <a:br>
              <a:rPr lang="de" sz="900">
                <a:solidFill>
                  <a:srgbClr val="FFFFFF"/>
                </a:solidFill>
                <a:latin typeface="Proxima Nova"/>
                <a:ea typeface="Proxima Nova"/>
                <a:cs typeface="Proxima Nova"/>
                <a:sym typeface="Proxima Nova"/>
              </a:rPr>
            </a:br>
            <a:endParaRPr b="1" sz="900"/>
          </a:p>
        </p:txBody>
      </p:sp>
      <p:sp>
        <p:nvSpPr>
          <p:cNvPr id="903" name="Shape 903"/>
          <p:cNvSpPr/>
          <p:nvPr/>
        </p:nvSpPr>
        <p:spPr>
          <a:xfrm>
            <a:off x="1812174" y="2426400"/>
            <a:ext cx="727500" cy="672300"/>
          </a:xfrm>
          <a:prstGeom prst="rect">
            <a:avLst/>
          </a:prstGeom>
          <a:solidFill>
            <a:srgbClr val="00415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900">
                <a:solidFill>
                  <a:srgbClr val="FFFFFF"/>
                </a:solidFill>
                <a:latin typeface="Proxima Nova"/>
                <a:ea typeface="Proxima Nova"/>
                <a:cs typeface="Proxima Nova"/>
                <a:sym typeface="Proxima Nova"/>
              </a:rPr>
              <a:t>Flannel</a:t>
            </a:r>
            <a:endParaRPr sz="900">
              <a:solidFill>
                <a:srgbClr val="FFFFFF"/>
              </a:solidFill>
              <a:latin typeface="Proxima Nova"/>
              <a:ea typeface="Proxima Nova"/>
              <a:cs typeface="Proxima Nova"/>
              <a:sym typeface="Proxima Nova"/>
            </a:endParaRPr>
          </a:p>
          <a:p>
            <a:pPr indent="0" lvl="0" marL="0" rtl="0" algn="ctr">
              <a:spcBef>
                <a:spcPts val="0"/>
              </a:spcBef>
              <a:spcAft>
                <a:spcPts val="0"/>
              </a:spcAft>
              <a:buNone/>
            </a:pPr>
            <a:r>
              <a:rPr lang="de" sz="900">
                <a:solidFill>
                  <a:srgbClr val="FFFFFF"/>
                </a:solidFill>
                <a:latin typeface="Proxima Nova"/>
                <a:ea typeface="Proxima Nova"/>
                <a:cs typeface="Proxima Nova"/>
                <a:sym typeface="Proxima Nova"/>
              </a:rPr>
              <a:t>Plugin*</a:t>
            </a:r>
            <a:endParaRPr sz="900">
              <a:solidFill>
                <a:srgbClr val="FFFFFF"/>
              </a:solidFill>
              <a:latin typeface="Proxima Nova"/>
              <a:ea typeface="Proxima Nova"/>
              <a:cs typeface="Proxima Nova"/>
              <a:sym typeface="Proxima Nova"/>
            </a:endParaRPr>
          </a:p>
        </p:txBody>
      </p:sp>
      <p:sp>
        <p:nvSpPr>
          <p:cNvPr id="904" name="Shape 904"/>
          <p:cNvSpPr/>
          <p:nvPr/>
        </p:nvSpPr>
        <p:spPr>
          <a:xfrm>
            <a:off x="2610897" y="2426400"/>
            <a:ext cx="727500" cy="672300"/>
          </a:xfrm>
          <a:prstGeom prst="rect">
            <a:avLst/>
          </a:prstGeom>
          <a:solidFill>
            <a:srgbClr val="0041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lang="de" sz="900">
                <a:solidFill>
                  <a:schemeClr val="lt1"/>
                </a:solidFill>
                <a:latin typeface="Proxima Nova"/>
                <a:ea typeface="Proxima Nova"/>
                <a:cs typeface="Proxima Nova"/>
                <a:sym typeface="Proxima Nova"/>
              </a:rPr>
              <a:t>Nuage</a:t>
            </a:r>
            <a:endParaRPr sz="900">
              <a:solidFill>
                <a:schemeClr val="lt1"/>
              </a:solidFill>
              <a:latin typeface="Proxima Nova"/>
              <a:ea typeface="Proxima Nova"/>
              <a:cs typeface="Proxima Nova"/>
              <a:sym typeface="Proxima Nova"/>
            </a:endParaRPr>
          </a:p>
          <a:p>
            <a:pPr indent="0" lvl="0" marL="0" marR="0" rtl="0" algn="ctr">
              <a:lnSpc>
                <a:spcPct val="100000"/>
              </a:lnSpc>
              <a:spcBef>
                <a:spcPts val="0"/>
              </a:spcBef>
              <a:spcAft>
                <a:spcPts val="0"/>
              </a:spcAft>
              <a:buNone/>
            </a:pPr>
            <a:r>
              <a:rPr lang="de" sz="900">
                <a:solidFill>
                  <a:schemeClr val="lt1"/>
                </a:solidFill>
                <a:latin typeface="Proxima Nova"/>
                <a:ea typeface="Proxima Nova"/>
                <a:cs typeface="Proxima Nova"/>
                <a:sym typeface="Proxima Nova"/>
              </a:rPr>
              <a:t>Plugin</a:t>
            </a:r>
            <a:endParaRPr sz="900">
              <a:solidFill>
                <a:schemeClr val="lt1"/>
              </a:solidFill>
              <a:latin typeface="Proxima Nova"/>
              <a:ea typeface="Proxima Nova"/>
              <a:cs typeface="Proxima Nova"/>
              <a:sym typeface="Proxima Nova"/>
            </a:endParaRPr>
          </a:p>
        </p:txBody>
      </p:sp>
      <p:sp>
        <p:nvSpPr>
          <p:cNvPr id="905" name="Shape 905"/>
          <p:cNvSpPr/>
          <p:nvPr/>
        </p:nvSpPr>
        <p:spPr>
          <a:xfrm>
            <a:off x="3409621" y="2426400"/>
            <a:ext cx="727500" cy="672300"/>
          </a:xfrm>
          <a:prstGeom prst="rect">
            <a:avLst/>
          </a:prstGeom>
          <a:solidFill>
            <a:srgbClr val="004153"/>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de" sz="900">
                <a:solidFill>
                  <a:schemeClr val="lt1"/>
                </a:solidFill>
                <a:latin typeface="Proxima Nova"/>
                <a:ea typeface="Proxima Nova"/>
                <a:cs typeface="Proxima Nova"/>
                <a:sym typeface="Proxima Nova"/>
              </a:rPr>
              <a:t>Essentials</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(Calico)</a:t>
            </a:r>
            <a:endParaRPr sz="900">
              <a:solidFill>
                <a:schemeClr val="lt1"/>
              </a:solidFill>
              <a:latin typeface="Proxima Nova"/>
              <a:ea typeface="Proxima Nova"/>
              <a:cs typeface="Proxima Nova"/>
              <a:sym typeface="Proxima Nova"/>
            </a:endParaRPr>
          </a:p>
          <a:p>
            <a:pPr indent="0" lvl="0" marL="0" rtl="0" algn="ctr">
              <a:spcBef>
                <a:spcPts val="0"/>
              </a:spcBef>
              <a:spcAft>
                <a:spcPts val="0"/>
              </a:spcAft>
              <a:buNone/>
            </a:pPr>
            <a:r>
              <a:rPr lang="de" sz="900">
                <a:solidFill>
                  <a:schemeClr val="lt1"/>
                </a:solidFill>
                <a:latin typeface="Proxima Nova"/>
                <a:ea typeface="Proxima Nova"/>
                <a:cs typeface="Proxima Nova"/>
                <a:sym typeface="Proxima Nova"/>
              </a:rPr>
              <a:t>Plugin</a:t>
            </a:r>
            <a:endParaRPr sz="900">
              <a:solidFill>
                <a:srgbClr val="FFFFFF"/>
              </a:solidFill>
              <a:latin typeface="Proxima Nova"/>
              <a:ea typeface="Proxima Nova"/>
              <a:cs typeface="Proxima Nova"/>
              <a:sym typeface="Proxima Nova"/>
            </a:endParaRPr>
          </a:p>
        </p:txBody>
      </p:sp>
      <p:sp>
        <p:nvSpPr>
          <p:cNvPr id="906" name="Shape 906"/>
          <p:cNvSpPr/>
          <p:nvPr/>
        </p:nvSpPr>
        <p:spPr>
          <a:xfrm>
            <a:off x="4208344" y="2426400"/>
            <a:ext cx="727500" cy="672300"/>
          </a:xfrm>
          <a:prstGeom prst="rect">
            <a:avLst/>
          </a:prstGeom>
          <a:solidFill>
            <a:srgbClr val="00415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900">
                <a:solidFill>
                  <a:srgbClr val="FFFFFF"/>
                </a:solidFill>
                <a:latin typeface="Proxima Nova"/>
                <a:ea typeface="Proxima Nova"/>
                <a:cs typeface="Proxima Nova"/>
                <a:sym typeface="Proxima Nova"/>
              </a:rPr>
              <a:t>Contrail</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a:t>
            </a:r>
            <a:r>
              <a:rPr lang="de" sz="900">
                <a:solidFill>
                  <a:schemeClr val="lt1"/>
                </a:solidFill>
                <a:latin typeface="Proxima Nova"/>
                <a:ea typeface="Proxima Nova"/>
                <a:cs typeface="Proxima Nova"/>
                <a:sym typeface="Proxima Nova"/>
              </a:rPr>
              <a:t>OpenContrail)</a:t>
            </a:r>
            <a:endParaRPr sz="900">
              <a:solidFill>
                <a:srgbClr val="FFFFFF"/>
              </a:solidFill>
              <a:latin typeface="Proxima Nova"/>
              <a:ea typeface="Proxima Nova"/>
              <a:cs typeface="Proxima Nova"/>
              <a:sym typeface="Proxima Nova"/>
            </a:endParaRPr>
          </a:p>
          <a:p>
            <a:pPr indent="0" lvl="0" marL="0" rtl="0" algn="ctr">
              <a:spcBef>
                <a:spcPts val="0"/>
              </a:spcBef>
              <a:spcAft>
                <a:spcPts val="0"/>
              </a:spcAft>
              <a:buNone/>
            </a:pPr>
            <a:r>
              <a:rPr lang="de" sz="900">
                <a:solidFill>
                  <a:srgbClr val="FFFFFF"/>
                </a:solidFill>
                <a:latin typeface="Proxima Nova"/>
                <a:ea typeface="Proxima Nova"/>
                <a:cs typeface="Proxima Nova"/>
                <a:sym typeface="Proxima Nova"/>
              </a:rPr>
              <a:t>Plugin</a:t>
            </a:r>
            <a:endParaRPr sz="900">
              <a:solidFill>
                <a:srgbClr val="FFFFFF"/>
              </a:solidFill>
              <a:latin typeface="Proxima Nova"/>
              <a:ea typeface="Proxima Nova"/>
              <a:cs typeface="Proxima Nova"/>
              <a:sym typeface="Proxima Nova"/>
            </a:endParaRPr>
          </a:p>
        </p:txBody>
      </p:sp>
      <p:sp>
        <p:nvSpPr>
          <p:cNvPr id="907" name="Shape 907"/>
          <p:cNvSpPr/>
          <p:nvPr/>
        </p:nvSpPr>
        <p:spPr>
          <a:xfrm>
            <a:off x="5007067" y="2426400"/>
            <a:ext cx="727500" cy="672300"/>
          </a:xfrm>
          <a:prstGeom prst="rect">
            <a:avLst/>
          </a:prstGeom>
          <a:solidFill>
            <a:srgbClr val="00415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900">
                <a:solidFill>
                  <a:srgbClr val="FFFFFF"/>
                </a:solidFill>
                <a:latin typeface="Proxima Nova"/>
                <a:ea typeface="Proxima Nova"/>
                <a:cs typeface="Proxima Nova"/>
                <a:sym typeface="Proxima Nova"/>
              </a:rPr>
              <a:t>Cisco</a:t>
            </a:r>
            <a:endParaRPr sz="900">
              <a:solidFill>
                <a:srgbClr val="FFFFFF"/>
              </a:solidFill>
              <a:latin typeface="Proxima Nova"/>
              <a:ea typeface="Proxima Nova"/>
              <a:cs typeface="Proxima Nova"/>
              <a:sym typeface="Proxima Nova"/>
            </a:endParaRPr>
          </a:p>
          <a:p>
            <a:pPr indent="0" lvl="0" marL="0" rtl="0" algn="ctr">
              <a:spcBef>
                <a:spcPts val="0"/>
              </a:spcBef>
              <a:spcAft>
                <a:spcPts val="0"/>
              </a:spcAft>
              <a:buNone/>
            </a:pPr>
            <a:r>
              <a:rPr lang="de" sz="900">
                <a:solidFill>
                  <a:srgbClr val="FFFFFF"/>
                </a:solidFill>
                <a:latin typeface="Proxima Nova"/>
                <a:ea typeface="Proxima Nova"/>
                <a:cs typeface="Proxima Nova"/>
                <a:sym typeface="Proxima Nova"/>
              </a:rPr>
              <a:t>Contiv</a:t>
            </a:r>
            <a:endParaRPr sz="900">
              <a:solidFill>
                <a:srgbClr val="FFFFFF"/>
              </a:solidFill>
              <a:latin typeface="Proxima Nova"/>
              <a:ea typeface="Proxima Nova"/>
              <a:cs typeface="Proxima Nova"/>
              <a:sym typeface="Proxima Nova"/>
            </a:endParaRPr>
          </a:p>
          <a:p>
            <a:pPr indent="0" lvl="0" marL="0" rtl="0" algn="ctr">
              <a:spcBef>
                <a:spcPts val="0"/>
              </a:spcBef>
              <a:spcAft>
                <a:spcPts val="0"/>
              </a:spcAft>
              <a:buNone/>
            </a:pPr>
            <a:r>
              <a:rPr lang="de" sz="900">
                <a:solidFill>
                  <a:srgbClr val="FFFFFF"/>
                </a:solidFill>
                <a:latin typeface="Proxima Nova"/>
                <a:ea typeface="Proxima Nova"/>
                <a:cs typeface="Proxima Nova"/>
                <a:sym typeface="Proxima Nova"/>
              </a:rPr>
              <a:t>Plugin</a:t>
            </a:r>
            <a:endParaRPr sz="900">
              <a:solidFill>
                <a:srgbClr val="FFFFFF"/>
              </a:solidFill>
              <a:latin typeface="Proxima Nova"/>
              <a:ea typeface="Proxima Nova"/>
              <a:cs typeface="Proxima Nova"/>
              <a:sym typeface="Proxima Nova"/>
            </a:endParaRPr>
          </a:p>
        </p:txBody>
      </p:sp>
      <p:sp>
        <p:nvSpPr>
          <p:cNvPr id="908" name="Shape 908"/>
          <p:cNvSpPr/>
          <p:nvPr/>
        </p:nvSpPr>
        <p:spPr>
          <a:xfrm>
            <a:off x="5805790" y="2426400"/>
            <a:ext cx="727500" cy="672300"/>
          </a:xfrm>
          <a:prstGeom prst="rect">
            <a:avLst/>
          </a:prstGeom>
          <a:solidFill>
            <a:srgbClr val="00415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900">
                <a:solidFill>
                  <a:srgbClr val="FFFFFF"/>
                </a:solidFill>
                <a:latin typeface="Proxima Nova"/>
                <a:ea typeface="Proxima Nova"/>
                <a:cs typeface="Proxima Nova"/>
                <a:sym typeface="Proxima Nova"/>
              </a:rPr>
              <a:t>Big Switch</a:t>
            </a:r>
            <a:endParaRPr sz="900">
              <a:solidFill>
                <a:srgbClr val="FFFFFF"/>
              </a:solidFill>
              <a:latin typeface="Proxima Nova"/>
              <a:ea typeface="Proxima Nova"/>
              <a:cs typeface="Proxima Nova"/>
              <a:sym typeface="Proxima Nova"/>
            </a:endParaRPr>
          </a:p>
          <a:p>
            <a:pPr indent="0" lvl="0" marL="0" rtl="0" algn="ctr">
              <a:spcBef>
                <a:spcPts val="0"/>
              </a:spcBef>
              <a:spcAft>
                <a:spcPts val="0"/>
              </a:spcAft>
              <a:buNone/>
            </a:pPr>
            <a:r>
              <a:rPr lang="de" sz="900">
                <a:solidFill>
                  <a:srgbClr val="FFFFFF"/>
                </a:solidFill>
                <a:latin typeface="Proxima Nova"/>
                <a:ea typeface="Proxima Nova"/>
                <a:cs typeface="Proxima Nova"/>
                <a:sym typeface="Proxima Nova"/>
              </a:rPr>
              <a:t>Plugin</a:t>
            </a:r>
            <a:endParaRPr sz="900">
              <a:solidFill>
                <a:srgbClr val="FFFFFF"/>
              </a:solidFill>
              <a:latin typeface="Proxima Nova"/>
              <a:ea typeface="Proxima Nova"/>
              <a:cs typeface="Proxima Nova"/>
              <a:sym typeface="Proxima Nova"/>
            </a:endParaRPr>
          </a:p>
        </p:txBody>
      </p:sp>
      <p:cxnSp>
        <p:nvCxnSpPr>
          <p:cNvPr id="909" name="Shape 909"/>
          <p:cNvCxnSpPr/>
          <p:nvPr/>
        </p:nvCxnSpPr>
        <p:spPr>
          <a:xfrm>
            <a:off x="1377201" y="2118600"/>
            <a:ext cx="0" cy="307800"/>
          </a:xfrm>
          <a:prstGeom prst="straightConnector1">
            <a:avLst/>
          </a:prstGeom>
          <a:noFill/>
          <a:ln cap="flat" cmpd="sng" w="9525">
            <a:solidFill>
              <a:schemeClr val="dk2"/>
            </a:solidFill>
            <a:prstDash val="solid"/>
            <a:round/>
            <a:headEnd len="lg" w="lg" type="none"/>
            <a:tailEnd len="lg" w="lg" type="triangle"/>
          </a:ln>
        </p:spPr>
      </p:cxnSp>
      <p:cxnSp>
        <p:nvCxnSpPr>
          <p:cNvPr id="910" name="Shape 910"/>
          <p:cNvCxnSpPr/>
          <p:nvPr/>
        </p:nvCxnSpPr>
        <p:spPr>
          <a:xfrm>
            <a:off x="2175167" y="2118627"/>
            <a:ext cx="0" cy="307800"/>
          </a:xfrm>
          <a:prstGeom prst="straightConnector1">
            <a:avLst/>
          </a:prstGeom>
          <a:noFill/>
          <a:ln cap="flat" cmpd="sng" w="9525">
            <a:solidFill>
              <a:schemeClr val="dk2"/>
            </a:solidFill>
            <a:prstDash val="solid"/>
            <a:round/>
            <a:headEnd len="lg" w="lg" type="none"/>
            <a:tailEnd len="lg" w="lg" type="triangle"/>
          </a:ln>
        </p:spPr>
      </p:cxnSp>
      <p:cxnSp>
        <p:nvCxnSpPr>
          <p:cNvPr id="911" name="Shape 911"/>
          <p:cNvCxnSpPr/>
          <p:nvPr/>
        </p:nvCxnSpPr>
        <p:spPr>
          <a:xfrm>
            <a:off x="2973132" y="2118627"/>
            <a:ext cx="0" cy="307800"/>
          </a:xfrm>
          <a:prstGeom prst="straightConnector1">
            <a:avLst/>
          </a:prstGeom>
          <a:noFill/>
          <a:ln cap="flat" cmpd="sng" w="9525">
            <a:solidFill>
              <a:schemeClr val="dk2"/>
            </a:solidFill>
            <a:prstDash val="solid"/>
            <a:round/>
            <a:headEnd len="lg" w="lg" type="none"/>
            <a:tailEnd len="lg" w="lg" type="triangle"/>
          </a:ln>
        </p:spPr>
      </p:cxnSp>
      <p:cxnSp>
        <p:nvCxnSpPr>
          <p:cNvPr id="912" name="Shape 912"/>
          <p:cNvCxnSpPr/>
          <p:nvPr/>
        </p:nvCxnSpPr>
        <p:spPr>
          <a:xfrm>
            <a:off x="3771098" y="2118627"/>
            <a:ext cx="0" cy="307800"/>
          </a:xfrm>
          <a:prstGeom prst="straightConnector1">
            <a:avLst/>
          </a:prstGeom>
          <a:noFill/>
          <a:ln cap="flat" cmpd="sng" w="9525">
            <a:solidFill>
              <a:schemeClr val="dk2"/>
            </a:solidFill>
            <a:prstDash val="solid"/>
            <a:round/>
            <a:headEnd len="lg" w="lg" type="none"/>
            <a:tailEnd len="lg" w="lg" type="triangle"/>
          </a:ln>
        </p:spPr>
      </p:cxnSp>
      <p:cxnSp>
        <p:nvCxnSpPr>
          <p:cNvPr id="913" name="Shape 913"/>
          <p:cNvCxnSpPr/>
          <p:nvPr/>
        </p:nvCxnSpPr>
        <p:spPr>
          <a:xfrm>
            <a:off x="4569063" y="2118627"/>
            <a:ext cx="0" cy="307800"/>
          </a:xfrm>
          <a:prstGeom prst="straightConnector1">
            <a:avLst/>
          </a:prstGeom>
          <a:noFill/>
          <a:ln cap="flat" cmpd="sng" w="9525">
            <a:solidFill>
              <a:schemeClr val="dk2"/>
            </a:solidFill>
            <a:prstDash val="solid"/>
            <a:round/>
            <a:headEnd len="lg" w="lg" type="none"/>
            <a:tailEnd len="lg" w="lg" type="triangle"/>
          </a:ln>
        </p:spPr>
      </p:cxnSp>
      <p:cxnSp>
        <p:nvCxnSpPr>
          <p:cNvPr id="914" name="Shape 914"/>
          <p:cNvCxnSpPr/>
          <p:nvPr/>
        </p:nvCxnSpPr>
        <p:spPr>
          <a:xfrm>
            <a:off x="5367029" y="2118627"/>
            <a:ext cx="0" cy="307800"/>
          </a:xfrm>
          <a:prstGeom prst="straightConnector1">
            <a:avLst/>
          </a:prstGeom>
          <a:noFill/>
          <a:ln cap="flat" cmpd="sng" w="9525">
            <a:solidFill>
              <a:schemeClr val="dk2"/>
            </a:solidFill>
            <a:prstDash val="solid"/>
            <a:round/>
            <a:headEnd len="lg" w="lg" type="none"/>
            <a:tailEnd len="lg" w="lg" type="triangle"/>
          </a:ln>
        </p:spPr>
      </p:cxnSp>
      <p:cxnSp>
        <p:nvCxnSpPr>
          <p:cNvPr id="915" name="Shape 915"/>
          <p:cNvCxnSpPr/>
          <p:nvPr/>
        </p:nvCxnSpPr>
        <p:spPr>
          <a:xfrm>
            <a:off x="6164994" y="2118627"/>
            <a:ext cx="0" cy="307800"/>
          </a:xfrm>
          <a:prstGeom prst="straightConnector1">
            <a:avLst/>
          </a:prstGeom>
          <a:noFill/>
          <a:ln cap="flat" cmpd="sng" w="9525">
            <a:solidFill>
              <a:schemeClr val="dk2"/>
            </a:solidFill>
            <a:prstDash val="solid"/>
            <a:round/>
            <a:headEnd len="lg" w="lg" type="none"/>
            <a:tailEnd len="lg" w="lg" type="triangle"/>
          </a:ln>
        </p:spPr>
      </p:cxnSp>
      <p:sp>
        <p:nvSpPr>
          <p:cNvPr id="916" name="Shape 916"/>
          <p:cNvSpPr/>
          <p:nvPr/>
        </p:nvSpPr>
        <p:spPr>
          <a:xfrm>
            <a:off x="3210450" y="3502450"/>
            <a:ext cx="894900" cy="164100"/>
          </a:xfrm>
          <a:prstGeom prst="rect">
            <a:avLst/>
          </a:prstGeom>
          <a:solidFill>
            <a:srgbClr val="3F9C3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Proxima Nova"/>
                <a:ea typeface="Proxima Nova"/>
                <a:cs typeface="Proxima Nova"/>
                <a:sym typeface="Proxima Nova"/>
              </a:rPr>
              <a:t>Certified Plugin</a:t>
            </a:r>
            <a:endParaRPr sz="700">
              <a:latin typeface="Proxima Nova"/>
              <a:ea typeface="Proxima Nova"/>
              <a:cs typeface="Proxima Nova"/>
              <a:sym typeface="Proxima Nova"/>
            </a:endParaRPr>
          </a:p>
        </p:txBody>
      </p:sp>
      <p:sp>
        <p:nvSpPr>
          <p:cNvPr id="917" name="Shape 917"/>
          <p:cNvSpPr/>
          <p:nvPr/>
        </p:nvSpPr>
        <p:spPr>
          <a:xfrm>
            <a:off x="4125072" y="3502450"/>
            <a:ext cx="894900" cy="164100"/>
          </a:xfrm>
          <a:prstGeom prst="rect">
            <a:avLst/>
          </a:prstGeom>
          <a:solidFill>
            <a:srgbClr val="00415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Proxima Nova"/>
                <a:ea typeface="Proxima Nova"/>
                <a:cs typeface="Proxima Nova"/>
                <a:sym typeface="Proxima Nova"/>
              </a:rPr>
              <a:t>Validated Plugin</a:t>
            </a:r>
            <a:endParaRPr sz="700">
              <a:latin typeface="Proxima Nova"/>
              <a:ea typeface="Proxima Nova"/>
              <a:cs typeface="Proxima Nova"/>
              <a:sym typeface="Proxima Nova"/>
            </a:endParaRPr>
          </a:p>
        </p:txBody>
      </p:sp>
      <p:sp>
        <p:nvSpPr>
          <p:cNvPr id="918" name="Shape 918"/>
          <p:cNvSpPr txBox="1"/>
          <p:nvPr/>
        </p:nvSpPr>
        <p:spPr>
          <a:xfrm>
            <a:off x="1024200" y="4437675"/>
            <a:ext cx="7095600" cy="240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 sz="900">
                <a:solidFill>
                  <a:schemeClr val="dk1"/>
                </a:solidFill>
                <a:latin typeface="Overpass"/>
                <a:ea typeface="Overpass"/>
                <a:cs typeface="Overpass"/>
                <a:sym typeface="Overpass"/>
              </a:rPr>
              <a:t>* Flannel is minimally verified and is supported only and exactly as deployed in the OpenShift on OpenStack reference architecture</a:t>
            </a:r>
            <a:endParaRPr sz="900">
              <a:solidFill>
                <a:schemeClr val="dk1"/>
              </a:solidFill>
              <a:latin typeface="Overpass"/>
              <a:ea typeface="Overpass"/>
              <a:cs typeface="Overpass"/>
              <a:sym typeface="Overpass"/>
            </a:endParaRPr>
          </a:p>
        </p:txBody>
      </p:sp>
      <p:sp>
        <p:nvSpPr>
          <p:cNvPr id="919" name="Shape 919"/>
          <p:cNvSpPr/>
          <p:nvPr/>
        </p:nvSpPr>
        <p:spPr>
          <a:xfrm>
            <a:off x="6604424" y="2426400"/>
            <a:ext cx="727500" cy="672300"/>
          </a:xfrm>
          <a:prstGeom prst="rect">
            <a:avLst/>
          </a:prstGeom>
          <a:solidFill>
            <a:srgbClr val="004153"/>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de" sz="900">
                <a:solidFill>
                  <a:schemeClr val="lt1"/>
                </a:solidFill>
                <a:latin typeface="Proxima Nova"/>
                <a:ea typeface="Proxima Nova"/>
                <a:cs typeface="Proxima Nova"/>
                <a:sym typeface="Proxima Nova"/>
              </a:rPr>
              <a:t>VMware</a:t>
            </a:r>
            <a:endParaRPr sz="900">
              <a:solidFill>
                <a:schemeClr val="lt1"/>
              </a:solidFill>
              <a:latin typeface="Proxima Nova"/>
              <a:ea typeface="Proxima Nova"/>
              <a:cs typeface="Proxima Nova"/>
              <a:sym typeface="Proxima Nova"/>
            </a:endParaRPr>
          </a:p>
          <a:p>
            <a:pPr indent="0" lvl="0" marL="0" rtl="0" algn="ctr">
              <a:spcBef>
                <a:spcPts val="0"/>
              </a:spcBef>
              <a:spcAft>
                <a:spcPts val="0"/>
              </a:spcAft>
              <a:buClr>
                <a:schemeClr val="dk1"/>
              </a:buClr>
              <a:buSzPts val="1100"/>
              <a:buFont typeface="Arial"/>
              <a:buNone/>
            </a:pPr>
            <a:r>
              <a:rPr lang="de" sz="900">
                <a:solidFill>
                  <a:schemeClr val="lt1"/>
                </a:solidFill>
                <a:latin typeface="Proxima Nova"/>
                <a:ea typeface="Proxima Nova"/>
                <a:cs typeface="Proxima Nova"/>
                <a:sym typeface="Proxima Nova"/>
              </a:rPr>
              <a:t>NSX-T</a:t>
            </a:r>
            <a:endParaRPr sz="900">
              <a:solidFill>
                <a:schemeClr val="lt1"/>
              </a:solidFill>
              <a:latin typeface="Proxima Nova"/>
              <a:ea typeface="Proxima Nova"/>
              <a:cs typeface="Proxima Nova"/>
              <a:sym typeface="Proxima Nova"/>
            </a:endParaRPr>
          </a:p>
          <a:p>
            <a:pPr indent="0" lvl="0" marL="0" rtl="0" algn="ctr">
              <a:spcBef>
                <a:spcPts val="0"/>
              </a:spcBef>
              <a:spcAft>
                <a:spcPts val="0"/>
              </a:spcAft>
              <a:buNone/>
            </a:pPr>
            <a:r>
              <a:rPr lang="de" sz="900">
                <a:solidFill>
                  <a:schemeClr val="lt1"/>
                </a:solidFill>
                <a:latin typeface="Proxima Nova"/>
                <a:ea typeface="Proxima Nova"/>
                <a:cs typeface="Proxima Nova"/>
                <a:sym typeface="Proxima Nova"/>
              </a:rPr>
              <a:t>Plugin</a:t>
            </a:r>
            <a:endParaRPr sz="900">
              <a:solidFill>
                <a:srgbClr val="FFFFFF"/>
              </a:solidFill>
              <a:latin typeface="Proxima Nova"/>
              <a:ea typeface="Proxima Nova"/>
              <a:cs typeface="Proxima Nova"/>
              <a:sym typeface="Proxima Nova"/>
            </a:endParaRPr>
          </a:p>
        </p:txBody>
      </p:sp>
      <p:sp>
        <p:nvSpPr>
          <p:cNvPr id="920" name="Shape 920"/>
          <p:cNvSpPr/>
          <p:nvPr/>
        </p:nvSpPr>
        <p:spPr>
          <a:xfrm>
            <a:off x="5038765" y="3502450"/>
            <a:ext cx="894900" cy="164100"/>
          </a:xfrm>
          <a:prstGeom prst="rect">
            <a:avLst/>
          </a:prstGeom>
          <a:solidFill>
            <a:srgbClr val="B7B7B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Proxima Nova"/>
                <a:ea typeface="Proxima Nova"/>
                <a:cs typeface="Proxima Nova"/>
                <a:sym typeface="Proxima Nova"/>
              </a:rPr>
              <a:t>In-Progress</a:t>
            </a:r>
            <a:endParaRPr sz="700">
              <a:latin typeface="Proxima Nova"/>
              <a:ea typeface="Proxima Nova"/>
              <a:cs typeface="Proxima Nova"/>
              <a:sym typeface="Proxima Nova"/>
            </a:endParaRPr>
          </a:p>
        </p:txBody>
      </p:sp>
      <p:cxnSp>
        <p:nvCxnSpPr>
          <p:cNvPr id="921" name="Shape 921"/>
          <p:cNvCxnSpPr/>
          <p:nvPr/>
        </p:nvCxnSpPr>
        <p:spPr>
          <a:xfrm>
            <a:off x="6962960" y="2118627"/>
            <a:ext cx="0" cy="307800"/>
          </a:xfrm>
          <a:prstGeom prst="straightConnector1">
            <a:avLst/>
          </a:prstGeom>
          <a:noFill/>
          <a:ln cap="flat" cmpd="sng" w="9525">
            <a:solidFill>
              <a:schemeClr val="dk2"/>
            </a:solidFill>
            <a:prstDash val="solid"/>
            <a:round/>
            <a:headEnd len="lg" w="lg" type="none"/>
            <a:tailEnd len="lg" w="lg" type="triangle"/>
          </a:ln>
        </p:spPr>
      </p:cxnSp>
      <p:sp>
        <p:nvSpPr>
          <p:cNvPr id="922" name="Shape 922"/>
          <p:cNvSpPr/>
          <p:nvPr/>
        </p:nvSpPr>
        <p:spPr>
          <a:xfrm>
            <a:off x="1093158" y="2900629"/>
            <a:ext cx="579300" cy="146700"/>
          </a:xfrm>
          <a:prstGeom prst="rect">
            <a:avLst/>
          </a:prstGeom>
          <a:solidFill>
            <a:srgbClr val="B6D7A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38761D"/>
                </a:solidFill>
                <a:latin typeface="Proxima Nova"/>
                <a:ea typeface="Proxima Nova"/>
                <a:cs typeface="Proxima Nova"/>
                <a:sym typeface="Proxima Nova"/>
              </a:rPr>
              <a:t>DEFAULT</a:t>
            </a:r>
            <a:endParaRPr sz="700">
              <a:solidFill>
                <a:srgbClr val="38761D"/>
              </a:solidFill>
              <a:latin typeface="Proxima Nova"/>
              <a:ea typeface="Proxima Nova"/>
              <a:cs typeface="Proxima Nova"/>
              <a:sym typeface="Proxima Nova"/>
            </a:endParaRPr>
          </a:p>
        </p:txBody>
      </p:sp>
      <p:sp>
        <p:nvSpPr>
          <p:cNvPr id="923" name="Shape 923"/>
          <p:cNvSpPr/>
          <p:nvPr/>
        </p:nvSpPr>
        <p:spPr>
          <a:xfrm>
            <a:off x="7403049" y="2426388"/>
            <a:ext cx="727500" cy="672300"/>
          </a:xfrm>
          <a:prstGeom prst="rect">
            <a:avLst/>
          </a:prstGeom>
          <a:solidFill>
            <a:srgbClr val="B7B7B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de" sz="900">
                <a:solidFill>
                  <a:schemeClr val="lt1"/>
                </a:solidFill>
                <a:latin typeface="Proxima Nova"/>
                <a:ea typeface="Proxima Nova"/>
                <a:cs typeface="Proxima Nova"/>
                <a:sym typeface="Proxima Nova"/>
              </a:rPr>
              <a:t>Open</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Daylight</a:t>
            </a:r>
            <a:endParaRPr sz="900">
              <a:solidFill>
                <a:schemeClr val="lt1"/>
              </a:solidFill>
              <a:latin typeface="Proxima Nova"/>
              <a:ea typeface="Proxima Nova"/>
              <a:cs typeface="Proxima Nova"/>
              <a:sym typeface="Proxima Nova"/>
            </a:endParaRPr>
          </a:p>
          <a:p>
            <a:pPr indent="0" lvl="0" marL="0" rtl="0" algn="ctr">
              <a:spcBef>
                <a:spcPts val="0"/>
              </a:spcBef>
              <a:spcAft>
                <a:spcPts val="0"/>
              </a:spcAft>
              <a:buNone/>
            </a:pPr>
            <a:r>
              <a:rPr lang="de" sz="900">
                <a:solidFill>
                  <a:schemeClr val="lt1"/>
                </a:solidFill>
                <a:latin typeface="Proxima Nova"/>
                <a:ea typeface="Proxima Nova"/>
                <a:cs typeface="Proxima Nova"/>
                <a:sym typeface="Proxima Nova"/>
              </a:rPr>
              <a:t>Plugin</a:t>
            </a:r>
            <a:endParaRPr sz="900">
              <a:solidFill>
                <a:srgbClr val="FFFFFF"/>
              </a:solidFill>
              <a:latin typeface="Proxima Nova"/>
              <a:ea typeface="Proxima Nova"/>
              <a:cs typeface="Proxima Nova"/>
              <a:sym typeface="Proxima Nova"/>
            </a:endParaRPr>
          </a:p>
        </p:txBody>
      </p:sp>
      <p:cxnSp>
        <p:nvCxnSpPr>
          <p:cNvPr id="924" name="Shape 924"/>
          <p:cNvCxnSpPr/>
          <p:nvPr/>
        </p:nvCxnSpPr>
        <p:spPr>
          <a:xfrm>
            <a:off x="7766810" y="2118627"/>
            <a:ext cx="0" cy="307800"/>
          </a:xfrm>
          <a:prstGeom prst="straightConnector1">
            <a:avLst/>
          </a:prstGeom>
          <a:noFill/>
          <a:ln cap="flat" cmpd="sng" w="9525">
            <a:solidFill>
              <a:schemeClr val="dk2"/>
            </a:solidFill>
            <a:prstDash val="solid"/>
            <a:round/>
            <a:headEnd len="lg" w="lg" type="none"/>
            <a:tailEnd len="lg" w="lg" type="triangl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8" name="Shape 928"/>
        <p:cNvGrpSpPr/>
        <p:nvPr/>
      </p:nvGrpSpPr>
      <p:grpSpPr>
        <a:xfrm>
          <a:off x="0" y="0"/>
          <a:ext cx="0" cy="0"/>
          <a:chOff x="0" y="0"/>
          <a:chExt cx="0" cy="0"/>
        </a:xfrm>
      </p:grpSpPr>
      <p:sp>
        <p:nvSpPr>
          <p:cNvPr id="929" name="Shape 929"/>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930" name="Shape 930"/>
          <p:cNvSpPr txBox="1"/>
          <p:nvPr>
            <p:ph idx="1" type="body"/>
          </p:nvPr>
        </p:nvSpPr>
        <p:spPr>
          <a:xfrm>
            <a:off x="826700" y="1233775"/>
            <a:ext cx="4394700" cy="3290100"/>
          </a:xfrm>
          <a:prstGeom prst="rect">
            <a:avLst/>
          </a:prstGeom>
        </p:spPr>
        <p:txBody>
          <a:bodyPr anchorCtr="0" anchor="t" bIns="91425" lIns="91425" spcFirstLastPara="1" rIns="91425" wrap="square" tIns="91425">
            <a:noAutofit/>
          </a:bodyPr>
          <a:lstStyle/>
          <a:p>
            <a:pPr indent="-292100" lvl="0" marL="457200" rtl="0">
              <a:spcBef>
                <a:spcPts val="600"/>
              </a:spcBef>
              <a:spcAft>
                <a:spcPts val="0"/>
              </a:spcAft>
              <a:buSzPts val="1000"/>
              <a:buChar char="●"/>
            </a:pPr>
            <a:r>
              <a:rPr lang="de"/>
              <a:t>Pluggable routing architecture</a:t>
            </a:r>
            <a:endParaRPr/>
          </a:p>
          <a:p>
            <a:pPr indent="-292100" lvl="1" marL="914400" rtl="0">
              <a:spcBef>
                <a:spcPts val="0"/>
              </a:spcBef>
              <a:spcAft>
                <a:spcPts val="0"/>
              </a:spcAft>
              <a:buSzPts val="1000"/>
              <a:buChar char="○"/>
            </a:pPr>
            <a:r>
              <a:rPr lang="de"/>
              <a:t>HAProxy Router</a:t>
            </a:r>
            <a:endParaRPr/>
          </a:p>
          <a:p>
            <a:pPr indent="-292100" lvl="1" marL="914400" rtl="0">
              <a:spcBef>
                <a:spcPts val="0"/>
              </a:spcBef>
              <a:spcAft>
                <a:spcPts val="0"/>
              </a:spcAft>
              <a:buSzPts val="1000"/>
              <a:buChar char="○"/>
            </a:pPr>
            <a:r>
              <a:rPr lang="de"/>
              <a:t>F5 Router</a:t>
            </a:r>
            <a:endParaRPr/>
          </a:p>
          <a:p>
            <a:pPr indent="-292100" lvl="0" marL="457200" rtl="0">
              <a:spcBef>
                <a:spcPts val="1000"/>
              </a:spcBef>
              <a:spcAft>
                <a:spcPts val="0"/>
              </a:spcAft>
              <a:buSzPts val="1000"/>
              <a:buChar char="●"/>
            </a:pPr>
            <a:r>
              <a:rPr lang="de"/>
              <a:t>Multiple-routers with traffic sharding</a:t>
            </a:r>
            <a:endParaRPr/>
          </a:p>
          <a:p>
            <a:pPr indent="-292100" lvl="0" marL="457200" rtl="0">
              <a:spcBef>
                <a:spcPts val="0"/>
              </a:spcBef>
              <a:spcAft>
                <a:spcPts val="0"/>
              </a:spcAft>
              <a:buSzPts val="1000"/>
              <a:buChar char="●"/>
            </a:pPr>
            <a:r>
              <a:rPr lang="de"/>
              <a:t>Router supported protocols</a:t>
            </a:r>
            <a:endParaRPr/>
          </a:p>
          <a:p>
            <a:pPr indent="-292100" lvl="1" marL="914400" rtl="0">
              <a:spcBef>
                <a:spcPts val="0"/>
              </a:spcBef>
              <a:spcAft>
                <a:spcPts val="0"/>
              </a:spcAft>
              <a:buSzPts val="1000"/>
              <a:buChar char="○"/>
            </a:pPr>
            <a:r>
              <a:rPr lang="de"/>
              <a:t>HTTP/HTTPS</a:t>
            </a:r>
            <a:endParaRPr/>
          </a:p>
          <a:p>
            <a:pPr indent="-292100" lvl="1" marL="914400" rtl="0">
              <a:spcBef>
                <a:spcPts val="0"/>
              </a:spcBef>
              <a:spcAft>
                <a:spcPts val="0"/>
              </a:spcAft>
              <a:buSzPts val="1000"/>
              <a:buChar char="○"/>
            </a:pPr>
            <a:r>
              <a:rPr lang="de"/>
              <a:t>WebSockets</a:t>
            </a:r>
            <a:endParaRPr/>
          </a:p>
          <a:p>
            <a:pPr indent="-292100" lvl="1" marL="914400" rtl="0">
              <a:spcBef>
                <a:spcPts val="0"/>
              </a:spcBef>
              <a:spcAft>
                <a:spcPts val="0"/>
              </a:spcAft>
              <a:buSzPts val="1000"/>
              <a:buChar char="○"/>
            </a:pPr>
            <a:r>
              <a:rPr lang="de"/>
              <a:t>TLS with SNI</a:t>
            </a:r>
            <a:endParaRPr/>
          </a:p>
          <a:p>
            <a:pPr indent="-292100" lvl="0" marL="457200" rtl="0">
              <a:spcBef>
                <a:spcPts val="1000"/>
              </a:spcBef>
              <a:spcAft>
                <a:spcPts val="0"/>
              </a:spcAft>
              <a:buSzPts val="1000"/>
              <a:buChar char="●"/>
            </a:pPr>
            <a:r>
              <a:rPr lang="de"/>
              <a:t>Non-standard ports via cloud load-balancers, external IP, and NodePort</a:t>
            </a:r>
            <a:endParaRPr/>
          </a:p>
          <a:p>
            <a:pPr indent="0" lvl="0" marL="0" rtl="0">
              <a:spcBef>
                <a:spcPts val="600"/>
              </a:spcBef>
              <a:spcAft>
                <a:spcPts val="0"/>
              </a:spcAft>
              <a:buNone/>
            </a:pPr>
            <a:r>
              <a:t/>
            </a:r>
            <a:endParaRPr/>
          </a:p>
        </p:txBody>
      </p:sp>
      <p:sp>
        <p:nvSpPr>
          <p:cNvPr id="931" name="Shape 931"/>
          <p:cNvSpPr txBox="1"/>
          <p:nvPr>
            <p:ph type="title"/>
          </p:nvPr>
        </p:nvSpPr>
        <p:spPr>
          <a:xfrm>
            <a:off x="826650" y="0"/>
            <a:ext cx="8317500" cy="10632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de"/>
              <a:t>ROUTING AND EXTERNAL LOAD-BALANCING</a:t>
            </a:r>
            <a:endParaRPr/>
          </a:p>
        </p:txBody>
      </p:sp>
      <p:pic>
        <p:nvPicPr>
          <p:cNvPr id="932" name="Shape 932"/>
          <p:cNvPicPr preferRelativeResize="0"/>
          <p:nvPr/>
        </p:nvPicPr>
        <p:blipFill>
          <a:blip r:embed="rId3">
            <a:alphaModFix/>
          </a:blip>
          <a:stretch>
            <a:fillRect/>
          </a:stretch>
        </p:blipFill>
        <p:spPr>
          <a:xfrm>
            <a:off x="7343780" y="3062900"/>
            <a:ext cx="662326" cy="657100"/>
          </a:xfrm>
          <a:prstGeom prst="rect">
            <a:avLst/>
          </a:prstGeom>
          <a:noFill/>
          <a:ln>
            <a:noFill/>
          </a:ln>
        </p:spPr>
      </p:pic>
      <p:pic>
        <p:nvPicPr>
          <p:cNvPr id="933" name="Shape 933"/>
          <p:cNvPicPr preferRelativeResize="0"/>
          <p:nvPr/>
        </p:nvPicPr>
        <p:blipFill>
          <a:blip r:embed="rId3">
            <a:alphaModFix/>
          </a:blip>
          <a:stretch>
            <a:fillRect/>
          </a:stretch>
        </p:blipFill>
        <p:spPr>
          <a:xfrm>
            <a:off x="6463505" y="3062900"/>
            <a:ext cx="662326" cy="657100"/>
          </a:xfrm>
          <a:prstGeom prst="rect">
            <a:avLst/>
          </a:prstGeom>
          <a:noFill/>
          <a:ln>
            <a:noFill/>
          </a:ln>
        </p:spPr>
      </p:pic>
      <p:pic>
        <p:nvPicPr>
          <p:cNvPr id="934" name="Shape 934"/>
          <p:cNvPicPr preferRelativeResize="0"/>
          <p:nvPr/>
        </p:nvPicPr>
        <p:blipFill>
          <a:blip r:embed="rId3">
            <a:alphaModFix/>
          </a:blip>
          <a:stretch>
            <a:fillRect/>
          </a:stretch>
        </p:blipFill>
        <p:spPr>
          <a:xfrm>
            <a:off x="5583231" y="3062900"/>
            <a:ext cx="662326" cy="657100"/>
          </a:xfrm>
          <a:prstGeom prst="rect">
            <a:avLst/>
          </a:prstGeom>
          <a:noFill/>
          <a:ln>
            <a:noFill/>
          </a:ln>
        </p:spPr>
      </p:pic>
      <p:pic>
        <p:nvPicPr>
          <p:cNvPr id="935" name="Shape 935"/>
          <p:cNvPicPr preferRelativeResize="0"/>
          <p:nvPr/>
        </p:nvPicPr>
        <p:blipFill>
          <a:blip r:embed="rId4">
            <a:alphaModFix/>
          </a:blip>
          <a:stretch>
            <a:fillRect/>
          </a:stretch>
        </p:blipFill>
        <p:spPr>
          <a:xfrm>
            <a:off x="6272275" y="1852848"/>
            <a:ext cx="1049875" cy="499059"/>
          </a:xfrm>
          <a:prstGeom prst="rect">
            <a:avLst/>
          </a:prstGeom>
          <a:noFill/>
          <a:ln>
            <a:noFill/>
          </a:ln>
        </p:spPr>
      </p:pic>
      <p:cxnSp>
        <p:nvCxnSpPr>
          <p:cNvPr id="936" name="Shape 936"/>
          <p:cNvCxnSpPr>
            <a:stCxn id="935" idx="2"/>
            <a:endCxn id="934" idx="0"/>
          </p:cNvCxnSpPr>
          <p:nvPr/>
        </p:nvCxnSpPr>
        <p:spPr>
          <a:xfrm rot="5400000">
            <a:off x="6000262" y="2265957"/>
            <a:ext cx="711000" cy="882900"/>
          </a:xfrm>
          <a:prstGeom prst="bentConnector3">
            <a:avLst>
              <a:gd fmla="val 49999" name="adj1"/>
            </a:avLst>
          </a:prstGeom>
          <a:noFill/>
          <a:ln cap="flat" cmpd="sng" w="9525">
            <a:solidFill>
              <a:schemeClr val="dk2"/>
            </a:solidFill>
            <a:prstDash val="solid"/>
            <a:round/>
            <a:headEnd len="lg" w="lg" type="none"/>
            <a:tailEnd len="lg" w="lg" type="none"/>
          </a:ln>
        </p:spPr>
      </p:cxnSp>
      <p:cxnSp>
        <p:nvCxnSpPr>
          <p:cNvPr id="937" name="Shape 937"/>
          <p:cNvCxnSpPr>
            <a:stCxn id="935" idx="2"/>
            <a:endCxn id="932" idx="0"/>
          </p:cNvCxnSpPr>
          <p:nvPr/>
        </p:nvCxnSpPr>
        <p:spPr>
          <a:xfrm flipH="1" rot="-5400000">
            <a:off x="6880612" y="2268507"/>
            <a:ext cx="711000" cy="877800"/>
          </a:xfrm>
          <a:prstGeom prst="bentConnector3">
            <a:avLst>
              <a:gd fmla="val 49999" name="adj1"/>
            </a:avLst>
          </a:prstGeom>
          <a:noFill/>
          <a:ln cap="flat" cmpd="sng" w="9525">
            <a:solidFill>
              <a:schemeClr val="dk2"/>
            </a:solidFill>
            <a:prstDash val="solid"/>
            <a:round/>
            <a:headEnd len="lg" w="lg" type="none"/>
            <a:tailEnd len="lg" w="lg" type="none"/>
          </a:ln>
        </p:spPr>
      </p:cxnSp>
      <p:cxnSp>
        <p:nvCxnSpPr>
          <p:cNvPr id="938" name="Shape 938"/>
          <p:cNvCxnSpPr>
            <a:stCxn id="935" idx="2"/>
            <a:endCxn id="933" idx="0"/>
          </p:cNvCxnSpPr>
          <p:nvPr/>
        </p:nvCxnSpPr>
        <p:spPr>
          <a:xfrm flipH="1">
            <a:off x="6794812" y="2351907"/>
            <a:ext cx="2400" cy="711000"/>
          </a:xfrm>
          <a:prstGeom prst="straightConnector1">
            <a:avLst/>
          </a:prstGeom>
          <a:noFill/>
          <a:ln cap="flat" cmpd="sng" w="9525">
            <a:solidFill>
              <a:schemeClr val="dk2"/>
            </a:solidFill>
            <a:prstDash val="solid"/>
            <a:round/>
            <a:headEnd len="lg" w="lg" type="none"/>
            <a:tailEnd len="lg" w="lg" type="non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2" name="Shape 942"/>
        <p:cNvGrpSpPr/>
        <p:nvPr/>
      </p:nvGrpSpPr>
      <p:grpSpPr>
        <a:xfrm>
          <a:off x="0" y="0"/>
          <a:ext cx="0" cy="0"/>
          <a:chOff x="0" y="0"/>
          <a:chExt cx="0" cy="0"/>
        </a:xfrm>
      </p:grpSpPr>
      <p:sp>
        <p:nvSpPr>
          <p:cNvPr id="943" name="Shape 943"/>
          <p:cNvSpPr txBox="1"/>
          <p:nvPr/>
        </p:nvSpPr>
        <p:spPr>
          <a:xfrm>
            <a:off x="533400" y="2784700"/>
            <a:ext cx="1791300" cy="619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Generic</a:t>
            </a:r>
            <a:endParaRPr sz="1200">
              <a:latin typeface="Proxima Nova"/>
              <a:ea typeface="Proxima Nova"/>
              <a:cs typeface="Proxima Nova"/>
              <a:sym typeface="Proxima Nova"/>
            </a:endParaRPr>
          </a:p>
          <a:p>
            <a:pPr indent="0" lvl="0" marL="0" rtl="0">
              <a:spcBef>
                <a:spcPts val="0"/>
              </a:spcBef>
              <a:spcAft>
                <a:spcPts val="0"/>
              </a:spcAft>
              <a:buNone/>
            </a:pPr>
            <a:r>
              <a:rPr lang="de" sz="1200">
                <a:latin typeface="Proxima Nova"/>
                <a:ea typeface="Proxima Nova"/>
                <a:cs typeface="Proxima Nova"/>
                <a:sym typeface="Proxima Nova"/>
              </a:rPr>
              <a:t>Kubernetes </a:t>
            </a:r>
            <a:br>
              <a:rPr lang="de" sz="1200">
                <a:latin typeface="Proxima Nova"/>
                <a:ea typeface="Proxima Nova"/>
                <a:cs typeface="Proxima Nova"/>
                <a:sym typeface="Proxima Nova"/>
              </a:rPr>
            </a:br>
            <a:r>
              <a:rPr lang="de" sz="1200">
                <a:latin typeface="Proxima Nova"/>
                <a:ea typeface="Proxima Nova"/>
                <a:cs typeface="Proxima Nova"/>
                <a:sym typeface="Proxima Nova"/>
              </a:rPr>
              <a:t>Datacenter</a:t>
            </a:r>
            <a:endParaRPr sz="1200">
              <a:latin typeface="Proxima Nova"/>
              <a:ea typeface="Proxima Nova"/>
              <a:cs typeface="Proxima Nova"/>
              <a:sym typeface="Proxima Nova"/>
            </a:endParaRPr>
          </a:p>
        </p:txBody>
      </p:sp>
      <p:sp>
        <p:nvSpPr>
          <p:cNvPr id="944" name="Shape 944"/>
          <p:cNvSpPr txBox="1"/>
          <p:nvPr/>
        </p:nvSpPr>
        <p:spPr>
          <a:xfrm>
            <a:off x="483710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POLICY MANAGEMENT</a:t>
            </a:r>
            <a:endParaRPr sz="800">
              <a:solidFill>
                <a:srgbClr val="FFFFFF"/>
              </a:solidFill>
              <a:latin typeface="Proxima Nova"/>
              <a:ea typeface="Proxima Nova"/>
              <a:cs typeface="Proxima Nova"/>
              <a:sym typeface="Proxima Nova"/>
            </a:endParaRPr>
          </a:p>
        </p:txBody>
      </p:sp>
      <p:sp>
        <p:nvSpPr>
          <p:cNvPr id="945" name="Shape 945"/>
          <p:cNvSpPr txBox="1"/>
          <p:nvPr/>
        </p:nvSpPr>
        <p:spPr>
          <a:xfrm>
            <a:off x="6140069"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CAPACITY MGMT</a:t>
            </a:r>
            <a:endParaRPr sz="800">
              <a:solidFill>
                <a:srgbClr val="FFFFFF"/>
              </a:solidFill>
              <a:latin typeface="Proxima Nova"/>
              <a:ea typeface="Proxima Nova"/>
              <a:cs typeface="Proxima Nova"/>
              <a:sym typeface="Proxima Nova"/>
            </a:endParaRPr>
          </a:p>
        </p:txBody>
      </p:sp>
      <p:sp>
        <p:nvSpPr>
          <p:cNvPr id="946" name="Shape 946"/>
          <p:cNvSpPr txBox="1"/>
          <p:nvPr/>
        </p:nvSpPr>
        <p:spPr>
          <a:xfrm>
            <a:off x="7532935" y="3555075"/>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p:txBody>
      </p:sp>
      <p:sp>
        <p:nvSpPr>
          <p:cNvPr id="947" name="Shape 947"/>
          <p:cNvSpPr txBox="1"/>
          <p:nvPr/>
        </p:nvSpPr>
        <p:spPr>
          <a:xfrm>
            <a:off x="7532935" y="2629125"/>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MANAGEMENT</a:t>
            </a:r>
            <a:endParaRPr sz="900">
              <a:solidFill>
                <a:srgbClr val="FFFFFF"/>
              </a:solidFill>
              <a:latin typeface="Proxima Nova"/>
              <a:ea typeface="Proxima Nova"/>
              <a:cs typeface="Proxima Nova"/>
              <a:sym typeface="Proxima Nova"/>
            </a:endParaRPr>
          </a:p>
        </p:txBody>
      </p:sp>
      <p:sp>
        <p:nvSpPr>
          <p:cNvPr id="948" name="Shape 948"/>
          <p:cNvSpPr txBox="1"/>
          <p:nvPr/>
        </p:nvSpPr>
        <p:spPr>
          <a:xfrm>
            <a:off x="2225160" y="1880314"/>
            <a:ext cx="25845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LIFECYCLE AUTOMATION</a:t>
            </a:r>
            <a:endParaRPr sz="1000">
              <a:latin typeface="Proxima Nova"/>
              <a:ea typeface="Proxima Nova"/>
              <a:cs typeface="Proxima Nova"/>
              <a:sym typeface="Proxima Nova"/>
            </a:endParaRPr>
          </a:p>
        </p:txBody>
      </p:sp>
      <p:sp>
        <p:nvSpPr>
          <p:cNvPr id="949" name="Shape 949"/>
          <p:cNvSpPr txBox="1"/>
          <p:nvPr>
            <p:ph type="title"/>
          </p:nvPr>
        </p:nvSpPr>
        <p:spPr>
          <a:xfrm>
            <a:off x="826650" y="44775"/>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Container Management Stack</a:t>
            </a:r>
            <a:endParaRPr/>
          </a:p>
        </p:txBody>
      </p:sp>
      <p:sp>
        <p:nvSpPr>
          <p:cNvPr id="950" name="Shape 950"/>
          <p:cNvSpPr txBox="1"/>
          <p:nvPr/>
        </p:nvSpPr>
        <p:spPr>
          <a:xfrm>
            <a:off x="2231052" y="3837073"/>
            <a:ext cx="5175000" cy="3138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Arial"/>
              <a:buNone/>
            </a:pPr>
            <a:r>
              <a:rPr lang="de" sz="1000">
                <a:solidFill>
                  <a:srgbClr val="FFFFFF"/>
                </a:solidFill>
                <a:latin typeface="Proxima Nova"/>
                <a:ea typeface="Proxima Nova"/>
                <a:cs typeface="Proxima Nova"/>
                <a:sym typeface="Proxima Nova"/>
              </a:rPr>
              <a:t>ENTERPRISE-GRADE CONTAINER OS</a:t>
            </a:r>
            <a:endParaRPr sz="1000">
              <a:solidFill>
                <a:srgbClr val="FFFFFF"/>
              </a:solidFill>
              <a:latin typeface="Proxima Nova"/>
              <a:ea typeface="Proxima Nova"/>
              <a:cs typeface="Proxima Nova"/>
              <a:sym typeface="Proxima Nova"/>
            </a:endParaRPr>
          </a:p>
        </p:txBody>
      </p:sp>
      <p:sp>
        <p:nvSpPr>
          <p:cNvPr id="951" name="Shape 951"/>
          <p:cNvSpPr txBox="1"/>
          <p:nvPr/>
        </p:nvSpPr>
        <p:spPr>
          <a:xfrm>
            <a:off x="2231164"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Business Automation</a:t>
            </a:r>
            <a:endParaRPr sz="900">
              <a:solidFill>
                <a:srgbClr val="FFFFFF"/>
              </a:solidFill>
              <a:latin typeface="Proxima Nova"/>
              <a:ea typeface="Proxima Nova"/>
              <a:cs typeface="Proxima Nova"/>
              <a:sym typeface="Proxima Nova"/>
            </a:endParaRPr>
          </a:p>
        </p:txBody>
      </p:sp>
      <p:sp>
        <p:nvSpPr>
          <p:cNvPr id="952" name="Shape 952"/>
          <p:cNvSpPr txBox="1"/>
          <p:nvPr/>
        </p:nvSpPr>
        <p:spPr>
          <a:xfrm>
            <a:off x="22311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953" name="Shape 953"/>
          <p:cNvSpPr txBox="1"/>
          <p:nvPr/>
        </p:nvSpPr>
        <p:spPr>
          <a:xfrm>
            <a:off x="327880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954" name="Shape 954"/>
          <p:cNvSpPr txBox="1"/>
          <p:nvPr/>
        </p:nvSpPr>
        <p:spPr>
          <a:xfrm>
            <a:off x="327939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Integration</a:t>
            </a:r>
            <a:endParaRPr sz="900">
              <a:solidFill>
                <a:srgbClr val="FFFFFF"/>
              </a:solidFill>
              <a:latin typeface="Proxima Nova"/>
              <a:ea typeface="Proxima Nova"/>
              <a:cs typeface="Proxima Nova"/>
              <a:sym typeface="Proxima Nova"/>
            </a:endParaRPr>
          </a:p>
        </p:txBody>
      </p:sp>
      <p:sp>
        <p:nvSpPr>
          <p:cNvPr id="955" name="Shape 955"/>
          <p:cNvSpPr txBox="1"/>
          <p:nvPr/>
        </p:nvSpPr>
        <p:spPr>
          <a:xfrm>
            <a:off x="43194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956" name="Shape 956"/>
          <p:cNvSpPr txBox="1"/>
          <p:nvPr/>
        </p:nvSpPr>
        <p:spPr>
          <a:xfrm>
            <a:off x="431945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Data</a:t>
            </a:r>
            <a:endParaRPr sz="900">
              <a:solidFill>
                <a:srgbClr val="FFFFFF"/>
              </a:solidFill>
              <a:latin typeface="Proxima Nova"/>
              <a:ea typeface="Proxima Nova"/>
              <a:cs typeface="Proxima Nova"/>
              <a:sym typeface="Proxima Nova"/>
            </a:endParaRPr>
          </a:p>
        </p:txBody>
      </p:sp>
      <p:sp>
        <p:nvSpPr>
          <p:cNvPr id="957" name="Shape 957"/>
          <p:cNvSpPr txBox="1"/>
          <p:nvPr/>
        </p:nvSpPr>
        <p:spPr>
          <a:xfrm>
            <a:off x="5361522"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958" name="Shape 958"/>
          <p:cNvSpPr txBox="1"/>
          <p:nvPr/>
        </p:nvSpPr>
        <p:spPr>
          <a:xfrm>
            <a:off x="5360722"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Web &amp; Mobile</a:t>
            </a:r>
            <a:endParaRPr sz="900">
              <a:solidFill>
                <a:srgbClr val="FFFFFF"/>
              </a:solidFill>
              <a:latin typeface="Proxima Nova"/>
              <a:ea typeface="Proxima Nova"/>
              <a:cs typeface="Proxima Nova"/>
              <a:sym typeface="Proxima Nova"/>
            </a:endParaRPr>
          </a:p>
        </p:txBody>
      </p:sp>
      <p:sp>
        <p:nvSpPr>
          <p:cNvPr id="959" name="Shape 959"/>
          <p:cNvSpPr txBox="1"/>
          <p:nvPr/>
        </p:nvSpPr>
        <p:spPr>
          <a:xfrm>
            <a:off x="640359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960" name="Shape 960"/>
          <p:cNvSpPr txBox="1"/>
          <p:nvPr/>
        </p:nvSpPr>
        <p:spPr>
          <a:xfrm>
            <a:off x="6403591"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3rd party frameworks</a:t>
            </a:r>
            <a:endParaRPr sz="900">
              <a:solidFill>
                <a:srgbClr val="FFFFFF"/>
              </a:solidFill>
              <a:latin typeface="Proxima Nova"/>
              <a:ea typeface="Proxima Nova"/>
              <a:cs typeface="Proxima Nova"/>
              <a:sym typeface="Proxima Nova"/>
            </a:endParaRPr>
          </a:p>
        </p:txBody>
      </p:sp>
      <p:sp>
        <p:nvSpPr>
          <p:cNvPr id="961" name="Shape 961"/>
          <p:cNvSpPr txBox="1"/>
          <p:nvPr/>
        </p:nvSpPr>
        <p:spPr>
          <a:xfrm>
            <a:off x="2230655" y="2834154"/>
            <a:ext cx="51750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INFRASTRUCTURE SERVICES</a:t>
            </a:r>
            <a:endParaRPr sz="1000">
              <a:latin typeface="Proxima Nova"/>
              <a:ea typeface="Proxima Nova"/>
              <a:cs typeface="Proxima Nova"/>
              <a:sym typeface="Proxima Nova"/>
            </a:endParaRPr>
          </a:p>
        </p:txBody>
      </p:sp>
      <p:cxnSp>
        <p:nvCxnSpPr>
          <p:cNvPr id="962" name="Shape 962"/>
          <p:cNvCxnSpPr/>
          <p:nvPr/>
        </p:nvCxnSpPr>
        <p:spPr>
          <a:xfrm>
            <a:off x="7451387" y="1365600"/>
            <a:ext cx="7800" cy="3104100"/>
          </a:xfrm>
          <a:prstGeom prst="straightConnector1">
            <a:avLst/>
          </a:prstGeom>
          <a:noFill/>
          <a:ln cap="flat" cmpd="sng" w="9525">
            <a:solidFill>
              <a:srgbClr val="666666"/>
            </a:solidFill>
            <a:prstDash val="dash"/>
            <a:round/>
            <a:headEnd len="lg" w="lg" type="none"/>
            <a:tailEnd len="lg" w="lg" type="none"/>
          </a:ln>
        </p:spPr>
      </p:cxnSp>
      <p:sp>
        <p:nvSpPr>
          <p:cNvPr id="963" name="Shape 963"/>
          <p:cNvSpPr txBox="1"/>
          <p:nvPr/>
        </p:nvSpPr>
        <p:spPr>
          <a:xfrm>
            <a:off x="7532935" y="3092100"/>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AUTOMATION</a:t>
            </a:r>
            <a:endParaRPr sz="900">
              <a:solidFill>
                <a:srgbClr val="FFFFFF"/>
              </a:solidFill>
              <a:latin typeface="Proxima Nova"/>
              <a:ea typeface="Proxima Nova"/>
              <a:cs typeface="Proxima Nova"/>
              <a:sym typeface="Proxima Nova"/>
            </a:endParaRPr>
          </a:p>
        </p:txBody>
      </p:sp>
      <p:sp>
        <p:nvSpPr>
          <p:cNvPr id="964" name="Shape 964"/>
          <p:cNvSpPr txBox="1"/>
          <p:nvPr/>
        </p:nvSpPr>
        <p:spPr>
          <a:xfrm>
            <a:off x="7532935" y="40180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DEV TOOLS</a:t>
            </a:r>
            <a:endParaRPr sz="900">
              <a:solidFill>
                <a:srgbClr val="FFFFFF"/>
              </a:solidFill>
              <a:latin typeface="Proxima Nova"/>
              <a:ea typeface="Proxima Nova"/>
              <a:cs typeface="Proxima Nova"/>
              <a:sym typeface="Proxima Nova"/>
            </a:endParaRPr>
          </a:p>
        </p:txBody>
      </p:sp>
      <p:sp>
        <p:nvSpPr>
          <p:cNvPr id="965" name="Shape 965"/>
          <p:cNvSpPr/>
          <p:nvPr/>
        </p:nvSpPr>
        <p:spPr>
          <a:xfrm>
            <a:off x="2231062" y="4179225"/>
            <a:ext cx="5175000" cy="2643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1000">
                <a:solidFill>
                  <a:srgbClr val="F3F3F3"/>
                </a:solidFill>
                <a:latin typeface="Proxima Nova"/>
                <a:ea typeface="Proxima Nova"/>
                <a:cs typeface="Proxima Nova"/>
                <a:sym typeface="Proxima Nova"/>
              </a:rPr>
              <a:t>         PHYSICAL           VIRTUAL           PRIVATE CLOUD           PUBLIC CLOUD</a:t>
            </a:r>
            <a:endParaRPr sz="1000">
              <a:solidFill>
                <a:srgbClr val="F3F3F3"/>
              </a:solidFill>
              <a:latin typeface="Proxima Nova"/>
              <a:ea typeface="Proxima Nova"/>
              <a:cs typeface="Proxima Nova"/>
              <a:sym typeface="Proxima Nova"/>
            </a:endParaRPr>
          </a:p>
        </p:txBody>
      </p:sp>
      <p:sp>
        <p:nvSpPr>
          <p:cNvPr id="966" name="Shape 966"/>
          <p:cNvSpPr txBox="1"/>
          <p:nvPr/>
        </p:nvSpPr>
        <p:spPr>
          <a:xfrm>
            <a:off x="5706790" y="3479995"/>
            <a:ext cx="1704900" cy="323400"/>
          </a:xfrm>
          <a:prstGeom prst="rect">
            <a:avLst/>
          </a:prstGeom>
          <a:solidFill>
            <a:srgbClr val="0084D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NETWORKING</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(Flannel,Open vSwitch)</a:t>
            </a:r>
            <a:endParaRPr sz="900">
              <a:latin typeface="Proxima Nova"/>
              <a:ea typeface="Proxima Nova"/>
              <a:cs typeface="Proxima Nova"/>
              <a:sym typeface="Proxima Nova"/>
            </a:endParaRPr>
          </a:p>
        </p:txBody>
      </p:sp>
      <p:sp>
        <p:nvSpPr>
          <p:cNvPr id="967" name="Shape 967"/>
          <p:cNvSpPr txBox="1"/>
          <p:nvPr/>
        </p:nvSpPr>
        <p:spPr>
          <a:xfrm>
            <a:off x="7532935" y="21661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PUBLIC REGISTRY</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Hub)</a:t>
            </a:r>
            <a:endParaRPr sz="900">
              <a:solidFill>
                <a:srgbClr val="FFFFFF"/>
              </a:solidFill>
              <a:latin typeface="Proxima Nova"/>
              <a:ea typeface="Proxima Nova"/>
              <a:cs typeface="Proxima Nova"/>
              <a:sym typeface="Proxima Nova"/>
            </a:endParaRPr>
          </a:p>
        </p:txBody>
      </p:sp>
      <p:sp>
        <p:nvSpPr>
          <p:cNvPr id="968" name="Shape 968"/>
          <p:cNvSpPr txBox="1"/>
          <p:nvPr/>
        </p:nvSpPr>
        <p:spPr>
          <a:xfrm>
            <a:off x="2227570" y="3479995"/>
            <a:ext cx="1707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969" name="Shape 969"/>
          <p:cNvSpPr txBox="1"/>
          <p:nvPr/>
        </p:nvSpPr>
        <p:spPr>
          <a:xfrm>
            <a:off x="3967180" y="3479995"/>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SECURITY</a:t>
            </a:r>
            <a:br>
              <a:rPr lang="de" sz="900">
                <a:solidFill>
                  <a:srgbClr val="FFFFFF"/>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(Docker Engine)</a:t>
            </a:r>
            <a:endParaRPr sz="900">
              <a:solidFill>
                <a:srgbClr val="FFFFFF"/>
              </a:solidFill>
              <a:latin typeface="Proxima Nova"/>
              <a:ea typeface="Proxima Nova"/>
              <a:cs typeface="Proxima Nova"/>
              <a:sym typeface="Proxima Nova"/>
            </a:endParaRPr>
          </a:p>
        </p:txBody>
      </p:sp>
      <p:sp>
        <p:nvSpPr>
          <p:cNvPr id="970" name="Shape 970"/>
          <p:cNvSpPr txBox="1"/>
          <p:nvPr/>
        </p:nvSpPr>
        <p:spPr>
          <a:xfrm>
            <a:off x="223116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CI/CD</a:t>
            </a:r>
            <a:endParaRPr sz="800">
              <a:latin typeface="Proxima Nova"/>
              <a:ea typeface="Proxima Nova"/>
              <a:cs typeface="Proxima Nova"/>
              <a:sym typeface="Proxima Nova"/>
            </a:endParaRPr>
          </a:p>
        </p:txBody>
      </p:sp>
      <p:sp>
        <p:nvSpPr>
          <p:cNvPr id="971" name="Shape 971"/>
          <p:cNvSpPr txBox="1"/>
          <p:nvPr/>
        </p:nvSpPr>
        <p:spPr>
          <a:xfrm>
            <a:off x="353413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IMAGE BUILD</a:t>
            </a:r>
            <a:endParaRPr sz="800">
              <a:latin typeface="Proxima Nova"/>
              <a:ea typeface="Proxima Nova"/>
              <a:cs typeface="Proxima Nova"/>
              <a:sym typeface="Proxima Nova"/>
            </a:endParaRPr>
          </a:p>
        </p:txBody>
      </p:sp>
      <p:sp>
        <p:nvSpPr>
          <p:cNvPr id="972" name="Shape 972"/>
          <p:cNvSpPr txBox="1"/>
          <p:nvPr/>
        </p:nvSpPr>
        <p:spPr>
          <a:xfrm>
            <a:off x="3966608"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 ENGINE</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Engine)</a:t>
            </a:r>
            <a:endParaRPr sz="900">
              <a:latin typeface="Proxima Nova"/>
              <a:ea typeface="Proxima Nova"/>
              <a:cs typeface="Proxima Nova"/>
              <a:sym typeface="Proxima Nova"/>
            </a:endParaRPr>
          </a:p>
        </p:txBody>
      </p:sp>
      <p:sp>
        <p:nvSpPr>
          <p:cNvPr id="973" name="Shape 973"/>
          <p:cNvSpPr txBox="1"/>
          <p:nvPr/>
        </p:nvSpPr>
        <p:spPr>
          <a:xfrm>
            <a:off x="4836902" y="1885114"/>
            <a:ext cx="2562600" cy="31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MANAGEMENT</a:t>
            </a:r>
            <a:endParaRPr sz="1000">
              <a:latin typeface="Proxima Nova"/>
              <a:ea typeface="Proxima Nova"/>
              <a:cs typeface="Proxima Nova"/>
              <a:sym typeface="Proxima Nova"/>
            </a:endParaRPr>
          </a:p>
        </p:txBody>
      </p:sp>
      <p:sp>
        <p:nvSpPr>
          <p:cNvPr id="974" name="Shape 974"/>
          <p:cNvSpPr txBox="1"/>
          <p:nvPr/>
        </p:nvSpPr>
        <p:spPr>
          <a:xfrm>
            <a:off x="3534132"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SERVICE CATALOG</a:t>
            </a:r>
            <a:endParaRPr sz="800">
              <a:latin typeface="Proxima Nova"/>
              <a:ea typeface="Proxima Nova"/>
              <a:cs typeface="Proxima Nova"/>
              <a:sym typeface="Proxima Nova"/>
            </a:endParaRPr>
          </a:p>
        </p:txBody>
      </p:sp>
      <p:sp>
        <p:nvSpPr>
          <p:cNvPr id="975" name="Shape 975"/>
          <p:cNvSpPr txBox="1"/>
          <p:nvPr/>
        </p:nvSpPr>
        <p:spPr>
          <a:xfrm>
            <a:off x="2227570"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ORCHESTRATION</a:t>
            </a:r>
            <a:endParaRPr sz="900">
              <a:solidFill>
                <a:srgbClr val="FFFFFF"/>
              </a:solidFill>
              <a:latin typeface="Proxima Nova"/>
              <a:ea typeface="Proxima Nova"/>
              <a:cs typeface="Proxima Nova"/>
              <a:sym typeface="Proxima Nova"/>
            </a:endParaRPr>
          </a:p>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976" name="Shape 976"/>
          <p:cNvSpPr/>
          <p:nvPr/>
        </p:nvSpPr>
        <p:spPr>
          <a:xfrm>
            <a:off x="2127200" y="2181275"/>
            <a:ext cx="72300" cy="16221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77" name="Shape 977"/>
          <p:cNvSpPr txBox="1"/>
          <p:nvPr/>
        </p:nvSpPr>
        <p:spPr>
          <a:xfrm>
            <a:off x="2231163"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SELF-SERVICE</a:t>
            </a:r>
            <a:endParaRPr sz="800">
              <a:latin typeface="Proxima Nova"/>
              <a:ea typeface="Proxima Nova"/>
              <a:cs typeface="Proxima Nova"/>
              <a:sym typeface="Proxima Nova"/>
            </a:endParaRPr>
          </a:p>
        </p:txBody>
      </p:sp>
      <p:sp>
        <p:nvSpPr>
          <p:cNvPr id="978" name="Shape 978"/>
          <p:cNvSpPr txBox="1"/>
          <p:nvPr/>
        </p:nvSpPr>
        <p:spPr>
          <a:xfrm>
            <a:off x="4837101"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MONITORING</a:t>
            </a:r>
            <a:endParaRPr sz="800">
              <a:solidFill>
                <a:srgbClr val="FFFFFF"/>
              </a:solidFill>
              <a:latin typeface="Proxima Nova"/>
              <a:ea typeface="Proxima Nova"/>
              <a:cs typeface="Proxima Nova"/>
              <a:sym typeface="Proxima Nova"/>
            </a:endParaRPr>
          </a:p>
        </p:txBody>
      </p:sp>
      <p:sp>
        <p:nvSpPr>
          <p:cNvPr id="979" name="Shape 979"/>
          <p:cNvSpPr txBox="1"/>
          <p:nvPr/>
        </p:nvSpPr>
        <p:spPr>
          <a:xfrm>
            <a:off x="6140077"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SECURITY ANALYSIS</a:t>
            </a:r>
            <a:endParaRPr sz="800">
              <a:latin typeface="Proxima Nova"/>
              <a:ea typeface="Proxima Nova"/>
              <a:cs typeface="Proxima Nova"/>
              <a:sym typeface="Proxima Nova"/>
            </a:endParaRPr>
          </a:p>
        </p:txBody>
      </p:sp>
      <p:sp>
        <p:nvSpPr>
          <p:cNvPr id="980" name="Shape 980"/>
          <p:cNvSpPr txBox="1"/>
          <p:nvPr/>
        </p:nvSpPr>
        <p:spPr>
          <a:xfrm>
            <a:off x="5705645" y="3119478"/>
            <a:ext cx="1707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INTERNAL REGISTRY</a:t>
            </a:r>
            <a:endParaRPr sz="900">
              <a:latin typeface="Proxima Nova"/>
              <a:ea typeface="Proxima Nova"/>
              <a:cs typeface="Proxima Nova"/>
              <a:sym typeface="Proxima Nova"/>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4" name="Shape 984"/>
        <p:cNvGrpSpPr/>
        <p:nvPr/>
      </p:nvGrpSpPr>
      <p:grpSpPr>
        <a:xfrm>
          <a:off x="0" y="0"/>
          <a:ext cx="0" cy="0"/>
          <a:chOff x="0" y="0"/>
          <a:chExt cx="0" cy="0"/>
        </a:xfrm>
      </p:grpSpPr>
      <p:sp>
        <p:nvSpPr>
          <p:cNvPr id="985" name="Shape 985"/>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986" name="Shape 986"/>
          <p:cNvSpPr txBox="1"/>
          <p:nvPr>
            <p:ph idx="1" type="body"/>
          </p:nvPr>
        </p:nvSpPr>
        <p:spPr>
          <a:xfrm>
            <a:off x="826700" y="1233775"/>
            <a:ext cx="7490700" cy="1388400"/>
          </a:xfrm>
          <a:prstGeom prst="rect">
            <a:avLst/>
          </a:prstGeom>
        </p:spPr>
        <p:txBody>
          <a:bodyPr anchorCtr="0" anchor="t" bIns="91425" lIns="91425" spcFirstLastPara="1" rIns="91425" wrap="square" tIns="91425">
            <a:noAutofit/>
          </a:bodyPr>
          <a:lstStyle/>
          <a:p>
            <a:pPr indent="-292100" lvl="0" marL="457200" rtl="0">
              <a:spcBef>
                <a:spcPts val="600"/>
              </a:spcBef>
              <a:spcAft>
                <a:spcPts val="0"/>
              </a:spcAft>
              <a:buSzPts val="1000"/>
              <a:buFont typeface="Overpass"/>
              <a:buChar char="●"/>
            </a:pPr>
            <a:r>
              <a:rPr lang="de">
                <a:latin typeface="Overpass"/>
                <a:ea typeface="Overpass"/>
                <a:cs typeface="Overpass"/>
                <a:sym typeface="Overpass"/>
              </a:rPr>
              <a:t>Persistent Volume (PV) is tied to a piece of network storage</a:t>
            </a:r>
            <a:endParaRPr>
              <a:latin typeface="Overpass"/>
              <a:ea typeface="Overpass"/>
              <a:cs typeface="Overpass"/>
              <a:sym typeface="Overpass"/>
            </a:endParaRPr>
          </a:p>
          <a:p>
            <a:pPr indent="-292100" lvl="0" marL="457200" rtl="0">
              <a:spcBef>
                <a:spcPts val="0"/>
              </a:spcBef>
              <a:spcAft>
                <a:spcPts val="0"/>
              </a:spcAft>
              <a:buSzPts val="1000"/>
              <a:buFont typeface="Overpass"/>
              <a:buChar char="●"/>
            </a:pPr>
            <a:r>
              <a:rPr lang="de">
                <a:latin typeface="Overpass"/>
                <a:ea typeface="Overpass"/>
                <a:cs typeface="Overpass"/>
                <a:sym typeface="Overpass"/>
              </a:rPr>
              <a:t>Provisioned by an administrator (static or dynamically)</a:t>
            </a:r>
            <a:endParaRPr>
              <a:latin typeface="Overpass"/>
              <a:ea typeface="Overpass"/>
              <a:cs typeface="Overpass"/>
              <a:sym typeface="Overpass"/>
            </a:endParaRPr>
          </a:p>
          <a:p>
            <a:pPr indent="-292100" lvl="0" marL="457200" rtl="0">
              <a:spcBef>
                <a:spcPts val="0"/>
              </a:spcBef>
              <a:spcAft>
                <a:spcPts val="0"/>
              </a:spcAft>
              <a:buSzPts val="1000"/>
              <a:buFont typeface="Overpass"/>
              <a:buChar char="●"/>
            </a:pPr>
            <a:r>
              <a:rPr lang="de">
                <a:latin typeface="Overpass"/>
                <a:ea typeface="Overpass"/>
                <a:cs typeface="Overpass"/>
                <a:sym typeface="Overpass"/>
              </a:rPr>
              <a:t>Allows admins to describe storage and users to request storage</a:t>
            </a:r>
            <a:endParaRPr>
              <a:latin typeface="Overpass"/>
              <a:ea typeface="Overpass"/>
              <a:cs typeface="Overpass"/>
              <a:sym typeface="Overpass"/>
            </a:endParaRPr>
          </a:p>
          <a:p>
            <a:pPr indent="-292100" lvl="0" marL="457200" rtl="0">
              <a:spcBef>
                <a:spcPts val="0"/>
              </a:spcBef>
              <a:spcAft>
                <a:spcPts val="0"/>
              </a:spcAft>
              <a:buSzPts val="1000"/>
              <a:buFont typeface="Overpass"/>
              <a:buChar char="●"/>
            </a:pPr>
            <a:r>
              <a:rPr lang="de">
                <a:latin typeface="Overpass"/>
                <a:ea typeface="Overpass"/>
                <a:cs typeface="Overpass"/>
                <a:sym typeface="Overpass"/>
              </a:rPr>
              <a:t>Assigned to pods based on the requested size, access mode, labels and type</a:t>
            </a:r>
            <a:endParaRPr>
              <a:latin typeface="Overpass"/>
              <a:ea typeface="Overpass"/>
              <a:cs typeface="Overpass"/>
              <a:sym typeface="Overpass"/>
            </a:endParaRPr>
          </a:p>
        </p:txBody>
      </p:sp>
      <p:sp>
        <p:nvSpPr>
          <p:cNvPr id="987" name="Shape 987"/>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de"/>
              <a:t>PERSISTENT STORAGE</a:t>
            </a:r>
            <a:endParaRPr/>
          </a:p>
        </p:txBody>
      </p:sp>
      <p:sp>
        <p:nvSpPr>
          <p:cNvPr id="988" name="Shape 988"/>
          <p:cNvSpPr/>
          <p:nvPr/>
        </p:nvSpPr>
        <p:spPr>
          <a:xfrm>
            <a:off x="1031500" y="2924725"/>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NFS</a:t>
            </a:r>
            <a:endParaRPr sz="1100">
              <a:latin typeface="Overpass"/>
              <a:ea typeface="Overpass"/>
              <a:cs typeface="Overpass"/>
              <a:sym typeface="Overpass"/>
            </a:endParaRPr>
          </a:p>
        </p:txBody>
      </p:sp>
      <p:sp>
        <p:nvSpPr>
          <p:cNvPr id="989" name="Shape 989"/>
          <p:cNvSpPr/>
          <p:nvPr/>
        </p:nvSpPr>
        <p:spPr>
          <a:xfrm>
            <a:off x="1031500" y="3501099"/>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GlusterFS</a:t>
            </a:r>
            <a:endParaRPr sz="1100">
              <a:latin typeface="Overpass"/>
              <a:ea typeface="Overpass"/>
              <a:cs typeface="Overpass"/>
              <a:sym typeface="Overpass"/>
            </a:endParaRPr>
          </a:p>
        </p:txBody>
      </p:sp>
      <p:sp>
        <p:nvSpPr>
          <p:cNvPr id="990" name="Shape 990"/>
          <p:cNvSpPr/>
          <p:nvPr/>
        </p:nvSpPr>
        <p:spPr>
          <a:xfrm>
            <a:off x="2248845" y="2924725"/>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OpenStack Cinder</a:t>
            </a:r>
            <a:endParaRPr sz="1100">
              <a:latin typeface="Overpass"/>
              <a:ea typeface="Overpass"/>
              <a:cs typeface="Overpass"/>
              <a:sym typeface="Overpass"/>
            </a:endParaRPr>
          </a:p>
        </p:txBody>
      </p:sp>
      <p:sp>
        <p:nvSpPr>
          <p:cNvPr id="991" name="Shape 991"/>
          <p:cNvSpPr/>
          <p:nvPr/>
        </p:nvSpPr>
        <p:spPr>
          <a:xfrm>
            <a:off x="2248845" y="3501099"/>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Ceph RBD</a:t>
            </a:r>
            <a:endParaRPr sz="1100">
              <a:latin typeface="Overpass"/>
              <a:ea typeface="Overpass"/>
              <a:cs typeface="Overpass"/>
              <a:sym typeface="Overpass"/>
            </a:endParaRPr>
          </a:p>
        </p:txBody>
      </p:sp>
      <p:sp>
        <p:nvSpPr>
          <p:cNvPr id="992" name="Shape 992"/>
          <p:cNvSpPr/>
          <p:nvPr/>
        </p:nvSpPr>
        <p:spPr>
          <a:xfrm>
            <a:off x="5900880" y="2924725"/>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AWS EBS</a:t>
            </a:r>
            <a:endParaRPr sz="1100">
              <a:latin typeface="Overpass"/>
              <a:ea typeface="Overpass"/>
              <a:cs typeface="Overpass"/>
              <a:sym typeface="Overpass"/>
            </a:endParaRPr>
          </a:p>
        </p:txBody>
      </p:sp>
      <p:sp>
        <p:nvSpPr>
          <p:cNvPr id="993" name="Shape 993"/>
          <p:cNvSpPr/>
          <p:nvPr/>
        </p:nvSpPr>
        <p:spPr>
          <a:xfrm>
            <a:off x="5900880" y="3501099"/>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GCE Persistent Disk</a:t>
            </a:r>
            <a:endParaRPr sz="1100">
              <a:latin typeface="Overpass"/>
              <a:ea typeface="Overpass"/>
              <a:cs typeface="Overpass"/>
              <a:sym typeface="Overpass"/>
            </a:endParaRPr>
          </a:p>
        </p:txBody>
      </p:sp>
      <p:sp>
        <p:nvSpPr>
          <p:cNvPr id="994" name="Shape 994"/>
          <p:cNvSpPr/>
          <p:nvPr/>
        </p:nvSpPr>
        <p:spPr>
          <a:xfrm>
            <a:off x="3466190" y="2924725"/>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iSCSI</a:t>
            </a:r>
            <a:endParaRPr sz="1100">
              <a:latin typeface="Overpass"/>
              <a:ea typeface="Overpass"/>
              <a:cs typeface="Overpass"/>
              <a:sym typeface="Overpass"/>
            </a:endParaRPr>
          </a:p>
        </p:txBody>
      </p:sp>
      <p:sp>
        <p:nvSpPr>
          <p:cNvPr id="995" name="Shape 995"/>
          <p:cNvSpPr/>
          <p:nvPr/>
        </p:nvSpPr>
        <p:spPr>
          <a:xfrm>
            <a:off x="3466190" y="3501099"/>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Fiber Channel</a:t>
            </a:r>
            <a:endParaRPr sz="1100">
              <a:latin typeface="Overpass"/>
              <a:ea typeface="Overpass"/>
              <a:cs typeface="Overpass"/>
              <a:sym typeface="Overpass"/>
            </a:endParaRPr>
          </a:p>
        </p:txBody>
      </p:sp>
      <p:sp>
        <p:nvSpPr>
          <p:cNvPr id="996" name="Shape 996"/>
          <p:cNvSpPr/>
          <p:nvPr/>
        </p:nvSpPr>
        <p:spPr>
          <a:xfrm>
            <a:off x="4683535" y="2924725"/>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Azure Disk</a:t>
            </a:r>
            <a:endParaRPr sz="1100">
              <a:latin typeface="Overpass"/>
              <a:ea typeface="Overpass"/>
              <a:cs typeface="Overpass"/>
              <a:sym typeface="Overpass"/>
            </a:endParaRPr>
          </a:p>
        </p:txBody>
      </p:sp>
      <p:sp>
        <p:nvSpPr>
          <p:cNvPr id="997" name="Shape 997"/>
          <p:cNvSpPr/>
          <p:nvPr/>
        </p:nvSpPr>
        <p:spPr>
          <a:xfrm>
            <a:off x="4683547" y="3501099"/>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Azure File</a:t>
            </a:r>
            <a:endParaRPr sz="1100">
              <a:latin typeface="Overpass"/>
              <a:ea typeface="Overpass"/>
              <a:cs typeface="Overpass"/>
              <a:sym typeface="Overpass"/>
            </a:endParaRPr>
          </a:p>
        </p:txBody>
      </p:sp>
      <p:sp>
        <p:nvSpPr>
          <p:cNvPr id="998" name="Shape 998"/>
          <p:cNvSpPr/>
          <p:nvPr/>
        </p:nvSpPr>
        <p:spPr>
          <a:xfrm>
            <a:off x="7118225" y="2924725"/>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FlexVolume</a:t>
            </a:r>
            <a:endParaRPr sz="1100">
              <a:latin typeface="Overpass"/>
              <a:ea typeface="Overpass"/>
              <a:cs typeface="Overpass"/>
              <a:sym typeface="Overpass"/>
            </a:endParaRPr>
          </a:p>
        </p:txBody>
      </p:sp>
      <p:sp>
        <p:nvSpPr>
          <p:cNvPr id="999" name="Shape 999"/>
          <p:cNvSpPr/>
          <p:nvPr/>
        </p:nvSpPr>
        <p:spPr>
          <a:xfrm>
            <a:off x="7118225" y="3501094"/>
            <a:ext cx="1122600" cy="482700"/>
          </a:xfrm>
          <a:prstGeom prst="rect">
            <a:avLst/>
          </a:prstGeom>
          <a:solidFill>
            <a:srgbClr val="81BC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1100">
                <a:latin typeface="Overpass"/>
                <a:ea typeface="Overpass"/>
                <a:cs typeface="Overpass"/>
                <a:sym typeface="Overpass"/>
              </a:rPr>
              <a:t>VMWare </a:t>
            </a:r>
            <a:br>
              <a:rPr lang="de" sz="1100">
                <a:latin typeface="Overpass"/>
                <a:ea typeface="Overpass"/>
                <a:cs typeface="Overpass"/>
                <a:sym typeface="Overpass"/>
              </a:rPr>
            </a:br>
            <a:r>
              <a:rPr lang="de" sz="1100">
                <a:latin typeface="Overpass"/>
                <a:ea typeface="Overpass"/>
                <a:cs typeface="Overpass"/>
                <a:sym typeface="Overpass"/>
              </a:rPr>
              <a:t>vSphere VMDK</a:t>
            </a:r>
            <a:endParaRPr sz="1100">
              <a:latin typeface="Overpass"/>
              <a:ea typeface="Overpass"/>
              <a:cs typeface="Overpass"/>
              <a:sym typeface="Overpas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3" name="Shape 1003"/>
        <p:cNvGrpSpPr/>
        <p:nvPr/>
      </p:nvGrpSpPr>
      <p:grpSpPr>
        <a:xfrm>
          <a:off x="0" y="0"/>
          <a:ext cx="0" cy="0"/>
          <a:chOff x="0" y="0"/>
          <a:chExt cx="0" cy="0"/>
        </a:xfrm>
      </p:grpSpPr>
      <p:sp>
        <p:nvSpPr>
          <p:cNvPr id="1004" name="Shape 1004"/>
          <p:cNvSpPr txBox="1"/>
          <p:nvPr/>
        </p:nvSpPr>
        <p:spPr>
          <a:xfrm>
            <a:off x="533400" y="2784700"/>
            <a:ext cx="1791300" cy="619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Generic</a:t>
            </a:r>
            <a:endParaRPr sz="1200">
              <a:latin typeface="Proxima Nova"/>
              <a:ea typeface="Proxima Nova"/>
              <a:cs typeface="Proxima Nova"/>
              <a:sym typeface="Proxima Nova"/>
            </a:endParaRPr>
          </a:p>
          <a:p>
            <a:pPr indent="0" lvl="0" marL="0" rtl="0">
              <a:spcBef>
                <a:spcPts val="0"/>
              </a:spcBef>
              <a:spcAft>
                <a:spcPts val="0"/>
              </a:spcAft>
              <a:buNone/>
            </a:pPr>
            <a:r>
              <a:rPr lang="de" sz="1200">
                <a:latin typeface="Proxima Nova"/>
                <a:ea typeface="Proxima Nova"/>
                <a:cs typeface="Proxima Nova"/>
                <a:sym typeface="Proxima Nova"/>
              </a:rPr>
              <a:t>Kubernetes </a:t>
            </a:r>
            <a:br>
              <a:rPr lang="de" sz="1200">
                <a:latin typeface="Proxima Nova"/>
                <a:ea typeface="Proxima Nova"/>
                <a:cs typeface="Proxima Nova"/>
                <a:sym typeface="Proxima Nova"/>
              </a:rPr>
            </a:br>
            <a:r>
              <a:rPr lang="de" sz="1200">
                <a:latin typeface="Proxima Nova"/>
                <a:ea typeface="Proxima Nova"/>
                <a:cs typeface="Proxima Nova"/>
                <a:sym typeface="Proxima Nova"/>
              </a:rPr>
              <a:t>Datacenter</a:t>
            </a:r>
            <a:endParaRPr sz="1200">
              <a:latin typeface="Proxima Nova"/>
              <a:ea typeface="Proxima Nova"/>
              <a:cs typeface="Proxima Nova"/>
              <a:sym typeface="Proxima Nova"/>
            </a:endParaRPr>
          </a:p>
        </p:txBody>
      </p:sp>
      <p:sp>
        <p:nvSpPr>
          <p:cNvPr id="1005" name="Shape 1005"/>
          <p:cNvSpPr txBox="1"/>
          <p:nvPr/>
        </p:nvSpPr>
        <p:spPr>
          <a:xfrm>
            <a:off x="483710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POLICY MANAGEMENT</a:t>
            </a:r>
            <a:endParaRPr sz="800">
              <a:solidFill>
                <a:srgbClr val="FFFFFF"/>
              </a:solidFill>
              <a:latin typeface="Proxima Nova"/>
              <a:ea typeface="Proxima Nova"/>
              <a:cs typeface="Proxima Nova"/>
              <a:sym typeface="Proxima Nova"/>
            </a:endParaRPr>
          </a:p>
        </p:txBody>
      </p:sp>
      <p:sp>
        <p:nvSpPr>
          <p:cNvPr id="1006" name="Shape 1006"/>
          <p:cNvSpPr txBox="1"/>
          <p:nvPr/>
        </p:nvSpPr>
        <p:spPr>
          <a:xfrm>
            <a:off x="6140069"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CAPACITY MGMT</a:t>
            </a:r>
            <a:endParaRPr sz="800">
              <a:solidFill>
                <a:srgbClr val="FFFFFF"/>
              </a:solidFill>
              <a:latin typeface="Proxima Nova"/>
              <a:ea typeface="Proxima Nova"/>
              <a:cs typeface="Proxima Nova"/>
              <a:sym typeface="Proxima Nova"/>
            </a:endParaRPr>
          </a:p>
        </p:txBody>
      </p:sp>
      <p:sp>
        <p:nvSpPr>
          <p:cNvPr id="1007" name="Shape 1007"/>
          <p:cNvSpPr txBox="1"/>
          <p:nvPr/>
        </p:nvSpPr>
        <p:spPr>
          <a:xfrm>
            <a:off x="7532935" y="3555075"/>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p:txBody>
      </p:sp>
      <p:sp>
        <p:nvSpPr>
          <p:cNvPr id="1008" name="Shape 1008"/>
          <p:cNvSpPr txBox="1"/>
          <p:nvPr/>
        </p:nvSpPr>
        <p:spPr>
          <a:xfrm>
            <a:off x="7532935" y="2629125"/>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MANAGEMENT</a:t>
            </a:r>
            <a:endParaRPr sz="900">
              <a:solidFill>
                <a:srgbClr val="FFFFFF"/>
              </a:solidFill>
              <a:latin typeface="Proxima Nova"/>
              <a:ea typeface="Proxima Nova"/>
              <a:cs typeface="Proxima Nova"/>
              <a:sym typeface="Proxima Nova"/>
            </a:endParaRPr>
          </a:p>
        </p:txBody>
      </p:sp>
      <p:sp>
        <p:nvSpPr>
          <p:cNvPr id="1009" name="Shape 1009"/>
          <p:cNvSpPr txBox="1"/>
          <p:nvPr/>
        </p:nvSpPr>
        <p:spPr>
          <a:xfrm>
            <a:off x="2225160" y="1880314"/>
            <a:ext cx="25845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LIFECYCLE AUTOMATION</a:t>
            </a:r>
            <a:endParaRPr sz="1000">
              <a:latin typeface="Proxima Nova"/>
              <a:ea typeface="Proxima Nova"/>
              <a:cs typeface="Proxima Nova"/>
              <a:sym typeface="Proxima Nova"/>
            </a:endParaRPr>
          </a:p>
        </p:txBody>
      </p:sp>
      <p:sp>
        <p:nvSpPr>
          <p:cNvPr id="1010" name="Shape 1010"/>
          <p:cNvSpPr txBox="1"/>
          <p:nvPr>
            <p:ph type="title"/>
          </p:nvPr>
        </p:nvSpPr>
        <p:spPr>
          <a:xfrm>
            <a:off x="826650" y="44775"/>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Container Management Stack</a:t>
            </a:r>
            <a:endParaRPr/>
          </a:p>
        </p:txBody>
      </p:sp>
      <p:sp>
        <p:nvSpPr>
          <p:cNvPr id="1011" name="Shape 1011"/>
          <p:cNvSpPr txBox="1"/>
          <p:nvPr/>
        </p:nvSpPr>
        <p:spPr>
          <a:xfrm>
            <a:off x="2231052" y="3837073"/>
            <a:ext cx="5175000" cy="3138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Arial"/>
              <a:buNone/>
            </a:pPr>
            <a:r>
              <a:rPr lang="de" sz="1000">
                <a:solidFill>
                  <a:srgbClr val="FFFFFF"/>
                </a:solidFill>
                <a:latin typeface="Proxima Nova"/>
                <a:ea typeface="Proxima Nova"/>
                <a:cs typeface="Proxima Nova"/>
                <a:sym typeface="Proxima Nova"/>
              </a:rPr>
              <a:t>ENTERPRISE-GRADE CONTAINER OS</a:t>
            </a:r>
            <a:endParaRPr sz="1000">
              <a:solidFill>
                <a:srgbClr val="FFFFFF"/>
              </a:solidFill>
              <a:latin typeface="Proxima Nova"/>
              <a:ea typeface="Proxima Nova"/>
              <a:cs typeface="Proxima Nova"/>
              <a:sym typeface="Proxima Nova"/>
            </a:endParaRPr>
          </a:p>
        </p:txBody>
      </p:sp>
      <p:sp>
        <p:nvSpPr>
          <p:cNvPr id="1012" name="Shape 1012"/>
          <p:cNvSpPr txBox="1"/>
          <p:nvPr/>
        </p:nvSpPr>
        <p:spPr>
          <a:xfrm>
            <a:off x="2231164"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Business Automation</a:t>
            </a:r>
            <a:endParaRPr sz="900">
              <a:solidFill>
                <a:srgbClr val="FFFFFF"/>
              </a:solidFill>
              <a:latin typeface="Proxima Nova"/>
              <a:ea typeface="Proxima Nova"/>
              <a:cs typeface="Proxima Nova"/>
              <a:sym typeface="Proxima Nova"/>
            </a:endParaRPr>
          </a:p>
        </p:txBody>
      </p:sp>
      <p:sp>
        <p:nvSpPr>
          <p:cNvPr id="1013" name="Shape 1013"/>
          <p:cNvSpPr txBox="1"/>
          <p:nvPr/>
        </p:nvSpPr>
        <p:spPr>
          <a:xfrm>
            <a:off x="22311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014" name="Shape 1014"/>
          <p:cNvSpPr txBox="1"/>
          <p:nvPr/>
        </p:nvSpPr>
        <p:spPr>
          <a:xfrm>
            <a:off x="327880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015" name="Shape 1015"/>
          <p:cNvSpPr txBox="1"/>
          <p:nvPr/>
        </p:nvSpPr>
        <p:spPr>
          <a:xfrm>
            <a:off x="327939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Integration</a:t>
            </a:r>
            <a:endParaRPr sz="900">
              <a:solidFill>
                <a:srgbClr val="FFFFFF"/>
              </a:solidFill>
              <a:latin typeface="Proxima Nova"/>
              <a:ea typeface="Proxima Nova"/>
              <a:cs typeface="Proxima Nova"/>
              <a:sym typeface="Proxima Nova"/>
            </a:endParaRPr>
          </a:p>
        </p:txBody>
      </p:sp>
      <p:sp>
        <p:nvSpPr>
          <p:cNvPr id="1016" name="Shape 1016"/>
          <p:cNvSpPr txBox="1"/>
          <p:nvPr/>
        </p:nvSpPr>
        <p:spPr>
          <a:xfrm>
            <a:off x="43194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017" name="Shape 1017"/>
          <p:cNvSpPr txBox="1"/>
          <p:nvPr/>
        </p:nvSpPr>
        <p:spPr>
          <a:xfrm>
            <a:off x="431945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Data</a:t>
            </a:r>
            <a:endParaRPr sz="900">
              <a:solidFill>
                <a:srgbClr val="FFFFFF"/>
              </a:solidFill>
              <a:latin typeface="Proxima Nova"/>
              <a:ea typeface="Proxima Nova"/>
              <a:cs typeface="Proxima Nova"/>
              <a:sym typeface="Proxima Nova"/>
            </a:endParaRPr>
          </a:p>
        </p:txBody>
      </p:sp>
      <p:sp>
        <p:nvSpPr>
          <p:cNvPr id="1018" name="Shape 1018"/>
          <p:cNvSpPr txBox="1"/>
          <p:nvPr/>
        </p:nvSpPr>
        <p:spPr>
          <a:xfrm>
            <a:off x="5361522"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019" name="Shape 1019"/>
          <p:cNvSpPr txBox="1"/>
          <p:nvPr/>
        </p:nvSpPr>
        <p:spPr>
          <a:xfrm>
            <a:off x="5360722"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Web &amp; Mobile</a:t>
            </a:r>
            <a:endParaRPr sz="900">
              <a:solidFill>
                <a:srgbClr val="FFFFFF"/>
              </a:solidFill>
              <a:latin typeface="Proxima Nova"/>
              <a:ea typeface="Proxima Nova"/>
              <a:cs typeface="Proxima Nova"/>
              <a:sym typeface="Proxima Nova"/>
            </a:endParaRPr>
          </a:p>
        </p:txBody>
      </p:sp>
      <p:sp>
        <p:nvSpPr>
          <p:cNvPr id="1020" name="Shape 1020"/>
          <p:cNvSpPr txBox="1"/>
          <p:nvPr/>
        </p:nvSpPr>
        <p:spPr>
          <a:xfrm>
            <a:off x="640359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021" name="Shape 1021"/>
          <p:cNvSpPr txBox="1"/>
          <p:nvPr/>
        </p:nvSpPr>
        <p:spPr>
          <a:xfrm>
            <a:off x="6403591"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3rd party frameworks</a:t>
            </a:r>
            <a:endParaRPr sz="900">
              <a:solidFill>
                <a:srgbClr val="FFFFFF"/>
              </a:solidFill>
              <a:latin typeface="Proxima Nova"/>
              <a:ea typeface="Proxima Nova"/>
              <a:cs typeface="Proxima Nova"/>
              <a:sym typeface="Proxima Nova"/>
            </a:endParaRPr>
          </a:p>
        </p:txBody>
      </p:sp>
      <p:sp>
        <p:nvSpPr>
          <p:cNvPr id="1022" name="Shape 1022"/>
          <p:cNvSpPr txBox="1"/>
          <p:nvPr/>
        </p:nvSpPr>
        <p:spPr>
          <a:xfrm>
            <a:off x="2230655" y="2834154"/>
            <a:ext cx="51750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INFRASTRUCTURE SERVICES</a:t>
            </a:r>
            <a:endParaRPr sz="1000">
              <a:latin typeface="Proxima Nova"/>
              <a:ea typeface="Proxima Nova"/>
              <a:cs typeface="Proxima Nova"/>
              <a:sym typeface="Proxima Nova"/>
            </a:endParaRPr>
          </a:p>
        </p:txBody>
      </p:sp>
      <p:cxnSp>
        <p:nvCxnSpPr>
          <p:cNvPr id="1023" name="Shape 1023"/>
          <p:cNvCxnSpPr/>
          <p:nvPr/>
        </p:nvCxnSpPr>
        <p:spPr>
          <a:xfrm>
            <a:off x="7451387" y="1365600"/>
            <a:ext cx="7800" cy="3104100"/>
          </a:xfrm>
          <a:prstGeom prst="straightConnector1">
            <a:avLst/>
          </a:prstGeom>
          <a:noFill/>
          <a:ln cap="flat" cmpd="sng" w="9525">
            <a:solidFill>
              <a:srgbClr val="666666"/>
            </a:solidFill>
            <a:prstDash val="dash"/>
            <a:round/>
            <a:headEnd len="lg" w="lg" type="none"/>
            <a:tailEnd len="lg" w="lg" type="none"/>
          </a:ln>
        </p:spPr>
      </p:cxnSp>
      <p:sp>
        <p:nvSpPr>
          <p:cNvPr id="1024" name="Shape 1024"/>
          <p:cNvSpPr txBox="1"/>
          <p:nvPr/>
        </p:nvSpPr>
        <p:spPr>
          <a:xfrm>
            <a:off x="7532935" y="3092100"/>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AUTOMATION</a:t>
            </a:r>
            <a:endParaRPr sz="900">
              <a:solidFill>
                <a:srgbClr val="FFFFFF"/>
              </a:solidFill>
              <a:latin typeface="Proxima Nova"/>
              <a:ea typeface="Proxima Nova"/>
              <a:cs typeface="Proxima Nova"/>
              <a:sym typeface="Proxima Nova"/>
            </a:endParaRPr>
          </a:p>
        </p:txBody>
      </p:sp>
      <p:sp>
        <p:nvSpPr>
          <p:cNvPr id="1025" name="Shape 1025"/>
          <p:cNvSpPr txBox="1"/>
          <p:nvPr/>
        </p:nvSpPr>
        <p:spPr>
          <a:xfrm>
            <a:off x="7532935" y="40180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DEV TOOLS</a:t>
            </a:r>
            <a:endParaRPr sz="900">
              <a:solidFill>
                <a:srgbClr val="FFFFFF"/>
              </a:solidFill>
              <a:latin typeface="Proxima Nova"/>
              <a:ea typeface="Proxima Nova"/>
              <a:cs typeface="Proxima Nova"/>
              <a:sym typeface="Proxima Nova"/>
            </a:endParaRPr>
          </a:p>
        </p:txBody>
      </p:sp>
      <p:sp>
        <p:nvSpPr>
          <p:cNvPr id="1026" name="Shape 1026"/>
          <p:cNvSpPr/>
          <p:nvPr/>
        </p:nvSpPr>
        <p:spPr>
          <a:xfrm>
            <a:off x="2231062" y="4179225"/>
            <a:ext cx="5175000" cy="2643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1000">
                <a:solidFill>
                  <a:srgbClr val="F3F3F3"/>
                </a:solidFill>
                <a:latin typeface="Proxima Nova"/>
                <a:ea typeface="Proxima Nova"/>
                <a:cs typeface="Proxima Nova"/>
                <a:sym typeface="Proxima Nova"/>
              </a:rPr>
              <a:t>         PHYSICAL           VIRTUAL           PRIVATE CLOUD           PUBLIC CLOUD</a:t>
            </a:r>
            <a:endParaRPr sz="1000">
              <a:solidFill>
                <a:srgbClr val="F3F3F3"/>
              </a:solidFill>
              <a:latin typeface="Proxima Nova"/>
              <a:ea typeface="Proxima Nova"/>
              <a:cs typeface="Proxima Nova"/>
              <a:sym typeface="Proxima Nova"/>
            </a:endParaRPr>
          </a:p>
        </p:txBody>
      </p:sp>
      <p:sp>
        <p:nvSpPr>
          <p:cNvPr id="1027" name="Shape 1027"/>
          <p:cNvSpPr txBox="1"/>
          <p:nvPr/>
        </p:nvSpPr>
        <p:spPr>
          <a:xfrm>
            <a:off x="5706790" y="3479995"/>
            <a:ext cx="1704900" cy="323400"/>
          </a:xfrm>
          <a:prstGeom prst="rect">
            <a:avLst/>
          </a:prstGeom>
          <a:solidFill>
            <a:srgbClr val="0084D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NETWORKING</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(Flannel,Open vSwitch)</a:t>
            </a:r>
            <a:endParaRPr sz="900">
              <a:latin typeface="Proxima Nova"/>
              <a:ea typeface="Proxima Nova"/>
              <a:cs typeface="Proxima Nova"/>
              <a:sym typeface="Proxima Nova"/>
            </a:endParaRPr>
          </a:p>
        </p:txBody>
      </p:sp>
      <p:sp>
        <p:nvSpPr>
          <p:cNvPr id="1028" name="Shape 1028"/>
          <p:cNvSpPr txBox="1"/>
          <p:nvPr/>
        </p:nvSpPr>
        <p:spPr>
          <a:xfrm>
            <a:off x="7532935" y="21661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PUBLIC REGISTRY</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Hub)</a:t>
            </a:r>
            <a:endParaRPr sz="900">
              <a:solidFill>
                <a:srgbClr val="FFFFFF"/>
              </a:solidFill>
              <a:latin typeface="Proxima Nova"/>
              <a:ea typeface="Proxima Nova"/>
              <a:cs typeface="Proxima Nova"/>
              <a:sym typeface="Proxima Nova"/>
            </a:endParaRPr>
          </a:p>
        </p:txBody>
      </p:sp>
      <p:sp>
        <p:nvSpPr>
          <p:cNvPr id="1029" name="Shape 1029"/>
          <p:cNvSpPr txBox="1"/>
          <p:nvPr/>
        </p:nvSpPr>
        <p:spPr>
          <a:xfrm>
            <a:off x="2227570" y="3479995"/>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1030" name="Shape 1030"/>
          <p:cNvSpPr txBox="1"/>
          <p:nvPr/>
        </p:nvSpPr>
        <p:spPr>
          <a:xfrm>
            <a:off x="3967180" y="3479995"/>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SECURITY</a:t>
            </a:r>
            <a:br>
              <a:rPr lang="de" sz="900">
                <a:solidFill>
                  <a:srgbClr val="FFFFFF"/>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(Docker Engine)</a:t>
            </a:r>
            <a:endParaRPr sz="900">
              <a:solidFill>
                <a:srgbClr val="FFFFFF"/>
              </a:solidFill>
              <a:latin typeface="Proxima Nova"/>
              <a:ea typeface="Proxima Nova"/>
              <a:cs typeface="Proxima Nova"/>
              <a:sym typeface="Proxima Nova"/>
            </a:endParaRPr>
          </a:p>
        </p:txBody>
      </p:sp>
      <p:sp>
        <p:nvSpPr>
          <p:cNvPr id="1031" name="Shape 1031"/>
          <p:cNvSpPr txBox="1"/>
          <p:nvPr/>
        </p:nvSpPr>
        <p:spPr>
          <a:xfrm>
            <a:off x="223116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CI/CD</a:t>
            </a:r>
            <a:endParaRPr sz="800">
              <a:latin typeface="Proxima Nova"/>
              <a:ea typeface="Proxima Nova"/>
              <a:cs typeface="Proxima Nova"/>
              <a:sym typeface="Proxima Nova"/>
            </a:endParaRPr>
          </a:p>
        </p:txBody>
      </p:sp>
      <p:sp>
        <p:nvSpPr>
          <p:cNvPr id="1032" name="Shape 1032"/>
          <p:cNvSpPr txBox="1"/>
          <p:nvPr/>
        </p:nvSpPr>
        <p:spPr>
          <a:xfrm>
            <a:off x="353413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IMAGE BUILD</a:t>
            </a:r>
            <a:endParaRPr sz="800">
              <a:latin typeface="Proxima Nova"/>
              <a:ea typeface="Proxima Nova"/>
              <a:cs typeface="Proxima Nova"/>
              <a:sym typeface="Proxima Nova"/>
            </a:endParaRPr>
          </a:p>
        </p:txBody>
      </p:sp>
      <p:sp>
        <p:nvSpPr>
          <p:cNvPr id="1033" name="Shape 1033"/>
          <p:cNvSpPr txBox="1"/>
          <p:nvPr/>
        </p:nvSpPr>
        <p:spPr>
          <a:xfrm>
            <a:off x="3966608"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 ENGINE</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Engine)</a:t>
            </a:r>
            <a:endParaRPr sz="900">
              <a:latin typeface="Proxima Nova"/>
              <a:ea typeface="Proxima Nova"/>
              <a:cs typeface="Proxima Nova"/>
              <a:sym typeface="Proxima Nova"/>
            </a:endParaRPr>
          </a:p>
        </p:txBody>
      </p:sp>
      <p:sp>
        <p:nvSpPr>
          <p:cNvPr id="1034" name="Shape 1034"/>
          <p:cNvSpPr txBox="1"/>
          <p:nvPr/>
        </p:nvSpPr>
        <p:spPr>
          <a:xfrm>
            <a:off x="4836902" y="1885114"/>
            <a:ext cx="2562600" cy="31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MANAGEMENT</a:t>
            </a:r>
            <a:endParaRPr sz="1000">
              <a:latin typeface="Proxima Nova"/>
              <a:ea typeface="Proxima Nova"/>
              <a:cs typeface="Proxima Nova"/>
              <a:sym typeface="Proxima Nova"/>
            </a:endParaRPr>
          </a:p>
        </p:txBody>
      </p:sp>
      <p:sp>
        <p:nvSpPr>
          <p:cNvPr id="1035" name="Shape 1035"/>
          <p:cNvSpPr txBox="1"/>
          <p:nvPr/>
        </p:nvSpPr>
        <p:spPr>
          <a:xfrm>
            <a:off x="3534132" y="2166149"/>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SERVICE CATALOG</a:t>
            </a:r>
            <a:endParaRPr sz="800">
              <a:latin typeface="Proxima Nova"/>
              <a:ea typeface="Proxima Nova"/>
              <a:cs typeface="Proxima Nova"/>
              <a:sym typeface="Proxima Nova"/>
            </a:endParaRPr>
          </a:p>
        </p:txBody>
      </p:sp>
      <p:sp>
        <p:nvSpPr>
          <p:cNvPr id="1036" name="Shape 1036"/>
          <p:cNvSpPr txBox="1"/>
          <p:nvPr/>
        </p:nvSpPr>
        <p:spPr>
          <a:xfrm>
            <a:off x="2227570"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ORCHESTRATION</a:t>
            </a:r>
            <a:endParaRPr sz="900">
              <a:solidFill>
                <a:srgbClr val="FFFFFF"/>
              </a:solidFill>
              <a:latin typeface="Proxima Nova"/>
              <a:ea typeface="Proxima Nova"/>
              <a:cs typeface="Proxima Nova"/>
              <a:sym typeface="Proxima Nova"/>
            </a:endParaRPr>
          </a:p>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1037" name="Shape 1037"/>
          <p:cNvSpPr/>
          <p:nvPr/>
        </p:nvSpPr>
        <p:spPr>
          <a:xfrm>
            <a:off x="2127200" y="2181275"/>
            <a:ext cx="72300" cy="16221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38" name="Shape 1038"/>
          <p:cNvSpPr txBox="1"/>
          <p:nvPr/>
        </p:nvSpPr>
        <p:spPr>
          <a:xfrm>
            <a:off x="602103" y="4289475"/>
            <a:ext cx="157200" cy="1479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t/>
            </a:r>
            <a:endParaRPr sz="700">
              <a:latin typeface="Proxima Nova"/>
              <a:ea typeface="Proxima Nova"/>
              <a:cs typeface="Proxima Nova"/>
              <a:sym typeface="Proxima Nova"/>
            </a:endParaRPr>
          </a:p>
        </p:txBody>
      </p:sp>
      <p:sp>
        <p:nvSpPr>
          <p:cNvPr id="1039" name="Shape 1039"/>
          <p:cNvSpPr txBox="1"/>
          <p:nvPr/>
        </p:nvSpPr>
        <p:spPr>
          <a:xfrm>
            <a:off x="765362" y="4231275"/>
            <a:ext cx="995400" cy="2643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900">
                <a:latin typeface="Proxima Nova"/>
                <a:ea typeface="Proxima Nova"/>
                <a:cs typeface="Proxima Nova"/>
                <a:sym typeface="Proxima Nova"/>
              </a:rPr>
              <a:t>Open Source</a:t>
            </a:r>
            <a:endParaRPr sz="900">
              <a:latin typeface="Proxima Nova"/>
              <a:ea typeface="Proxima Nova"/>
              <a:cs typeface="Proxima Nova"/>
              <a:sym typeface="Proxima Nova"/>
            </a:endParaRPr>
          </a:p>
        </p:txBody>
      </p:sp>
      <p:sp>
        <p:nvSpPr>
          <p:cNvPr id="1040" name="Shape 1040"/>
          <p:cNvSpPr txBox="1"/>
          <p:nvPr/>
        </p:nvSpPr>
        <p:spPr>
          <a:xfrm>
            <a:off x="2231163"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SELF-SERVICE</a:t>
            </a:r>
            <a:endParaRPr sz="800">
              <a:latin typeface="Proxima Nova"/>
              <a:ea typeface="Proxima Nova"/>
              <a:cs typeface="Proxima Nova"/>
              <a:sym typeface="Proxima Nova"/>
            </a:endParaRPr>
          </a:p>
        </p:txBody>
      </p:sp>
      <p:sp>
        <p:nvSpPr>
          <p:cNvPr id="1041" name="Shape 1041"/>
          <p:cNvSpPr txBox="1"/>
          <p:nvPr/>
        </p:nvSpPr>
        <p:spPr>
          <a:xfrm>
            <a:off x="4837101"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MONITORING</a:t>
            </a:r>
            <a:endParaRPr sz="800">
              <a:solidFill>
                <a:srgbClr val="FFFFFF"/>
              </a:solidFill>
              <a:latin typeface="Proxima Nova"/>
              <a:ea typeface="Proxima Nova"/>
              <a:cs typeface="Proxima Nova"/>
              <a:sym typeface="Proxima Nova"/>
            </a:endParaRPr>
          </a:p>
        </p:txBody>
      </p:sp>
      <p:sp>
        <p:nvSpPr>
          <p:cNvPr id="1042" name="Shape 1042"/>
          <p:cNvSpPr txBox="1"/>
          <p:nvPr/>
        </p:nvSpPr>
        <p:spPr>
          <a:xfrm>
            <a:off x="6140077"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SECURITY ANALYSIS</a:t>
            </a:r>
            <a:endParaRPr sz="800">
              <a:latin typeface="Proxima Nova"/>
              <a:ea typeface="Proxima Nova"/>
              <a:cs typeface="Proxima Nova"/>
              <a:sym typeface="Proxima Nova"/>
            </a:endParaRPr>
          </a:p>
        </p:txBody>
      </p:sp>
      <p:sp>
        <p:nvSpPr>
          <p:cNvPr id="1043" name="Shape 1043"/>
          <p:cNvSpPr txBox="1"/>
          <p:nvPr/>
        </p:nvSpPr>
        <p:spPr>
          <a:xfrm>
            <a:off x="5705645" y="3119478"/>
            <a:ext cx="1707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INTERNAL REGISTRY</a:t>
            </a:r>
            <a:endParaRPr sz="900">
              <a:latin typeface="Proxima Nova"/>
              <a:ea typeface="Proxima Nova"/>
              <a:cs typeface="Proxima Nova"/>
              <a:sym typeface="Proxima Nova"/>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7" name="Shape 1047"/>
        <p:cNvGrpSpPr/>
        <p:nvPr/>
      </p:nvGrpSpPr>
      <p:grpSpPr>
        <a:xfrm>
          <a:off x="0" y="0"/>
          <a:ext cx="0" cy="0"/>
          <a:chOff x="0" y="0"/>
          <a:chExt cx="0" cy="0"/>
        </a:xfrm>
      </p:grpSpPr>
      <p:sp>
        <p:nvSpPr>
          <p:cNvPr id="1048" name="Shape 1048"/>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049" name="Shape 1049"/>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OPENSHIFT SERVICE CATALOG</a:t>
            </a:r>
            <a:endParaRPr baseline="30000"/>
          </a:p>
        </p:txBody>
      </p:sp>
      <p:sp>
        <p:nvSpPr>
          <p:cNvPr id="1050" name="Shape 1050"/>
          <p:cNvSpPr txBox="1"/>
          <p:nvPr/>
        </p:nvSpPr>
        <p:spPr>
          <a:xfrm>
            <a:off x="698400" y="3847750"/>
            <a:ext cx="30450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a:latin typeface="Proxima Nova"/>
                <a:ea typeface="Proxima Nova"/>
                <a:cs typeface="Proxima Nova"/>
                <a:sym typeface="Proxima Nova"/>
              </a:rPr>
              <a:t>OPENSHIFT SERVICE CATALOG</a:t>
            </a:r>
            <a:endParaRPr b="1" sz="1200">
              <a:latin typeface="Proxima Nova"/>
              <a:ea typeface="Proxima Nova"/>
              <a:cs typeface="Proxima Nova"/>
              <a:sym typeface="Proxima Nova"/>
            </a:endParaRPr>
          </a:p>
        </p:txBody>
      </p:sp>
      <p:grpSp>
        <p:nvGrpSpPr>
          <p:cNvPr id="1051" name="Shape 1051"/>
          <p:cNvGrpSpPr/>
          <p:nvPr/>
        </p:nvGrpSpPr>
        <p:grpSpPr>
          <a:xfrm>
            <a:off x="4638025" y="2059669"/>
            <a:ext cx="1115400" cy="628500"/>
            <a:chOff x="5019025" y="2365457"/>
            <a:chExt cx="1115400" cy="628500"/>
          </a:xfrm>
        </p:grpSpPr>
        <p:sp>
          <p:nvSpPr>
            <p:cNvPr id="1052" name="Shape 1052"/>
            <p:cNvSpPr/>
            <p:nvPr/>
          </p:nvSpPr>
          <p:spPr>
            <a:xfrm>
              <a:off x="5019025" y="2365457"/>
              <a:ext cx="1115400" cy="628500"/>
            </a:xfrm>
            <a:prstGeom prst="rect">
              <a:avLst/>
            </a:prstGeom>
            <a:solidFill>
              <a:srgbClr val="3B0083"/>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800">
                  <a:solidFill>
                    <a:srgbClr val="FFFFFF"/>
                  </a:solidFill>
                  <a:latin typeface="Proxima Nova"/>
                  <a:ea typeface="Proxima Nova"/>
                  <a:cs typeface="Proxima Nova"/>
                  <a:sym typeface="Proxima Nova"/>
                </a:rPr>
                <a:t>OpenShift </a:t>
              </a:r>
              <a:endParaRPr sz="800">
                <a:solidFill>
                  <a:srgbClr val="FFFFFF"/>
                </a:solidFill>
                <a:latin typeface="Proxima Nova"/>
                <a:ea typeface="Proxima Nova"/>
                <a:cs typeface="Proxima Nova"/>
                <a:sym typeface="Proxima Nova"/>
              </a:endParaRPr>
            </a:p>
            <a:p>
              <a:pPr indent="0" lvl="0" marL="0" rtl="0">
                <a:spcBef>
                  <a:spcPts val="0"/>
                </a:spcBef>
                <a:spcAft>
                  <a:spcPts val="0"/>
                </a:spcAft>
                <a:buNone/>
              </a:pPr>
              <a:r>
                <a:rPr lang="de" sz="800">
                  <a:solidFill>
                    <a:srgbClr val="FFFFFF"/>
                  </a:solidFill>
                  <a:latin typeface="Proxima Nova"/>
                  <a:ea typeface="Proxima Nova"/>
                  <a:cs typeface="Proxima Nova"/>
                  <a:sym typeface="Proxima Nova"/>
                </a:rPr>
                <a:t>Ansible</a:t>
              </a:r>
              <a:endParaRPr sz="800">
                <a:solidFill>
                  <a:srgbClr val="FFFFFF"/>
                </a:solidFill>
                <a:latin typeface="Proxima Nova"/>
                <a:ea typeface="Proxima Nova"/>
                <a:cs typeface="Proxima Nova"/>
                <a:sym typeface="Proxima Nova"/>
              </a:endParaRPr>
            </a:p>
            <a:p>
              <a:pPr indent="0" lvl="0" marL="0" rtl="0">
                <a:spcBef>
                  <a:spcPts val="0"/>
                </a:spcBef>
                <a:spcAft>
                  <a:spcPts val="0"/>
                </a:spcAft>
                <a:buNone/>
              </a:pPr>
              <a:r>
                <a:rPr lang="de" sz="800">
                  <a:solidFill>
                    <a:srgbClr val="FFFFFF"/>
                  </a:solidFill>
                  <a:latin typeface="Proxima Nova"/>
                  <a:ea typeface="Proxima Nova"/>
                  <a:cs typeface="Proxima Nova"/>
                  <a:sym typeface="Proxima Nova"/>
                </a:rPr>
                <a:t>Broker</a:t>
              </a:r>
              <a:endParaRPr>
                <a:solidFill>
                  <a:srgbClr val="FFFFFF"/>
                </a:solidFill>
              </a:endParaRPr>
            </a:p>
          </p:txBody>
        </p:sp>
        <p:pic>
          <p:nvPicPr>
            <p:cNvPr id="1053" name="Shape 1053"/>
            <p:cNvPicPr preferRelativeResize="0"/>
            <p:nvPr/>
          </p:nvPicPr>
          <p:blipFill>
            <a:blip r:embed="rId3">
              <a:alphaModFix/>
            </a:blip>
            <a:stretch>
              <a:fillRect/>
            </a:stretch>
          </p:blipFill>
          <p:spPr>
            <a:xfrm>
              <a:off x="5625927" y="2480372"/>
              <a:ext cx="393600" cy="393600"/>
            </a:xfrm>
            <a:prstGeom prst="rect">
              <a:avLst/>
            </a:prstGeom>
            <a:noFill/>
            <a:ln>
              <a:noFill/>
            </a:ln>
          </p:spPr>
        </p:pic>
      </p:grpSp>
      <p:grpSp>
        <p:nvGrpSpPr>
          <p:cNvPr id="1054" name="Shape 1054"/>
          <p:cNvGrpSpPr/>
          <p:nvPr/>
        </p:nvGrpSpPr>
        <p:grpSpPr>
          <a:xfrm>
            <a:off x="4638025" y="1311469"/>
            <a:ext cx="1115400" cy="628500"/>
            <a:chOff x="5019025" y="1616269"/>
            <a:chExt cx="1115400" cy="628500"/>
          </a:xfrm>
        </p:grpSpPr>
        <p:sp>
          <p:nvSpPr>
            <p:cNvPr id="1055" name="Shape 1055"/>
            <p:cNvSpPr/>
            <p:nvPr/>
          </p:nvSpPr>
          <p:spPr>
            <a:xfrm>
              <a:off x="5019025" y="1616269"/>
              <a:ext cx="1115400" cy="628500"/>
            </a:xfrm>
            <a:prstGeom prst="rect">
              <a:avLst/>
            </a:prstGeom>
            <a:solidFill>
              <a:srgbClr val="CC0000"/>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800">
                  <a:solidFill>
                    <a:srgbClr val="FFFFFF"/>
                  </a:solidFill>
                  <a:latin typeface="Proxima Nova"/>
                  <a:ea typeface="Proxima Nova"/>
                  <a:cs typeface="Proxima Nova"/>
                  <a:sym typeface="Proxima Nova"/>
                </a:rPr>
                <a:t>OpenShift</a:t>
              </a:r>
              <a:endParaRPr sz="800">
                <a:solidFill>
                  <a:srgbClr val="FFFFFF"/>
                </a:solidFill>
                <a:latin typeface="Proxima Nova"/>
                <a:ea typeface="Proxima Nova"/>
                <a:cs typeface="Proxima Nova"/>
                <a:sym typeface="Proxima Nova"/>
              </a:endParaRPr>
            </a:p>
            <a:p>
              <a:pPr indent="0" lvl="0" marL="0" rtl="0">
                <a:spcBef>
                  <a:spcPts val="0"/>
                </a:spcBef>
                <a:spcAft>
                  <a:spcPts val="0"/>
                </a:spcAft>
                <a:buNone/>
              </a:pPr>
              <a:r>
                <a:rPr lang="de" sz="800">
                  <a:solidFill>
                    <a:srgbClr val="FFFFFF"/>
                  </a:solidFill>
                  <a:latin typeface="Proxima Nova"/>
                  <a:ea typeface="Proxima Nova"/>
                  <a:cs typeface="Proxima Nova"/>
                  <a:sym typeface="Proxima Nova"/>
                </a:rPr>
                <a:t>Template</a:t>
              </a:r>
              <a:endParaRPr sz="800">
                <a:solidFill>
                  <a:srgbClr val="FFFFFF"/>
                </a:solidFill>
                <a:latin typeface="Proxima Nova"/>
                <a:ea typeface="Proxima Nova"/>
                <a:cs typeface="Proxima Nova"/>
                <a:sym typeface="Proxima Nova"/>
              </a:endParaRPr>
            </a:p>
            <a:p>
              <a:pPr indent="0" lvl="0" marL="0" rtl="0">
                <a:spcBef>
                  <a:spcPts val="0"/>
                </a:spcBef>
                <a:spcAft>
                  <a:spcPts val="0"/>
                </a:spcAft>
                <a:buNone/>
              </a:pPr>
              <a:r>
                <a:rPr lang="de" sz="800">
                  <a:solidFill>
                    <a:srgbClr val="FFFFFF"/>
                  </a:solidFill>
                  <a:latin typeface="Proxima Nova"/>
                  <a:ea typeface="Proxima Nova"/>
                  <a:cs typeface="Proxima Nova"/>
                  <a:sym typeface="Proxima Nova"/>
                </a:rPr>
                <a:t>Broker</a:t>
              </a:r>
              <a:endParaRPr sz="800">
                <a:solidFill>
                  <a:srgbClr val="FFFFFF"/>
                </a:solidFill>
              </a:endParaRPr>
            </a:p>
          </p:txBody>
        </p:sp>
        <p:pic>
          <p:nvPicPr>
            <p:cNvPr id="1056" name="Shape 1056"/>
            <p:cNvPicPr preferRelativeResize="0"/>
            <p:nvPr/>
          </p:nvPicPr>
          <p:blipFill>
            <a:blip r:embed="rId3">
              <a:alphaModFix/>
            </a:blip>
            <a:stretch>
              <a:fillRect/>
            </a:stretch>
          </p:blipFill>
          <p:spPr>
            <a:xfrm>
              <a:off x="5625927" y="1744340"/>
              <a:ext cx="393600" cy="393600"/>
            </a:xfrm>
            <a:prstGeom prst="rect">
              <a:avLst/>
            </a:prstGeom>
            <a:noFill/>
            <a:ln>
              <a:noFill/>
            </a:ln>
          </p:spPr>
        </p:pic>
      </p:grpSp>
      <p:grpSp>
        <p:nvGrpSpPr>
          <p:cNvPr id="1057" name="Shape 1057"/>
          <p:cNvGrpSpPr/>
          <p:nvPr/>
        </p:nvGrpSpPr>
        <p:grpSpPr>
          <a:xfrm>
            <a:off x="4638025" y="2829406"/>
            <a:ext cx="1115400" cy="628500"/>
            <a:chOff x="5019025" y="3135190"/>
            <a:chExt cx="1115400" cy="628500"/>
          </a:xfrm>
        </p:grpSpPr>
        <p:sp>
          <p:nvSpPr>
            <p:cNvPr id="1058" name="Shape 1058"/>
            <p:cNvSpPr/>
            <p:nvPr/>
          </p:nvSpPr>
          <p:spPr>
            <a:xfrm>
              <a:off x="5019025" y="3135190"/>
              <a:ext cx="1115400" cy="628500"/>
            </a:xfrm>
            <a:prstGeom prst="rect">
              <a:avLst/>
            </a:prstGeom>
            <a:solidFill>
              <a:srgbClr val="F0AB00"/>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800">
                  <a:solidFill>
                    <a:srgbClr val="FFFFFF"/>
                  </a:solidFill>
                  <a:latin typeface="Proxima Nova"/>
                  <a:ea typeface="Proxima Nova"/>
                  <a:cs typeface="Proxima Nova"/>
                  <a:sym typeface="Proxima Nova"/>
                </a:rPr>
                <a:t>AWS</a:t>
              </a:r>
              <a:endParaRPr sz="800">
                <a:solidFill>
                  <a:srgbClr val="FFFFFF"/>
                </a:solidFill>
                <a:latin typeface="Proxima Nova"/>
                <a:ea typeface="Proxima Nova"/>
                <a:cs typeface="Proxima Nova"/>
                <a:sym typeface="Proxima Nova"/>
              </a:endParaRPr>
            </a:p>
            <a:p>
              <a:pPr indent="0" lvl="0" marL="0" rtl="0">
                <a:spcBef>
                  <a:spcPts val="0"/>
                </a:spcBef>
                <a:spcAft>
                  <a:spcPts val="0"/>
                </a:spcAft>
                <a:buNone/>
              </a:pPr>
              <a:r>
                <a:rPr lang="de" sz="800">
                  <a:solidFill>
                    <a:srgbClr val="FFFFFF"/>
                  </a:solidFill>
                  <a:latin typeface="Proxima Nova"/>
                  <a:ea typeface="Proxima Nova"/>
                  <a:cs typeface="Proxima Nova"/>
                  <a:sym typeface="Proxima Nova"/>
                </a:rPr>
                <a:t>Service</a:t>
              </a:r>
              <a:endParaRPr sz="800">
                <a:solidFill>
                  <a:srgbClr val="FFFFFF"/>
                </a:solidFill>
                <a:latin typeface="Proxima Nova"/>
                <a:ea typeface="Proxima Nova"/>
                <a:cs typeface="Proxima Nova"/>
                <a:sym typeface="Proxima Nova"/>
              </a:endParaRPr>
            </a:p>
            <a:p>
              <a:pPr indent="0" lvl="0" marL="0" rtl="0">
                <a:spcBef>
                  <a:spcPts val="0"/>
                </a:spcBef>
                <a:spcAft>
                  <a:spcPts val="0"/>
                </a:spcAft>
                <a:buNone/>
              </a:pPr>
              <a:r>
                <a:rPr lang="de" sz="800">
                  <a:solidFill>
                    <a:srgbClr val="FFFFFF"/>
                  </a:solidFill>
                  <a:latin typeface="Proxima Nova"/>
                  <a:ea typeface="Proxima Nova"/>
                  <a:cs typeface="Proxima Nova"/>
                  <a:sym typeface="Proxima Nova"/>
                </a:rPr>
                <a:t>Broker</a:t>
              </a:r>
              <a:endParaRPr>
                <a:solidFill>
                  <a:srgbClr val="FFFFFF"/>
                </a:solidFill>
              </a:endParaRPr>
            </a:p>
          </p:txBody>
        </p:sp>
        <p:pic>
          <p:nvPicPr>
            <p:cNvPr id="1059" name="Shape 1059"/>
            <p:cNvPicPr preferRelativeResize="0"/>
            <p:nvPr/>
          </p:nvPicPr>
          <p:blipFill>
            <a:blip r:embed="rId3">
              <a:alphaModFix/>
            </a:blip>
            <a:stretch>
              <a:fillRect/>
            </a:stretch>
          </p:blipFill>
          <p:spPr>
            <a:xfrm>
              <a:off x="5625927" y="3258852"/>
              <a:ext cx="393600" cy="393600"/>
            </a:xfrm>
            <a:prstGeom prst="rect">
              <a:avLst/>
            </a:prstGeom>
            <a:noFill/>
            <a:ln>
              <a:noFill/>
            </a:ln>
          </p:spPr>
        </p:pic>
      </p:grpSp>
      <p:grpSp>
        <p:nvGrpSpPr>
          <p:cNvPr id="1060" name="Shape 1060"/>
          <p:cNvGrpSpPr/>
          <p:nvPr/>
        </p:nvGrpSpPr>
        <p:grpSpPr>
          <a:xfrm>
            <a:off x="4638025" y="3576329"/>
            <a:ext cx="1115400" cy="628500"/>
            <a:chOff x="5019025" y="3881129"/>
            <a:chExt cx="1115400" cy="628500"/>
          </a:xfrm>
        </p:grpSpPr>
        <p:sp>
          <p:nvSpPr>
            <p:cNvPr id="1061" name="Shape 1061"/>
            <p:cNvSpPr/>
            <p:nvPr/>
          </p:nvSpPr>
          <p:spPr>
            <a:xfrm>
              <a:off x="5019025" y="3881129"/>
              <a:ext cx="1115400" cy="628500"/>
            </a:xfrm>
            <a:prstGeom prst="rect">
              <a:avLst/>
            </a:prstGeom>
            <a:solidFill>
              <a:srgbClr val="165D80"/>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800">
                  <a:solidFill>
                    <a:srgbClr val="FFFFFF"/>
                  </a:solidFill>
                  <a:latin typeface="Proxima Nova"/>
                  <a:ea typeface="Proxima Nova"/>
                  <a:cs typeface="Proxima Nova"/>
                  <a:sym typeface="Proxima Nova"/>
                </a:rPr>
                <a:t>Other</a:t>
              </a:r>
              <a:endParaRPr sz="800">
                <a:solidFill>
                  <a:srgbClr val="FFFFFF"/>
                </a:solidFill>
                <a:latin typeface="Proxima Nova"/>
                <a:ea typeface="Proxima Nova"/>
                <a:cs typeface="Proxima Nova"/>
                <a:sym typeface="Proxima Nova"/>
              </a:endParaRPr>
            </a:p>
            <a:p>
              <a:pPr indent="0" lvl="0" marL="0" rtl="0">
                <a:spcBef>
                  <a:spcPts val="0"/>
                </a:spcBef>
                <a:spcAft>
                  <a:spcPts val="0"/>
                </a:spcAft>
                <a:buNone/>
              </a:pPr>
              <a:r>
                <a:rPr lang="de" sz="800">
                  <a:solidFill>
                    <a:srgbClr val="FFFFFF"/>
                  </a:solidFill>
                  <a:latin typeface="Proxima Nova"/>
                  <a:ea typeface="Proxima Nova"/>
                  <a:cs typeface="Proxima Nova"/>
                  <a:sym typeface="Proxima Nova"/>
                </a:rPr>
                <a:t>Service</a:t>
              </a:r>
              <a:endParaRPr sz="800">
                <a:solidFill>
                  <a:srgbClr val="FFFFFF"/>
                </a:solidFill>
                <a:latin typeface="Proxima Nova"/>
                <a:ea typeface="Proxima Nova"/>
                <a:cs typeface="Proxima Nova"/>
                <a:sym typeface="Proxima Nova"/>
              </a:endParaRPr>
            </a:p>
            <a:p>
              <a:pPr indent="0" lvl="0" marL="0" rtl="0">
                <a:spcBef>
                  <a:spcPts val="0"/>
                </a:spcBef>
                <a:spcAft>
                  <a:spcPts val="0"/>
                </a:spcAft>
                <a:buNone/>
              </a:pPr>
              <a:r>
                <a:rPr lang="de" sz="800">
                  <a:solidFill>
                    <a:srgbClr val="FFFFFF"/>
                  </a:solidFill>
                  <a:latin typeface="Proxima Nova"/>
                  <a:ea typeface="Proxima Nova"/>
                  <a:cs typeface="Proxima Nova"/>
                  <a:sym typeface="Proxima Nova"/>
                </a:rPr>
                <a:t>Brokers</a:t>
              </a:r>
              <a:endParaRPr>
                <a:solidFill>
                  <a:srgbClr val="FFFFFF"/>
                </a:solidFill>
              </a:endParaRPr>
            </a:p>
          </p:txBody>
        </p:sp>
        <p:pic>
          <p:nvPicPr>
            <p:cNvPr id="1062" name="Shape 1062"/>
            <p:cNvPicPr preferRelativeResize="0"/>
            <p:nvPr/>
          </p:nvPicPr>
          <p:blipFill>
            <a:blip r:embed="rId3">
              <a:alphaModFix/>
            </a:blip>
            <a:stretch>
              <a:fillRect/>
            </a:stretch>
          </p:blipFill>
          <p:spPr>
            <a:xfrm>
              <a:off x="5625927" y="3997598"/>
              <a:ext cx="393600" cy="393600"/>
            </a:xfrm>
            <a:prstGeom prst="rect">
              <a:avLst/>
            </a:prstGeom>
            <a:noFill/>
            <a:ln>
              <a:noFill/>
            </a:ln>
          </p:spPr>
        </p:pic>
      </p:grpSp>
      <p:grpSp>
        <p:nvGrpSpPr>
          <p:cNvPr id="1063" name="Shape 1063"/>
          <p:cNvGrpSpPr/>
          <p:nvPr/>
        </p:nvGrpSpPr>
        <p:grpSpPr>
          <a:xfrm>
            <a:off x="6006050" y="2059669"/>
            <a:ext cx="2174700" cy="628500"/>
            <a:chOff x="6310850" y="2364469"/>
            <a:chExt cx="2174700" cy="628500"/>
          </a:xfrm>
        </p:grpSpPr>
        <p:sp>
          <p:nvSpPr>
            <p:cNvPr id="1064" name="Shape 1064"/>
            <p:cNvSpPr/>
            <p:nvPr/>
          </p:nvSpPr>
          <p:spPr>
            <a:xfrm>
              <a:off x="6310850" y="2364469"/>
              <a:ext cx="2174700" cy="628500"/>
            </a:xfrm>
            <a:prstGeom prst="rect">
              <a:avLst/>
            </a:prstGeom>
            <a:solidFill>
              <a:srgbClr val="3B0083"/>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 sz="1200">
                  <a:solidFill>
                    <a:srgbClr val="FFFFFF"/>
                  </a:solidFill>
                  <a:latin typeface="Proxima Nova"/>
                  <a:ea typeface="Proxima Nova"/>
                  <a:cs typeface="Proxima Nova"/>
                  <a:sym typeface="Proxima Nova"/>
                </a:rPr>
                <a:t>ANSIBLE </a:t>
              </a:r>
              <a:endParaRPr sz="1200">
                <a:solidFill>
                  <a:srgbClr val="FFFFFF"/>
                </a:solidFill>
                <a:latin typeface="Proxima Nova"/>
                <a:ea typeface="Proxima Nova"/>
                <a:cs typeface="Proxima Nova"/>
                <a:sym typeface="Proxima Nova"/>
              </a:endParaRPr>
            </a:p>
          </p:txBody>
        </p:sp>
        <p:grpSp>
          <p:nvGrpSpPr>
            <p:cNvPr id="1065" name="Shape 1065"/>
            <p:cNvGrpSpPr/>
            <p:nvPr/>
          </p:nvGrpSpPr>
          <p:grpSpPr>
            <a:xfrm>
              <a:off x="6500049" y="2705371"/>
              <a:ext cx="1734775" cy="236325"/>
              <a:chOff x="6500049" y="1919298"/>
              <a:chExt cx="1734775" cy="236325"/>
            </a:xfrm>
          </p:grpSpPr>
          <p:pic>
            <p:nvPicPr>
              <p:cNvPr id="1066" name="Shape 1066"/>
              <p:cNvPicPr preferRelativeResize="0"/>
              <p:nvPr/>
            </p:nvPicPr>
            <p:blipFill>
              <a:blip r:embed="rId4">
                <a:alphaModFix/>
              </a:blip>
              <a:stretch>
                <a:fillRect/>
              </a:stretch>
            </p:blipFill>
            <p:spPr>
              <a:xfrm>
                <a:off x="6500049" y="1919298"/>
                <a:ext cx="210775" cy="236325"/>
              </a:xfrm>
              <a:prstGeom prst="rect">
                <a:avLst/>
              </a:prstGeom>
              <a:noFill/>
              <a:ln>
                <a:noFill/>
              </a:ln>
            </p:spPr>
          </p:pic>
          <p:pic>
            <p:nvPicPr>
              <p:cNvPr id="1067" name="Shape 1067"/>
              <p:cNvPicPr preferRelativeResize="0"/>
              <p:nvPr/>
            </p:nvPicPr>
            <p:blipFill>
              <a:blip r:embed="rId4">
                <a:alphaModFix/>
              </a:blip>
              <a:stretch>
                <a:fillRect/>
              </a:stretch>
            </p:blipFill>
            <p:spPr>
              <a:xfrm>
                <a:off x="6804849" y="1919298"/>
                <a:ext cx="210775" cy="236325"/>
              </a:xfrm>
              <a:prstGeom prst="rect">
                <a:avLst/>
              </a:prstGeom>
              <a:noFill/>
              <a:ln>
                <a:noFill/>
              </a:ln>
            </p:spPr>
          </p:pic>
          <p:pic>
            <p:nvPicPr>
              <p:cNvPr id="1068" name="Shape 1068"/>
              <p:cNvPicPr preferRelativeResize="0"/>
              <p:nvPr/>
            </p:nvPicPr>
            <p:blipFill>
              <a:blip r:embed="rId4">
                <a:alphaModFix/>
              </a:blip>
              <a:stretch>
                <a:fillRect/>
              </a:stretch>
            </p:blipFill>
            <p:spPr>
              <a:xfrm>
                <a:off x="7109649" y="1919298"/>
                <a:ext cx="210775" cy="236325"/>
              </a:xfrm>
              <a:prstGeom prst="rect">
                <a:avLst/>
              </a:prstGeom>
              <a:noFill/>
              <a:ln>
                <a:noFill/>
              </a:ln>
            </p:spPr>
          </p:pic>
          <p:pic>
            <p:nvPicPr>
              <p:cNvPr id="1069" name="Shape 1069"/>
              <p:cNvPicPr preferRelativeResize="0"/>
              <p:nvPr/>
            </p:nvPicPr>
            <p:blipFill>
              <a:blip r:embed="rId4">
                <a:alphaModFix/>
              </a:blip>
              <a:stretch>
                <a:fillRect/>
              </a:stretch>
            </p:blipFill>
            <p:spPr>
              <a:xfrm>
                <a:off x="7414449" y="1919298"/>
                <a:ext cx="210775" cy="236325"/>
              </a:xfrm>
              <a:prstGeom prst="rect">
                <a:avLst/>
              </a:prstGeom>
              <a:noFill/>
              <a:ln>
                <a:noFill/>
              </a:ln>
            </p:spPr>
          </p:pic>
          <p:pic>
            <p:nvPicPr>
              <p:cNvPr id="1070" name="Shape 1070"/>
              <p:cNvPicPr preferRelativeResize="0"/>
              <p:nvPr/>
            </p:nvPicPr>
            <p:blipFill>
              <a:blip r:embed="rId4">
                <a:alphaModFix/>
              </a:blip>
              <a:stretch>
                <a:fillRect/>
              </a:stretch>
            </p:blipFill>
            <p:spPr>
              <a:xfrm>
                <a:off x="7719249" y="1919298"/>
                <a:ext cx="210775" cy="236325"/>
              </a:xfrm>
              <a:prstGeom prst="rect">
                <a:avLst/>
              </a:prstGeom>
              <a:noFill/>
              <a:ln>
                <a:noFill/>
              </a:ln>
            </p:spPr>
          </p:pic>
          <p:pic>
            <p:nvPicPr>
              <p:cNvPr id="1071" name="Shape 1071"/>
              <p:cNvPicPr preferRelativeResize="0"/>
              <p:nvPr/>
            </p:nvPicPr>
            <p:blipFill>
              <a:blip r:embed="rId4">
                <a:alphaModFix/>
              </a:blip>
              <a:stretch>
                <a:fillRect/>
              </a:stretch>
            </p:blipFill>
            <p:spPr>
              <a:xfrm>
                <a:off x="8024049" y="1919298"/>
                <a:ext cx="210775" cy="236325"/>
              </a:xfrm>
              <a:prstGeom prst="rect">
                <a:avLst/>
              </a:prstGeom>
              <a:noFill/>
              <a:ln>
                <a:noFill/>
              </a:ln>
            </p:spPr>
          </p:pic>
        </p:grpSp>
      </p:grpSp>
      <p:grpSp>
        <p:nvGrpSpPr>
          <p:cNvPr id="1072" name="Shape 1072"/>
          <p:cNvGrpSpPr/>
          <p:nvPr/>
        </p:nvGrpSpPr>
        <p:grpSpPr>
          <a:xfrm>
            <a:off x="6006050" y="1311476"/>
            <a:ext cx="2174700" cy="628500"/>
            <a:chOff x="6310850" y="1615276"/>
            <a:chExt cx="2174700" cy="628500"/>
          </a:xfrm>
        </p:grpSpPr>
        <p:sp>
          <p:nvSpPr>
            <p:cNvPr id="1073" name="Shape 1073"/>
            <p:cNvSpPr/>
            <p:nvPr/>
          </p:nvSpPr>
          <p:spPr>
            <a:xfrm>
              <a:off x="6310850" y="1615276"/>
              <a:ext cx="2174700" cy="628500"/>
            </a:xfrm>
            <a:prstGeom prst="rect">
              <a:avLst/>
            </a:prstGeom>
            <a:solidFill>
              <a:srgbClr val="CC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 sz="1200">
                  <a:solidFill>
                    <a:srgbClr val="FFFFFF"/>
                  </a:solidFill>
                  <a:latin typeface="Proxima Nova"/>
                  <a:ea typeface="Proxima Nova"/>
                  <a:cs typeface="Proxima Nova"/>
                  <a:sym typeface="Proxima Nova"/>
                </a:rPr>
                <a:t>OPENSHIFT</a:t>
              </a:r>
              <a:endParaRPr sz="1200">
                <a:solidFill>
                  <a:srgbClr val="FFFFFF"/>
                </a:solidFill>
                <a:latin typeface="Proxima Nova"/>
                <a:ea typeface="Proxima Nova"/>
                <a:cs typeface="Proxima Nova"/>
                <a:sym typeface="Proxima Nova"/>
              </a:endParaRPr>
            </a:p>
          </p:txBody>
        </p:sp>
        <p:grpSp>
          <p:nvGrpSpPr>
            <p:cNvPr id="1074" name="Shape 1074"/>
            <p:cNvGrpSpPr/>
            <p:nvPr/>
          </p:nvGrpSpPr>
          <p:grpSpPr>
            <a:xfrm>
              <a:off x="6500049" y="1951395"/>
              <a:ext cx="1734775" cy="236325"/>
              <a:chOff x="6500049" y="1919298"/>
              <a:chExt cx="1734775" cy="236325"/>
            </a:xfrm>
          </p:grpSpPr>
          <p:pic>
            <p:nvPicPr>
              <p:cNvPr id="1075" name="Shape 1075"/>
              <p:cNvPicPr preferRelativeResize="0"/>
              <p:nvPr/>
            </p:nvPicPr>
            <p:blipFill>
              <a:blip r:embed="rId4">
                <a:alphaModFix/>
              </a:blip>
              <a:stretch>
                <a:fillRect/>
              </a:stretch>
            </p:blipFill>
            <p:spPr>
              <a:xfrm>
                <a:off x="6500049" y="1919298"/>
                <a:ext cx="210775" cy="236325"/>
              </a:xfrm>
              <a:prstGeom prst="rect">
                <a:avLst/>
              </a:prstGeom>
              <a:noFill/>
              <a:ln>
                <a:noFill/>
              </a:ln>
            </p:spPr>
          </p:pic>
          <p:pic>
            <p:nvPicPr>
              <p:cNvPr id="1076" name="Shape 1076"/>
              <p:cNvPicPr preferRelativeResize="0"/>
              <p:nvPr/>
            </p:nvPicPr>
            <p:blipFill>
              <a:blip r:embed="rId4">
                <a:alphaModFix/>
              </a:blip>
              <a:stretch>
                <a:fillRect/>
              </a:stretch>
            </p:blipFill>
            <p:spPr>
              <a:xfrm>
                <a:off x="6804849" y="1919298"/>
                <a:ext cx="210775" cy="236325"/>
              </a:xfrm>
              <a:prstGeom prst="rect">
                <a:avLst/>
              </a:prstGeom>
              <a:noFill/>
              <a:ln>
                <a:noFill/>
              </a:ln>
            </p:spPr>
          </p:pic>
          <p:pic>
            <p:nvPicPr>
              <p:cNvPr id="1077" name="Shape 1077"/>
              <p:cNvPicPr preferRelativeResize="0"/>
              <p:nvPr/>
            </p:nvPicPr>
            <p:blipFill>
              <a:blip r:embed="rId4">
                <a:alphaModFix/>
              </a:blip>
              <a:stretch>
                <a:fillRect/>
              </a:stretch>
            </p:blipFill>
            <p:spPr>
              <a:xfrm>
                <a:off x="7109649" y="1919298"/>
                <a:ext cx="210775" cy="236325"/>
              </a:xfrm>
              <a:prstGeom prst="rect">
                <a:avLst/>
              </a:prstGeom>
              <a:noFill/>
              <a:ln>
                <a:noFill/>
              </a:ln>
            </p:spPr>
          </p:pic>
          <p:pic>
            <p:nvPicPr>
              <p:cNvPr id="1078" name="Shape 1078"/>
              <p:cNvPicPr preferRelativeResize="0"/>
              <p:nvPr/>
            </p:nvPicPr>
            <p:blipFill>
              <a:blip r:embed="rId4">
                <a:alphaModFix/>
              </a:blip>
              <a:stretch>
                <a:fillRect/>
              </a:stretch>
            </p:blipFill>
            <p:spPr>
              <a:xfrm>
                <a:off x="7414449" y="1919298"/>
                <a:ext cx="210775" cy="236325"/>
              </a:xfrm>
              <a:prstGeom prst="rect">
                <a:avLst/>
              </a:prstGeom>
              <a:noFill/>
              <a:ln>
                <a:noFill/>
              </a:ln>
            </p:spPr>
          </p:pic>
          <p:pic>
            <p:nvPicPr>
              <p:cNvPr id="1079" name="Shape 1079"/>
              <p:cNvPicPr preferRelativeResize="0"/>
              <p:nvPr/>
            </p:nvPicPr>
            <p:blipFill>
              <a:blip r:embed="rId4">
                <a:alphaModFix/>
              </a:blip>
              <a:stretch>
                <a:fillRect/>
              </a:stretch>
            </p:blipFill>
            <p:spPr>
              <a:xfrm>
                <a:off x="7719249" y="1919298"/>
                <a:ext cx="210775" cy="236325"/>
              </a:xfrm>
              <a:prstGeom prst="rect">
                <a:avLst/>
              </a:prstGeom>
              <a:noFill/>
              <a:ln>
                <a:noFill/>
              </a:ln>
            </p:spPr>
          </p:pic>
          <p:pic>
            <p:nvPicPr>
              <p:cNvPr id="1080" name="Shape 1080"/>
              <p:cNvPicPr preferRelativeResize="0"/>
              <p:nvPr/>
            </p:nvPicPr>
            <p:blipFill>
              <a:blip r:embed="rId4">
                <a:alphaModFix/>
              </a:blip>
              <a:stretch>
                <a:fillRect/>
              </a:stretch>
            </p:blipFill>
            <p:spPr>
              <a:xfrm>
                <a:off x="8024049" y="1919298"/>
                <a:ext cx="210775" cy="236325"/>
              </a:xfrm>
              <a:prstGeom prst="rect">
                <a:avLst/>
              </a:prstGeom>
              <a:noFill/>
              <a:ln>
                <a:noFill/>
              </a:ln>
            </p:spPr>
          </p:pic>
        </p:grpSp>
      </p:grpSp>
      <p:grpSp>
        <p:nvGrpSpPr>
          <p:cNvPr id="1081" name="Shape 1081"/>
          <p:cNvGrpSpPr/>
          <p:nvPr/>
        </p:nvGrpSpPr>
        <p:grpSpPr>
          <a:xfrm>
            <a:off x="6006050" y="2829406"/>
            <a:ext cx="2174700" cy="628500"/>
            <a:chOff x="6310850" y="3134206"/>
            <a:chExt cx="2174700" cy="628500"/>
          </a:xfrm>
        </p:grpSpPr>
        <p:sp>
          <p:nvSpPr>
            <p:cNvPr id="1082" name="Shape 1082"/>
            <p:cNvSpPr/>
            <p:nvPr/>
          </p:nvSpPr>
          <p:spPr>
            <a:xfrm>
              <a:off x="6310850" y="3134206"/>
              <a:ext cx="2174700" cy="628500"/>
            </a:xfrm>
            <a:prstGeom prst="rect">
              <a:avLst/>
            </a:prstGeom>
            <a:solidFill>
              <a:srgbClr val="F0AB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 sz="1200">
                  <a:solidFill>
                    <a:srgbClr val="FFFFFF"/>
                  </a:solidFill>
                  <a:latin typeface="Proxima Nova"/>
                  <a:ea typeface="Proxima Nova"/>
                  <a:cs typeface="Proxima Nova"/>
                  <a:sym typeface="Proxima Nova"/>
                </a:rPr>
                <a:t>AWS</a:t>
              </a:r>
              <a:endParaRPr sz="1200">
                <a:solidFill>
                  <a:srgbClr val="FFFFFF"/>
                </a:solidFill>
                <a:latin typeface="Proxima Nova"/>
                <a:ea typeface="Proxima Nova"/>
                <a:cs typeface="Proxima Nova"/>
                <a:sym typeface="Proxima Nova"/>
              </a:endParaRPr>
            </a:p>
          </p:txBody>
        </p:sp>
        <p:grpSp>
          <p:nvGrpSpPr>
            <p:cNvPr id="1083" name="Shape 1083"/>
            <p:cNvGrpSpPr/>
            <p:nvPr/>
          </p:nvGrpSpPr>
          <p:grpSpPr>
            <a:xfrm>
              <a:off x="6500049" y="3475395"/>
              <a:ext cx="1734775" cy="236325"/>
              <a:chOff x="6500049" y="1919298"/>
              <a:chExt cx="1734775" cy="236325"/>
            </a:xfrm>
          </p:grpSpPr>
          <p:pic>
            <p:nvPicPr>
              <p:cNvPr id="1084" name="Shape 1084"/>
              <p:cNvPicPr preferRelativeResize="0"/>
              <p:nvPr/>
            </p:nvPicPr>
            <p:blipFill>
              <a:blip r:embed="rId4">
                <a:alphaModFix/>
              </a:blip>
              <a:stretch>
                <a:fillRect/>
              </a:stretch>
            </p:blipFill>
            <p:spPr>
              <a:xfrm>
                <a:off x="6500049" y="1919298"/>
                <a:ext cx="210775" cy="236325"/>
              </a:xfrm>
              <a:prstGeom prst="rect">
                <a:avLst/>
              </a:prstGeom>
              <a:noFill/>
              <a:ln>
                <a:noFill/>
              </a:ln>
            </p:spPr>
          </p:pic>
          <p:pic>
            <p:nvPicPr>
              <p:cNvPr id="1085" name="Shape 1085"/>
              <p:cNvPicPr preferRelativeResize="0"/>
              <p:nvPr/>
            </p:nvPicPr>
            <p:blipFill>
              <a:blip r:embed="rId4">
                <a:alphaModFix/>
              </a:blip>
              <a:stretch>
                <a:fillRect/>
              </a:stretch>
            </p:blipFill>
            <p:spPr>
              <a:xfrm>
                <a:off x="6804849" y="1919298"/>
                <a:ext cx="210775" cy="236325"/>
              </a:xfrm>
              <a:prstGeom prst="rect">
                <a:avLst/>
              </a:prstGeom>
              <a:noFill/>
              <a:ln>
                <a:noFill/>
              </a:ln>
            </p:spPr>
          </p:pic>
          <p:pic>
            <p:nvPicPr>
              <p:cNvPr id="1086" name="Shape 1086"/>
              <p:cNvPicPr preferRelativeResize="0"/>
              <p:nvPr/>
            </p:nvPicPr>
            <p:blipFill>
              <a:blip r:embed="rId4">
                <a:alphaModFix/>
              </a:blip>
              <a:stretch>
                <a:fillRect/>
              </a:stretch>
            </p:blipFill>
            <p:spPr>
              <a:xfrm>
                <a:off x="7109649" y="1919298"/>
                <a:ext cx="210775" cy="236325"/>
              </a:xfrm>
              <a:prstGeom prst="rect">
                <a:avLst/>
              </a:prstGeom>
              <a:noFill/>
              <a:ln>
                <a:noFill/>
              </a:ln>
            </p:spPr>
          </p:pic>
          <p:pic>
            <p:nvPicPr>
              <p:cNvPr id="1087" name="Shape 1087"/>
              <p:cNvPicPr preferRelativeResize="0"/>
              <p:nvPr/>
            </p:nvPicPr>
            <p:blipFill>
              <a:blip r:embed="rId4">
                <a:alphaModFix/>
              </a:blip>
              <a:stretch>
                <a:fillRect/>
              </a:stretch>
            </p:blipFill>
            <p:spPr>
              <a:xfrm>
                <a:off x="7414449" y="1919298"/>
                <a:ext cx="210775" cy="236325"/>
              </a:xfrm>
              <a:prstGeom prst="rect">
                <a:avLst/>
              </a:prstGeom>
              <a:noFill/>
              <a:ln>
                <a:noFill/>
              </a:ln>
            </p:spPr>
          </p:pic>
          <p:pic>
            <p:nvPicPr>
              <p:cNvPr id="1088" name="Shape 1088"/>
              <p:cNvPicPr preferRelativeResize="0"/>
              <p:nvPr/>
            </p:nvPicPr>
            <p:blipFill>
              <a:blip r:embed="rId4">
                <a:alphaModFix/>
              </a:blip>
              <a:stretch>
                <a:fillRect/>
              </a:stretch>
            </p:blipFill>
            <p:spPr>
              <a:xfrm>
                <a:off x="7719249" y="1919298"/>
                <a:ext cx="210775" cy="236325"/>
              </a:xfrm>
              <a:prstGeom prst="rect">
                <a:avLst/>
              </a:prstGeom>
              <a:noFill/>
              <a:ln>
                <a:noFill/>
              </a:ln>
            </p:spPr>
          </p:pic>
          <p:pic>
            <p:nvPicPr>
              <p:cNvPr id="1089" name="Shape 1089"/>
              <p:cNvPicPr preferRelativeResize="0"/>
              <p:nvPr/>
            </p:nvPicPr>
            <p:blipFill>
              <a:blip r:embed="rId4">
                <a:alphaModFix/>
              </a:blip>
              <a:stretch>
                <a:fillRect/>
              </a:stretch>
            </p:blipFill>
            <p:spPr>
              <a:xfrm>
                <a:off x="8024049" y="1919298"/>
                <a:ext cx="210775" cy="236325"/>
              </a:xfrm>
              <a:prstGeom prst="rect">
                <a:avLst/>
              </a:prstGeom>
              <a:noFill/>
              <a:ln>
                <a:noFill/>
              </a:ln>
            </p:spPr>
          </p:pic>
        </p:grpSp>
      </p:grpSp>
      <p:grpSp>
        <p:nvGrpSpPr>
          <p:cNvPr id="1090" name="Shape 1090"/>
          <p:cNvGrpSpPr/>
          <p:nvPr/>
        </p:nvGrpSpPr>
        <p:grpSpPr>
          <a:xfrm>
            <a:off x="6006050" y="3575349"/>
            <a:ext cx="2174700" cy="628500"/>
            <a:chOff x="6310850" y="3880149"/>
            <a:chExt cx="2174700" cy="628500"/>
          </a:xfrm>
        </p:grpSpPr>
        <p:sp>
          <p:nvSpPr>
            <p:cNvPr id="1091" name="Shape 1091"/>
            <p:cNvSpPr/>
            <p:nvPr/>
          </p:nvSpPr>
          <p:spPr>
            <a:xfrm>
              <a:off x="6310850" y="3880149"/>
              <a:ext cx="2174700" cy="628500"/>
            </a:xfrm>
            <a:prstGeom prst="rect">
              <a:avLst/>
            </a:prstGeom>
            <a:solidFill>
              <a:srgbClr val="165D8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 sz="1100">
                  <a:solidFill>
                    <a:srgbClr val="FFFFFF"/>
                  </a:solidFill>
                  <a:latin typeface="Proxima Nova"/>
                  <a:ea typeface="Proxima Nova"/>
                  <a:cs typeface="Proxima Nova"/>
                  <a:sym typeface="Proxima Nova"/>
                </a:rPr>
                <a:t>OTHER COMPATIBLE SERVICES</a:t>
              </a:r>
              <a:endParaRPr sz="1100">
                <a:solidFill>
                  <a:srgbClr val="FFFFFF"/>
                </a:solidFill>
                <a:latin typeface="Proxima Nova"/>
                <a:ea typeface="Proxima Nova"/>
                <a:cs typeface="Proxima Nova"/>
                <a:sym typeface="Proxima Nova"/>
              </a:endParaRPr>
            </a:p>
          </p:txBody>
        </p:sp>
        <p:grpSp>
          <p:nvGrpSpPr>
            <p:cNvPr id="1092" name="Shape 1092"/>
            <p:cNvGrpSpPr/>
            <p:nvPr/>
          </p:nvGrpSpPr>
          <p:grpSpPr>
            <a:xfrm>
              <a:off x="6500049" y="4221346"/>
              <a:ext cx="1734775" cy="236325"/>
              <a:chOff x="6500049" y="1919298"/>
              <a:chExt cx="1734775" cy="236325"/>
            </a:xfrm>
          </p:grpSpPr>
          <p:pic>
            <p:nvPicPr>
              <p:cNvPr id="1093" name="Shape 1093"/>
              <p:cNvPicPr preferRelativeResize="0"/>
              <p:nvPr/>
            </p:nvPicPr>
            <p:blipFill>
              <a:blip r:embed="rId4">
                <a:alphaModFix/>
              </a:blip>
              <a:stretch>
                <a:fillRect/>
              </a:stretch>
            </p:blipFill>
            <p:spPr>
              <a:xfrm>
                <a:off x="6500049" y="1919298"/>
                <a:ext cx="210775" cy="236325"/>
              </a:xfrm>
              <a:prstGeom prst="rect">
                <a:avLst/>
              </a:prstGeom>
              <a:noFill/>
              <a:ln>
                <a:noFill/>
              </a:ln>
            </p:spPr>
          </p:pic>
          <p:pic>
            <p:nvPicPr>
              <p:cNvPr id="1094" name="Shape 1094"/>
              <p:cNvPicPr preferRelativeResize="0"/>
              <p:nvPr/>
            </p:nvPicPr>
            <p:blipFill>
              <a:blip r:embed="rId4">
                <a:alphaModFix/>
              </a:blip>
              <a:stretch>
                <a:fillRect/>
              </a:stretch>
            </p:blipFill>
            <p:spPr>
              <a:xfrm>
                <a:off x="6804849" y="1919298"/>
                <a:ext cx="210775" cy="236325"/>
              </a:xfrm>
              <a:prstGeom prst="rect">
                <a:avLst/>
              </a:prstGeom>
              <a:noFill/>
              <a:ln>
                <a:noFill/>
              </a:ln>
            </p:spPr>
          </p:pic>
          <p:pic>
            <p:nvPicPr>
              <p:cNvPr id="1095" name="Shape 1095"/>
              <p:cNvPicPr preferRelativeResize="0"/>
              <p:nvPr/>
            </p:nvPicPr>
            <p:blipFill>
              <a:blip r:embed="rId4">
                <a:alphaModFix/>
              </a:blip>
              <a:stretch>
                <a:fillRect/>
              </a:stretch>
            </p:blipFill>
            <p:spPr>
              <a:xfrm>
                <a:off x="7109649" y="1919298"/>
                <a:ext cx="210775" cy="236325"/>
              </a:xfrm>
              <a:prstGeom prst="rect">
                <a:avLst/>
              </a:prstGeom>
              <a:noFill/>
              <a:ln>
                <a:noFill/>
              </a:ln>
            </p:spPr>
          </p:pic>
          <p:pic>
            <p:nvPicPr>
              <p:cNvPr id="1096" name="Shape 1096"/>
              <p:cNvPicPr preferRelativeResize="0"/>
              <p:nvPr/>
            </p:nvPicPr>
            <p:blipFill>
              <a:blip r:embed="rId4">
                <a:alphaModFix/>
              </a:blip>
              <a:stretch>
                <a:fillRect/>
              </a:stretch>
            </p:blipFill>
            <p:spPr>
              <a:xfrm>
                <a:off x="7414449" y="1919298"/>
                <a:ext cx="210775" cy="236325"/>
              </a:xfrm>
              <a:prstGeom prst="rect">
                <a:avLst/>
              </a:prstGeom>
              <a:noFill/>
              <a:ln>
                <a:noFill/>
              </a:ln>
            </p:spPr>
          </p:pic>
          <p:pic>
            <p:nvPicPr>
              <p:cNvPr id="1097" name="Shape 1097"/>
              <p:cNvPicPr preferRelativeResize="0"/>
              <p:nvPr/>
            </p:nvPicPr>
            <p:blipFill>
              <a:blip r:embed="rId4">
                <a:alphaModFix/>
              </a:blip>
              <a:stretch>
                <a:fillRect/>
              </a:stretch>
            </p:blipFill>
            <p:spPr>
              <a:xfrm>
                <a:off x="7719249" y="1919298"/>
                <a:ext cx="210775" cy="236325"/>
              </a:xfrm>
              <a:prstGeom prst="rect">
                <a:avLst/>
              </a:prstGeom>
              <a:noFill/>
              <a:ln>
                <a:noFill/>
              </a:ln>
            </p:spPr>
          </p:pic>
          <p:pic>
            <p:nvPicPr>
              <p:cNvPr id="1098" name="Shape 1098"/>
              <p:cNvPicPr preferRelativeResize="0"/>
              <p:nvPr/>
            </p:nvPicPr>
            <p:blipFill>
              <a:blip r:embed="rId4">
                <a:alphaModFix/>
              </a:blip>
              <a:stretch>
                <a:fillRect/>
              </a:stretch>
            </p:blipFill>
            <p:spPr>
              <a:xfrm>
                <a:off x="8024049" y="1919298"/>
                <a:ext cx="210775" cy="236325"/>
              </a:xfrm>
              <a:prstGeom prst="rect">
                <a:avLst/>
              </a:prstGeom>
              <a:noFill/>
              <a:ln>
                <a:noFill/>
              </a:ln>
            </p:spPr>
          </p:pic>
        </p:grpSp>
      </p:grpSp>
      <p:cxnSp>
        <p:nvCxnSpPr>
          <p:cNvPr id="1099" name="Shape 1099"/>
          <p:cNvCxnSpPr>
            <a:stCxn id="1055" idx="3"/>
            <a:endCxn id="1073" idx="1"/>
          </p:cNvCxnSpPr>
          <p:nvPr/>
        </p:nvCxnSpPr>
        <p:spPr>
          <a:xfrm>
            <a:off x="5753425" y="1625719"/>
            <a:ext cx="252600" cy="0"/>
          </a:xfrm>
          <a:prstGeom prst="straightConnector1">
            <a:avLst/>
          </a:prstGeom>
          <a:noFill/>
          <a:ln cap="flat" cmpd="sng" w="9525">
            <a:solidFill>
              <a:schemeClr val="dk2"/>
            </a:solidFill>
            <a:prstDash val="solid"/>
            <a:round/>
            <a:headEnd len="lg" w="lg" type="none"/>
            <a:tailEnd len="lg" w="lg" type="triangle"/>
          </a:ln>
        </p:spPr>
      </p:cxnSp>
      <p:cxnSp>
        <p:nvCxnSpPr>
          <p:cNvPr id="1100" name="Shape 1100"/>
          <p:cNvCxnSpPr>
            <a:stCxn id="1052" idx="3"/>
            <a:endCxn id="1064" idx="1"/>
          </p:cNvCxnSpPr>
          <p:nvPr/>
        </p:nvCxnSpPr>
        <p:spPr>
          <a:xfrm>
            <a:off x="5753425" y="2373919"/>
            <a:ext cx="252600" cy="0"/>
          </a:xfrm>
          <a:prstGeom prst="straightConnector1">
            <a:avLst/>
          </a:prstGeom>
          <a:noFill/>
          <a:ln cap="flat" cmpd="sng" w="9525">
            <a:solidFill>
              <a:schemeClr val="dk2"/>
            </a:solidFill>
            <a:prstDash val="solid"/>
            <a:round/>
            <a:headEnd len="lg" w="lg" type="none"/>
            <a:tailEnd len="lg" w="lg" type="triangle"/>
          </a:ln>
        </p:spPr>
      </p:cxnSp>
      <p:cxnSp>
        <p:nvCxnSpPr>
          <p:cNvPr id="1101" name="Shape 1101"/>
          <p:cNvCxnSpPr>
            <a:stCxn id="1058" idx="3"/>
            <a:endCxn id="1082" idx="1"/>
          </p:cNvCxnSpPr>
          <p:nvPr/>
        </p:nvCxnSpPr>
        <p:spPr>
          <a:xfrm>
            <a:off x="5753425" y="3143656"/>
            <a:ext cx="252600" cy="0"/>
          </a:xfrm>
          <a:prstGeom prst="straightConnector1">
            <a:avLst/>
          </a:prstGeom>
          <a:noFill/>
          <a:ln cap="flat" cmpd="sng" w="9525">
            <a:solidFill>
              <a:schemeClr val="dk2"/>
            </a:solidFill>
            <a:prstDash val="solid"/>
            <a:round/>
            <a:headEnd len="lg" w="lg" type="none"/>
            <a:tailEnd len="lg" w="lg" type="triangle"/>
          </a:ln>
        </p:spPr>
      </p:cxnSp>
      <p:cxnSp>
        <p:nvCxnSpPr>
          <p:cNvPr id="1102" name="Shape 1102"/>
          <p:cNvCxnSpPr>
            <a:stCxn id="1061" idx="3"/>
            <a:endCxn id="1091" idx="1"/>
          </p:cNvCxnSpPr>
          <p:nvPr/>
        </p:nvCxnSpPr>
        <p:spPr>
          <a:xfrm flipH="1" rot="10800000">
            <a:off x="5753425" y="3889679"/>
            <a:ext cx="252600" cy="900"/>
          </a:xfrm>
          <a:prstGeom prst="straightConnector1">
            <a:avLst/>
          </a:prstGeom>
          <a:noFill/>
          <a:ln cap="flat" cmpd="sng" w="9525">
            <a:solidFill>
              <a:schemeClr val="dk2"/>
            </a:solidFill>
            <a:prstDash val="solid"/>
            <a:round/>
            <a:headEnd len="lg" w="lg" type="none"/>
            <a:tailEnd len="lg" w="lg" type="triangle"/>
          </a:ln>
        </p:spPr>
      </p:cxnSp>
      <p:sp>
        <p:nvSpPr>
          <p:cNvPr id="1103" name="Shape 1103"/>
          <p:cNvSpPr txBox="1"/>
          <p:nvPr/>
        </p:nvSpPr>
        <p:spPr>
          <a:xfrm>
            <a:off x="8220627" y="2091173"/>
            <a:ext cx="754200" cy="474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800">
                <a:latin typeface="Proxima Nova"/>
                <a:ea typeface="Proxima Nova"/>
                <a:cs typeface="Proxima Nova"/>
                <a:sym typeface="Proxima Nova"/>
              </a:rPr>
              <a:t>Ansible </a:t>
            </a:r>
            <a:br>
              <a:rPr lang="de" sz="800">
                <a:latin typeface="Proxima Nova"/>
                <a:ea typeface="Proxima Nova"/>
                <a:cs typeface="Proxima Nova"/>
                <a:sym typeface="Proxima Nova"/>
              </a:rPr>
            </a:br>
            <a:r>
              <a:rPr lang="de" sz="800">
                <a:latin typeface="Proxima Nova"/>
                <a:ea typeface="Proxima Nova"/>
                <a:cs typeface="Proxima Nova"/>
                <a:sym typeface="Proxima Nova"/>
              </a:rPr>
              <a:t>Playbook </a:t>
            </a:r>
            <a:br>
              <a:rPr lang="de" sz="800">
                <a:latin typeface="Proxima Nova"/>
                <a:ea typeface="Proxima Nova"/>
                <a:cs typeface="Proxima Nova"/>
                <a:sym typeface="Proxima Nova"/>
              </a:rPr>
            </a:br>
            <a:r>
              <a:rPr lang="de" sz="800">
                <a:latin typeface="Proxima Nova"/>
                <a:ea typeface="Proxima Nova"/>
                <a:cs typeface="Proxima Nova"/>
                <a:sym typeface="Proxima Nova"/>
              </a:rPr>
              <a:t>Bundles</a:t>
            </a:r>
            <a:endParaRPr sz="800">
              <a:latin typeface="Proxima Nova"/>
              <a:ea typeface="Proxima Nova"/>
              <a:cs typeface="Proxima Nova"/>
              <a:sym typeface="Proxima Nova"/>
            </a:endParaRPr>
          </a:p>
        </p:txBody>
      </p:sp>
      <p:sp>
        <p:nvSpPr>
          <p:cNvPr id="1104" name="Shape 1104"/>
          <p:cNvSpPr txBox="1"/>
          <p:nvPr/>
        </p:nvSpPr>
        <p:spPr>
          <a:xfrm>
            <a:off x="8220627" y="1401391"/>
            <a:ext cx="754200" cy="474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800">
                <a:latin typeface="Proxima Nova"/>
                <a:ea typeface="Proxima Nova"/>
                <a:cs typeface="Proxima Nova"/>
                <a:sym typeface="Proxima Nova"/>
              </a:rPr>
              <a:t>OpenShift</a:t>
            </a:r>
            <a:endParaRPr sz="800">
              <a:latin typeface="Proxima Nova"/>
              <a:ea typeface="Proxima Nova"/>
              <a:cs typeface="Proxima Nova"/>
              <a:sym typeface="Proxima Nova"/>
            </a:endParaRPr>
          </a:p>
          <a:p>
            <a:pPr indent="0" lvl="0" marL="0" rtl="0">
              <a:spcBef>
                <a:spcPts val="0"/>
              </a:spcBef>
              <a:spcAft>
                <a:spcPts val="0"/>
              </a:spcAft>
              <a:buNone/>
            </a:pPr>
            <a:r>
              <a:rPr lang="de" sz="800">
                <a:latin typeface="Proxima Nova"/>
                <a:ea typeface="Proxima Nova"/>
                <a:cs typeface="Proxima Nova"/>
                <a:sym typeface="Proxima Nova"/>
              </a:rPr>
              <a:t>Templates</a:t>
            </a:r>
            <a:endParaRPr sz="800">
              <a:latin typeface="Proxima Nova"/>
              <a:ea typeface="Proxima Nova"/>
              <a:cs typeface="Proxima Nova"/>
              <a:sym typeface="Proxima Nova"/>
            </a:endParaRPr>
          </a:p>
        </p:txBody>
      </p:sp>
      <p:sp>
        <p:nvSpPr>
          <p:cNvPr id="1105" name="Shape 1105"/>
          <p:cNvSpPr txBox="1"/>
          <p:nvPr/>
        </p:nvSpPr>
        <p:spPr>
          <a:xfrm>
            <a:off x="8220627" y="2958204"/>
            <a:ext cx="754200" cy="474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800">
                <a:latin typeface="Proxima Nova"/>
                <a:ea typeface="Proxima Nova"/>
                <a:cs typeface="Proxima Nova"/>
                <a:sym typeface="Proxima Nova"/>
              </a:rPr>
              <a:t>AWS</a:t>
            </a:r>
            <a:br>
              <a:rPr lang="de" sz="800">
                <a:latin typeface="Proxima Nova"/>
                <a:ea typeface="Proxima Nova"/>
                <a:cs typeface="Proxima Nova"/>
                <a:sym typeface="Proxima Nova"/>
              </a:rPr>
            </a:br>
            <a:r>
              <a:rPr lang="de" sz="800">
                <a:latin typeface="Proxima Nova"/>
                <a:ea typeface="Proxima Nova"/>
                <a:cs typeface="Proxima Nova"/>
                <a:sym typeface="Proxima Nova"/>
              </a:rPr>
              <a:t>Services</a:t>
            </a:r>
            <a:endParaRPr sz="800">
              <a:latin typeface="Proxima Nova"/>
              <a:ea typeface="Proxima Nova"/>
              <a:cs typeface="Proxima Nova"/>
              <a:sym typeface="Proxima Nova"/>
            </a:endParaRPr>
          </a:p>
        </p:txBody>
      </p:sp>
      <p:cxnSp>
        <p:nvCxnSpPr>
          <p:cNvPr id="1106" name="Shape 1106"/>
          <p:cNvCxnSpPr>
            <a:stCxn id="1107" idx="3"/>
            <a:endCxn id="1055" idx="1"/>
          </p:cNvCxnSpPr>
          <p:nvPr/>
        </p:nvCxnSpPr>
        <p:spPr>
          <a:xfrm flipH="1" rot="10800000">
            <a:off x="3849106" y="1625763"/>
            <a:ext cx="789000" cy="1133700"/>
          </a:xfrm>
          <a:prstGeom prst="bentConnector3">
            <a:avLst>
              <a:gd fmla="val 49995" name="adj1"/>
            </a:avLst>
          </a:prstGeom>
          <a:noFill/>
          <a:ln cap="flat" cmpd="sng" w="9525">
            <a:solidFill>
              <a:schemeClr val="dk2"/>
            </a:solidFill>
            <a:prstDash val="solid"/>
            <a:round/>
            <a:headEnd len="lg" w="lg" type="none"/>
            <a:tailEnd len="lg" w="lg" type="triangle"/>
          </a:ln>
        </p:spPr>
      </p:cxnSp>
      <p:cxnSp>
        <p:nvCxnSpPr>
          <p:cNvPr id="1108" name="Shape 1108"/>
          <p:cNvCxnSpPr>
            <a:stCxn id="1107" idx="3"/>
            <a:endCxn id="1052" idx="1"/>
          </p:cNvCxnSpPr>
          <p:nvPr/>
        </p:nvCxnSpPr>
        <p:spPr>
          <a:xfrm flipH="1" rot="10800000">
            <a:off x="3849106" y="2373963"/>
            <a:ext cx="789000" cy="385500"/>
          </a:xfrm>
          <a:prstGeom prst="bentConnector3">
            <a:avLst>
              <a:gd fmla="val 49995" name="adj1"/>
            </a:avLst>
          </a:prstGeom>
          <a:noFill/>
          <a:ln cap="flat" cmpd="sng" w="9525">
            <a:solidFill>
              <a:schemeClr val="dk2"/>
            </a:solidFill>
            <a:prstDash val="solid"/>
            <a:round/>
            <a:headEnd len="lg" w="lg" type="none"/>
            <a:tailEnd len="lg" w="lg" type="triangle"/>
          </a:ln>
        </p:spPr>
      </p:cxnSp>
      <p:cxnSp>
        <p:nvCxnSpPr>
          <p:cNvPr id="1109" name="Shape 1109"/>
          <p:cNvCxnSpPr>
            <a:stCxn id="1107" idx="3"/>
            <a:endCxn id="1058" idx="1"/>
          </p:cNvCxnSpPr>
          <p:nvPr/>
        </p:nvCxnSpPr>
        <p:spPr>
          <a:xfrm>
            <a:off x="3849106" y="2759463"/>
            <a:ext cx="789000" cy="384300"/>
          </a:xfrm>
          <a:prstGeom prst="bentConnector3">
            <a:avLst>
              <a:gd fmla="val 49995" name="adj1"/>
            </a:avLst>
          </a:prstGeom>
          <a:noFill/>
          <a:ln cap="flat" cmpd="sng" w="9525">
            <a:solidFill>
              <a:schemeClr val="dk2"/>
            </a:solidFill>
            <a:prstDash val="solid"/>
            <a:round/>
            <a:headEnd len="lg" w="lg" type="none"/>
            <a:tailEnd len="lg" w="lg" type="triangle"/>
          </a:ln>
        </p:spPr>
      </p:cxnSp>
      <p:cxnSp>
        <p:nvCxnSpPr>
          <p:cNvPr id="1110" name="Shape 1110"/>
          <p:cNvCxnSpPr>
            <a:stCxn id="1107" idx="3"/>
            <a:endCxn id="1061" idx="1"/>
          </p:cNvCxnSpPr>
          <p:nvPr/>
        </p:nvCxnSpPr>
        <p:spPr>
          <a:xfrm>
            <a:off x="3849106" y="2759463"/>
            <a:ext cx="789000" cy="1131000"/>
          </a:xfrm>
          <a:prstGeom prst="bentConnector3">
            <a:avLst>
              <a:gd fmla="val 49995" name="adj1"/>
            </a:avLst>
          </a:prstGeom>
          <a:noFill/>
          <a:ln cap="flat" cmpd="sng" w="9525">
            <a:solidFill>
              <a:schemeClr val="dk2"/>
            </a:solidFill>
            <a:prstDash val="solid"/>
            <a:round/>
            <a:headEnd len="lg" w="lg" type="none"/>
            <a:tailEnd len="lg" w="lg" type="triangle"/>
          </a:ln>
        </p:spPr>
      </p:cxnSp>
      <p:sp>
        <p:nvSpPr>
          <p:cNvPr id="1111" name="Shape 1111"/>
          <p:cNvSpPr txBox="1"/>
          <p:nvPr/>
        </p:nvSpPr>
        <p:spPr>
          <a:xfrm>
            <a:off x="8220627" y="3687391"/>
            <a:ext cx="754200" cy="474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800">
                <a:latin typeface="Proxima Nova"/>
                <a:ea typeface="Proxima Nova"/>
                <a:cs typeface="Proxima Nova"/>
                <a:sym typeface="Proxima Nova"/>
              </a:rPr>
              <a:t>Other</a:t>
            </a:r>
            <a:endParaRPr sz="800">
              <a:latin typeface="Proxima Nova"/>
              <a:ea typeface="Proxima Nova"/>
              <a:cs typeface="Proxima Nova"/>
              <a:sym typeface="Proxima Nova"/>
            </a:endParaRPr>
          </a:p>
          <a:p>
            <a:pPr indent="0" lvl="0" marL="0" rtl="0">
              <a:spcBef>
                <a:spcPts val="0"/>
              </a:spcBef>
              <a:spcAft>
                <a:spcPts val="0"/>
              </a:spcAft>
              <a:buNone/>
            </a:pPr>
            <a:r>
              <a:rPr lang="de" sz="800">
                <a:latin typeface="Proxima Nova"/>
                <a:ea typeface="Proxima Nova"/>
                <a:cs typeface="Proxima Nova"/>
                <a:sym typeface="Proxima Nova"/>
              </a:rPr>
              <a:t>Services</a:t>
            </a:r>
            <a:endParaRPr sz="800">
              <a:latin typeface="Proxima Nova"/>
              <a:ea typeface="Proxima Nova"/>
              <a:cs typeface="Proxima Nova"/>
              <a:sym typeface="Proxima Nova"/>
            </a:endParaRPr>
          </a:p>
        </p:txBody>
      </p:sp>
      <p:pic>
        <p:nvPicPr>
          <p:cNvPr id="1112" name="Shape 1112"/>
          <p:cNvPicPr preferRelativeResize="0"/>
          <p:nvPr/>
        </p:nvPicPr>
        <p:blipFill>
          <a:blip r:embed="rId5">
            <a:alphaModFix/>
          </a:blip>
          <a:stretch>
            <a:fillRect/>
          </a:stretch>
        </p:blipFill>
        <p:spPr>
          <a:xfrm rot="5400000">
            <a:off x="3113186" y="2601882"/>
            <a:ext cx="1871324" cy="294250"/>
          </a:xfrm>
          <a:prstGeom prst="rect">
            <a:avLst/>
          </a:prstGeom>
          <a:noFill/>
          <a:ln>
            <a:noFill/>
          </a:ln>
        </p:spPr>
      </p:pic>
      <p:sp>
        <p:nvSpPr>
          <p:cNvPr id="1113" name="Shape 1113"/>
          <p:cNvSpPr/>
          <p:nvPr/>
        </p:nvSpPr>
        <p:spPr>
          <a:xfrm>
            <a:off x="1133855" y="4130600"/>
            <a:ext cx="2394900" cy="283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1000">
                <a:solidFill>
                  <a:srgbClr val="FF0000"/>
                </a:solidFill>
                <a:latin typeface="Proxima Nova"/>
                <a:ea typeface="Proxima Nova"/>
                <a:cs typeface="Proxima Nova"/>
                <a:sym typeface="Proxima Nova"/>
              </a:rPr>
              <a:t>OCP 3.6 TECH PREVIEW</a:t>
            </a:r>
            <a:br>
              <a:rPr b="1" lang="de" sz="1000">
                <a:solidFill>
                  <a:srgbClr val="FF0000"/>
                </a:solidFill>
                <a:latin typeface="Proxima Nova"/>
                <a:ea typeface="Proxima Nova"/>
                <a:cs typeface="Proxima Nova"/>
                <a:sym typeface="Proxima Nova"/>
              </a:rPr>
            </a:br>
            <a:r>
              <a:rPr b="1" lang="de" sz="1000">
                <a:solidFill>
                  <a:srgbClr val="FF0000"/>
                </a:solidFill>
                <a:latin typeface="Proxima Nova"/>
                <a:ea typeface="Proxima Nova"/>
                <a:cs typeface="Proxima Nova"/>
                <a:sym typeface="Proxima Nova"/>
              </a:rPr>
              <a:t>OCP 3.7 GA</a:t>
            </a:r>
            <a:endParaRPr b="1" sz="1000">
              <a:solidFill>
                <a:srgbClr val="FF0000"/>
              </a:solidFill>
              <a:latin typeface="Proxima Nova"/>
              <a:ea typeface="Proxima Nova"/>
              <a:cs typeface="Proxima Nova"/>
              <a:sym typeface="Proxima Nova"/>
            </a:endParaRPr>
          </a:p>
        </p:txBody>
      </p:sp>
      <p:pic>
        <p:nvPicPr>
          <p:cNvPr id="1107" name="Shape 1107"/>
          <p:cNvPicPr preferRelativeResize="0"/>
          <p:nvPr/>
        </p:nvPicPr>
        <p:blipFill>
          <a:blip r:embed="rId6">
            <a:alphaModFix/>
          </a:blip>
          <a:stretch>
            <a:fillRect/>
          </a:stretch>
        </p:blipFill>
        <p:spPr>
          <a:xfrm>
            <a:off x="405131" y="1758588"/>
            <a:ext cx="3443975" cy="2001752"/>
          </a:xfrm>
          <a:prstGeom prst="rect">
            <a:avLst/>
          </a:prstGeom>
          <a:noFill/>
          <a:ln>
            <a:noFill/>
          </a:ln>
        </p:spPr>
      </p:pic>
      <p:sp>
        <p:nvSpPr>
          <p:cNvPr id="1114" name="Shape 1114"/>
          <p:cNvSpPr txBox="1"/>
          <p:nvPr/>
        </p:nvSpPr>
        <p:spPr>
          <a:xfrm rot="2700000">
            <a:off x="5280455" y="2825597"/>
            <a:ext cx="602031" cy="328805"/>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t>Coming!</a:t>
            </a:r>
            <a:endParaRPr b="1" sz="700"/>
          </a:p>
        </p:txBody>
      </p:sp>
      <p:sp>
        <p:nvSpPr>
          <p:cNvPr id="1115" name="Shape 1115"/>
          <p:cNvSpPr txBox="1"/>
          <p:nvPr/>
        </p:nvSpPr>
        <p:spPr>
          <a:xfrm>
            <a:off x="5066738" y="4282838"/>
            <a:ext cx="30450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a:latin typeface="Proxima Nova"/>
                <a:ea typeface="Proxima Nova"/>
                <a:cs typeface="Proxima Nova"/>
                <a:sym typeface="Proxima Nova"/>
              </a:rPr>
              <a:t>SERVICE BROKERS</a:t>
            </a:r>
            <a:endParaRPr b="1" sz="1200">
              <a:latin typeface="Proxima Nova"/>
              <a:ea typeface="Proxima Nova"/>
              <a:cs typeface="Proxima Nova"/>
              <a:sym typeface="Proxima Nova"/>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9" name="Shape 1119"/>
        <p:cNvGrpSpPr/>
        <p:nvPr/>
      </p:nvGrpSpPr>
      <p:grpSpPr>
        <a:xfrm>
          <a:off x="0" y="0"/>
          <a:ext cx="0" cy="0"/>
          <a:chOff x="0" y="0"/>
          <a:chExt cx="0" cy="0"/>
        </a:xfrm>
      </p:grpSpPr>
      <p:sp>
        <p:nvSpPr>
          <p:cNvPr id="1120" name="Shape 1120"/>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121" name="Shape 1121"/>
          <p:cNvSpPr txBox="1"/>
          <p:nvPr/>
        </p:nvSpPr>
        <p:spPr>
          <a:xfrm>
            <a:off x="1322900" y="1859125"/>
            <a:ext cx="4077300" cy="2163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1000"/>
              </a:spcAft>
              <a:buNone/>
            </a:pPr>
            <a:r>
              <a:rPr lang="de" sz="2400">
                <a:latin typeface="Overpass"/>
                <a:ea typeface="Overpass"/>
                <a:cs typeface="Overpass"/>
                <a:sym typeface="Overpass"/>
              </a:rPr>
              <a:t>A multi-vendor project to standardize how services are consumed on cloud-native platforms across service providers</a:t>
            </a:r>
            <a:endParaRPr sz="2400">
              <a:latin typeface="Overpass"/>
              <a:ea typeface="Overpass"/>
              <a:cs typeface="Overpass"/>
              <a:sym typeface="Overpass"/>
            </a:endParaRPr>
          </a:p>
        </p:txBody>
      </p:sp>
      <p:pic>
        <p:nvPicPr>
          <p:cNvPr id="1122" name="Shape 1122"/>
          <p:cNvPicPr preferRelativeResize="0"/>
          <p:nvPr/>
        </p:nvPicPr>
        <p:blipFill rotWithShape="1">
          <a:blip r:embed="rId3">
            <a:alphaModFix/>
          </a:blip>
          <a:srcRect b="0" l="11999" r="8217" t="0"/>
          <a:stretch/>
        </p:blipFill>
        <p:spPr>
          <a:xfrm>
            <a:off x="6685476" y="1994583"/>
            <a:ext cx="1223650" cy="634625"/>
          </a:xfrm>
          <a:prstGeom prst="rect">
            <a:avLst/>
          </a:prstGeom>
          <a:noFill/>
          <a:ln>
            <a:noFill/>
          </a:ln>
        </p:spPr>
      </p:pic>
      <p:pic>
        <p:nvPicPr>
          <p:cNvPr id="1123" name="Shape 1123"/>
          <p:cNvPicPr preferRelativeResize="0"/>
          <p:nvPr/>
        </p:nvPicPr>
        <p:blipFill>
          <a:blip r:embed="rId4">
            <a:alphaModFix/>
          </a:blip>
          <a:stretch>
            <a:fillRect/>
          </a:stretch>
        </p:blipFill>
        <p:spPr>
          <a:xfrm>
            <a:off x="6687338" y="2639275"/>
            <a:ext cx="1219920" cy="393600"/>
          </a:xfrm>
          <a:prstGeom prst="rect">
            <a:avLst/>
          </a:prstGeom>
          <a:noFill/>
          <a:ln>
            <a:noFill/>
          </a:ln>
        </p:spPr>
      </p:pic>
      <p:pic>
        <p:nvPicPr>
          <p:cNvPr id="1124" name="Shape 1124"/>
          <p:cNvPicPr preferRelativeResize="0"/>
          <p:nvPr/>
        </p:nvPicPr>
        <p:blipFill>
          <a:blip r:embed="rId5">
            <a:alphaModFix/>
          </a:blip>
          <a:stretch>
            <a:fillRect/>
          </a:stretch>
        </p:blipFill>
        <p:spPr>
          <a:xfrm>
            <a:off x="5400199" y="3193732"/>
            <a:ext cx="1112903" cy="463694"/>
          </a:xfrm>
          <a:prstGeom prst="rect">
            <a:avLst/>
          </a:prstGeom>
          <a:noFill/>
          <a:ln>
            <a:noFill/>
          </a:ln>
        </p:spPr>
      </p:pic>
      <p:pic>
        <p:nvPicPr>
          <p:cNvPr id="1125" name="Shape 1125"/>
          <p:cNvPicPr preferRelativeResize="0"/>
          <p:nvPr/>
        </p:nvPicPr>
        <p:blipFill>
          <a:blip r:embed="rId6">
            <a:alphaModFix/>
          </a:blip>
          <a:stretch>
            <a:fillRect/>
          </a:stretch>
        </p:blipFill>
        <p:spPr>
          <a:xfrm>
            <a:off x="5451051" y="2639266"/>
            <a:ext cx="1060174" cy="424070"/>
          </a:xfrm>
          <a:prstGeom prst="rect">
            <a:avLst/>
          </a:prstGeom>
          <a:noFill/>
          <a:ln>
            <a:noFill/>
          </a:ln>
        </p:spPr>
      </p:pic>
      <p:pic>
        <p:nvPicPr>
          <p:cNvPr id="1126" name="Shape 1126"/>
          <p:cNvPicPr preferRelativeResize="0"/>
          <p:nvPr/>
        </p:nvPicPr>
        <p:blipFill>
          <a:blip r:embed="rId7">
            <a:alphaModFix/>
          </a:blip>
          <a:stretch>
            <a:fillRect/>
          </a:stretch>
        </p:blipFill>
        <p:spPr>
          <a:xfrm>
            <a:off x="6735174" y="3117356"/>
            <a:ext cx="1060174" cy="540060"/>
          </a:xfrm>
          <a:prstGeom prst="rect">
            <a:avLst/>
          </a:prstGeom>
          <a:noFill/>
          <a:ln>
            <a:noFill/>
          </a:ln>
        </p:spPr>
      </p:pic>
      <p:pic>
        <p:nvPicPr>
          <p:cNvPr id="1127" name="Shape 1127"/>
          <p:cNvPicPr preferRelativeResize="0"/>
          <p:nvPr/>
        </p:nvPicPr>
        <p:blipFill>
          <a:blip r:embed="rId8">
            <a:alphaModFix/>
          </a:blip>
          <a:stretch>
            <a:fillRect/>
          </a:stretch>
        </p:blipFill>
        <p:spPr>
          <a:xfrm>
            <a:off x="5424701" y="1994563"/>
            <a:ext cx="1112899" cy="562439"/>
          </a:xfrm>
          <a:prstGeom prst="rect">
            <a:avLst/>
          </a:prstGeom>
          <a:noFill/>
          <a:ln>
            <a:noFill/>
          </a:ln>
        </p:spPr>
      </p:pic>
      <p:pic>
        <p:nvPicPr>
          <p:cNvPr id="1128" name="Shape 1128"/>
          <p:cNvPicPr preferRelativeResize="0"/>
          <p:nvPr/>
        </p:nvPicPr>
        <p:blipFill>
          <a:blip r:embed="rId9">
            <a:alphaModFix/>
          </a:blip>
          <a:stretch>
            <a:fillRect/>
          </a:stretch>
        </p:blipFill>
        <p:spPr>
          <a:xfrm>
            <a:off x="1424175" y="501750"/>
            <a:ext cx="5828100" cy="101262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2" name="Shape 1132"/>
        <p:cNvGrpSpPr/>
        <p:nvPr/>
      </p:nvGrpSpPr>
      <p:grpSpPr>
        <a:xfrm>
          <a:off x="0" y="0"/>
          <a:ext cx="0" cy="0"/>
          <a:chOff x="0" y="0"/>
          <a:chExt cx="0" cy="0"/>
        </a:xfrm>
      </p:grpSpPr>
      <p:sp>
        <p:nvSpPr>
          <p:cNvPr id="1133" name="Shape 1133"/>
          <p:cNvSpPr txBox="1"/>
          <p:nvPr/>
        </p:nvSpPr>
        <p:spPr>
          <a:xfrm>
            <a:off x="533400" y="2784700"/>
            <a:ext cx="1791300" cy="619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Generic</a:t>
            </a:r>
            <a:endParaRPr sz="1200">
              <a:latin typeface="Proxima Nova"/>
              <a:ea typeface="Proxima Nova"/>
              <a:cs typeface="Proxima Nova"/>
              <a:sym typeface="Proxima Nova"/>
            </a:endParaRPr>
          </a:p>
          <a:p>
            <a:pPr indent="0" lvl="0" marL="0" rtl="0">
              <a:spcBef>
                <a:spcPts val="0"/>
              </a:spcBef>
              <a:spcAft>
                <a:spcPts val="0"/>
              </a:spcAft>
              <a:buNone/>
            </a:pPr>
            <a:r>
              <a:rPr lang="de" sz="1200">
                <a:latin typeface="Proxima Nova"/>
                <a:ea typeface="Proxima Nova"/>
                <a:cs typeface="Proxima Nova"/>
                <a:sym typeface="Proxima Nova"/>
              </a:rPr>
              <a:t>Kubernetes </a:t>
            </a:r>
            <a:br>
              <a:rPr lang="de" sz="1200">
                <a:latin typeface="Proxima Nova"/>
                <a:ea typeface="Proxima Nova"/>
                <a:cs typeface="Proxima Nova"/>
                <a:sym typeface="Proxima Nova"/>
              </a:rPr>
            </a:br>
            <a:r>
              <a:rPr lang="de" sz="1200">
                <a:latin typeface="Proxima Nova"/>
                <a:ea typeface="Proxima Nova"/>
                <a:cs typeface="Proxima Nova"/>
                <a:sym typeface="Proxima Nova"/>
              </a:rPr>
              <a:t>Datacenter</a:t>
            </a:r>
            <a:endParaRPr sz="1200">
              <a:latin typeface="Proxima Nova"/>
              <a:ea typeface="Proxima Nova"/>
              <a:cs typeface="Proxima Nova"/>
              <a:sym typeface="Proxima Nova"/>
            </a:endParaRPr>
          </a:p>
        </p:txBody>
      </p:sp>
      <p:sp>
        <p:nvSpPr>
          <p:cNvPr id="1134" name="Shape 1134"/>
          <p:cNvSpPr txBox="1"/>
          <p:nvPr/>
        </p:nvSpPr>
        <p:spPr>
          <a:xfrm>
            <a:off x="483710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POLICY MANAGEMENT</a:t>
            </a:r>
            <a:endParaRPr sz="800">
              <a:solidFill>
                <a:srgbClr val="FFFFFF"/>
              </a:solidFill>
              <a:latin typeface="Proxima Nova"/>
              <a:ea typeface="Proxima Nova"/>
              <a:cs typeface="Proxima Nova"/>
              <a:sym typeface="Proxima Nova"/>
            </a:endParaRPr>
          </a:p>
        </p:txBody>
      </p:sp>
      <p:sp>
        <p:nvSpPr>
          <p:cNvPr id="1135" name="Shape 1135"/>
          <p:cNvSpPr txBox="1"/>
          <p:nvPr/>
        </p:nvSpPr>
        <p:spPr>
          <a:xfrm>
            <a:off x="6140069"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CAPACITY MGMT</a:t>
            </a:r>
            <a:endParaRPr sz="800">
              <a:solidFill>
                <a:srgbClr val="FFFFFF"/>
              </a:solidFill>
              <a:latin typeface="Proxima Nova"/>
              <a:ea typeface="Proxima Nova"/>
              <a:cs typeface="Proxima Nova"/>
              <a:sym typeface="Proxima Nova"/>
            </a:endParaRPr>
          </a:p>
        </p:txBody>
      </p:sp>
      <p:sp>
        <p:nvSpPr>
          <p:cNvPr id="1136" name="Shape 1136"/>
          <p:cNvSpPr txBox="1"/>
          <p:nvPr/>
        </p:nvSpPr>
        <p:spPr>
          <a:xfrm>
            <a:off x="7532935" y="3555075"/>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p:txBody>
      </p:sp>
      <p:sp>
        <p:nvSpPr>
          <p:cNvPr id="1137" name="Shape 1137"/>
          <p:cNvSpPr txBox="1"/>
          <p:nvPr/>
        </p:nvSpPr>
        <p:spPr>
          <a:xfrm>
            <a:off x="7532935" y="2629125"/>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MANAGEMENT</a:t>
            </a:r>
            <a:endParaRPr sz="900">
              <a:solidFill>
                <a:srgbClr val="FFFFFF"/>
              </a:solidFill>
              <a:latin typeface="Proxima Nova"/>
              <a:ea typeface="Proxima Nova"/>
              <a:cs typeface="Proxima Nova"/>
              <a:sym typeface="Proxima Nova"/>
            </a:endParaRPr>
          </a:p>
        </p:txBody>
      </p:sp>
      <p:sp>
        <p:nvSpPr>
          <p:cNvPr id="1138" name="Shape 1138"/>
          <p:cNvSpPr txBox="1"/>
          <p:nvPr/>
        </p:nvSpPr>
        <p:spPr>
          <a:xfrm>
            <a:off x="2225160" y="1880314"/>
            <a:ext cx="25845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LIFECYCLE AUTOMATION</a:t>
            </a:r>
            <a:endParaRPr sz="1000">
              <a:latin typeface="Proxima Nova"/>
              <a:ea typeface="Proxima Nova"/>
              <a:cs typeface="Proxima Nova"/>
              <a:sym typeface="Proxima Nova"/>
            </a:endParaRPr>
          </a:p>
        </p:txBody>
      </p:sp>
      <p:sp>
        <p:nvSpPr>
          <p:cNvPr id="1139" name="Shape 1139"/>
          <p:cNvSpPr txBox="1"/>
          <p:nvPr>
            <p:ph type="title"/>
          </p:nvPr>
        </p:nvSpPr>
        <p:spPr>
          <a:xfrm>
            <a:off x="826650" y="44775"/>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Container Management Stack</a:t>
            </a:r>
            <a:endParaRPr/>
          </a:p>
        </p:txBody>
      </p:sp>
      <p:sp>
        <p:nvSpPr>
          <p:cNvPr id="1140" name="Shape 1140"/>
          <p:cNvSpPr txBox="1"/>
          <p:nvPr/>
        </p:nvSpPr>
        <p:spPr>
          <a:xfrm>
            <a:off x="2231052" y="3837073"/>
            <a:ext cx="5175000" cy="3138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Arial"/>
              <a:buNone/>
            </a:pPr>
            <a:r>
              <a:rPr lang="de" sz="1000">
                <a:solidFill>
                  <a:srgbClr val="FFFFFF"/>
                </a:solidFill>
                <a:latin typeface="Proxima Nova"/>
                <a:ea typeface="Proxima Nova"/>
                <a:cs typeface="Proxima Nova"/>
                <a:sym typeface="Proxima Nova"/>
              </a:rPr>
              <a:t>ENTERPRISE-GRADE CONTAINER OS</a:t>
            </a:r>
            <a:endParaRPr sz="1000">
              <a:solidFill>
                <a:srgbClr val="FFFFFF"/>
              </a:solidFill>
              <a:latin typeface="Proxima Nova"/>
              <a:ea typeface="Proxima Nova"/>
              <a:cs typeface="Proxima Nova"/>
              <a:sym typeface="Proxima Nova"/>
            </a:endParaRPr>
          </a:p>
        </p:txBody>
      </p:sp>
      <p:sp>
        <p:nvSpPr>
          <p:cNvPr id="1141" name="Shape 1141"/>
          <p:cNvSpPr txBox="1"/>
          <p:nvPr/>
        </p:nvSpPr>
        <p:spPr>
          <a:xfrm>
            <a:off x="2231164"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Business Automation</a:t>
            </a:r>
            <a:endParaRPr sz="900">
              <a:solidFill>
                <a:srgbClr val="FFFFFF"/>
              </a:solidFill>
              <a:latin typeface="Proxima Nova"/>
              <a:ea typeface="Proxima Nova"/>
              <a:cs typeface="Proxima Nova"/>
              <a:sym typeface="Proxima Nova"/>
            </a:endParaRPr>
          </a:p>
        </p:txBody>
      </p:sp>
      <p:sp>
        <p:nvSpPr>
          <p:cNvPr id="1142" name="Shape 1142"/>
          <p:cNvSpPr txBox="1"/>
          <p:nvPr/>
        </p:nvSpPr>
        <p:spPr>
          <a:xfrm>
            <a:off x="22311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143" name="Shape 1143"/>
          <p:cNvSpPr txBox="1"/>
          <p:nvPr/>
        </p:nvSpPr>
        <p:spPr>
          <a:xfrm>
            <a:off x="327880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144" name="Shape 1144"/>
          <p:cNvSpPr txBox="1"/>
          <p:nvPr/>
        </p:nvSpPr>
        <p:spPr>
          <a:xfrm>
            <a:off x="327939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Integration</a:t>
            </a:r>
            <a:endParaRPr sz="900">
              <a:solidFill>
                <a:srgbClr val="FFFFFF"/>
              </a:solidFill>
              <a:latin typeface="Proxima Nova"/>
              <a:ea typeface="Proxima Nova"/>
              <a:cs typeface="Proxima Nova"/>
              <a:sym typeface="Proxima Nova"/>
            </a:endParaRPr>
          </a:p>
        </p:txBody>
      </p:sp>
      <p:sp>
        <p:nvSpPr>
          <p:cNvPr id="1145" name="Shape 1145"/>
          <p:cNvSpPr txBox="1"/>
          <p:nvPr/>
        </p:nvSpPr>
        <p:spPr>
          <a:xfrm>
            <a:off x="43194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146" name="Shape 1146"/>
          <p:cNvSpPr txBox="1"/>
          <p:nvPr/>
        </p:nvSpPr>
        <p:spPr>
          <a:xfrm>
            <a:off x="431945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Data</a:t>
            </a:r>
            <a:endParaRPr sz="900">
              <a:solidFill>
                <a:srgbClr val="FFFFFF"/>
              </a:solidFill>
              <a:latin typeface="Proxima Nova"/>
              <a:ea typeface="Proxima Nova"/>
              <a:cs typeface="Proxima Nova"/>
              <a:sym typeface="Proxima Nova"/>
            </a:endParaRPr>
          </a:p>
        </p:txBody>
      </p:sp>
      <p:sp>
        <p:nvSpPr>
          <p:cNvPr id="1147" name="Shape 1147"/>
          <p:cNvSpPr txBox="1"/>
          <p:nvPr/>
        </p:nvSpPr>
        <p:spPr>
          <a:xfrm>
            <a:off x="5361522"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148" name="Shape 1148"/>
          <p:cNvSpPr txBox="1"/>
          <p:nvPr/>
        </p:nvSpPr>
        <p:spPr>
          <a:xfrm>
            <a:off x="5360722"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Web &amp; Mobile</a:t>
            </a:r>
            <a:endParaRPr sz="900">
              <a:solidFill>
                <a:srgbClr val="FFFFFF"/>
              </a:solidFill>
              <a:latin typeface="Proxima Nova"/>
              <a:ea typeface="Proxima Nova"/>
              <a:cs typeface="Proxima Nova"/>
              <a:sym typeface="Proxima Nova"/>
            </a:endParaRPr>
          </a:p>
        </p:txBody>
      </p:sp>
      <p:sp>
        <p:nvSpPr>
          <p:cNvPr id="1149" name="Shape 1149"/>
          <p:cNvSpPr txBox="1"/>
          <p:nvPr/>
        </p:nvSpPr>
        <p:spPr>
          <a:xfrm>
            <a:off x="640359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150" name="Shape 1150"/>
          <p:cNvSpPr txBox="1"/>
          <p:nvPr/>
        </p:nvSpPr>
        <p:spPr>
          <a:xfrm>
            <a:off x="6403591"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3rd party frameworks</a:t>
            </a:r>
            <a:endParaRPr sz="900">
              <a:solidFill>
                <a:srgbClr val="FFFFFF"/>
              </a:solidFill>
              <a:latin typeface="Proxima Nova"/>
              <a:ea typeface="Proxima Nova"/>
              <a:cs typeface="Proxima Nova"/>
              <a:sym typeface="Proxima Nova"/>
            </a:endParaRPr>
          </a:p>
        </p:txBody>
      </p:sp>
      <p:sp>
        <p:nvSpPr>
          <p:cNvPr id="1151" name="Shape 1151"/>
          <p:cNvSpPr txBox="1"/>
          <p:nvPr/>
        </p:nvSpPr>
        <p:spPr>
          <a:xfrm>
            <a:off x="2230655" y="2834154"/>
            <a:ext cx="51750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INFRASTRUCTURE SERVICES</a:t>
            </a:r>
            <a:endParaRPr sz="1000">
              <a:latin typeface="Proxima Nova"/>
              <a:ea typeface="Proxima Nova"/>
              <a:cs typeface="Proxima Nova"/>
              <a:sym typeface="Proxima Nova"/>
            </a:endParaRPr>
          </a:p>
        </p:txBody>
      </p:sp>
      <p:cxnSp>
        <p:nvCxnSpPr>
          <p:cNvPr id="1152" name="Shape 1152"/>
          <p:cNvCxnSpPr/>
          <p:nvPr/>
        </p:nvCxnSpPr>
        <p:spPr>
          <a:xfrm>
            <a:off x="7451387" y="1365600"/>
            <a:ext cx="7800" cy="3104100"/>
          </a:xfrm>
          <a:prstGeom prst="straightConnector1">
            <a:avLst/>
          </a:prstGeom>
          <a:noFill/>
          <a:ln cap="flat" cmpd="sng" w="9525">
            <a:solidFill>
              <a:srgbClr val="666666"/>
            </a:solidFill>
            <a:prstDash val="dash"/>
            <a:round/>
            <a:headEnd len="lg" w="lg" type="none"/>
            <a:tailEnd len="lg" w="lg" type="none"/>
          </a:ln>
        </p:spPr>
      </p:cxnSp>
      <p:sp>
        <p:nvSpPr>
          <p:cNvPr id="1153" name="Shape 1153"/>
          <p:cNvSpPr txBox="1"/>
          <p:nvPr/>
        </p:nvSpPr>
        <p:spPr>
          <a:xfrm>
            <a:off x="7532935" y="3092100"/>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AUTOMATION</a:t>
            </a:r>
            <a:endParaRPr sz="900">
              <a:solidFill>
                <a:srgbClr val="FFFFFF"/>
              </a:solidFill>
              <a:latin typeface="Proxima Nova"/>
              <a:ea typeface="Proxima Nova"/>
              <a:cs typeface="Proxima Nova"/>
              <a:sym typeface="Proxima Nova"/>
            </a:endParaRPr>
          </a:p>
        </p:txBody>
      </p:sp>
      <p:sp>
        <p:nvSpPr>
          <p:cNvPr id="1154" name="Shape 1154"/>
          <p:cNvSpPr txBox="1"/>
          <p:nvPr/>
        </p:nvSpPr>
        <p:spPr>
          <a:xfrm>
            <a:off x="7532935" y="40180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DEV TOOLS</a:t>
            </a:r>
            <a:endParaRPr sz="900">
              <a:solidFill>
                <a:srgbClr val="FFFFFF"/>
              </a:solidFill>
              <a:latin typeface="Proxima Nova"/>
              <a:ea typeface="Proxima Nova"/>
              <a:cs typeface="Proxima Nova"/>
              <a:sym typeface="Proxima Nova"/>
            </a:endParaRPr>
          </a:p>
        </p:txBody>
      </p:sp>
      <p:sp>
        <p:nvSpPr>
          <p:cNvPr id="1155" name="Shape 1155"/>
          <p:cNvSpPr/>
          <p:nvPr/>
        </p:nvSpPr>
        <p:spPr>
          <a:xfrm>
            <a:off x="2231062" y="4179225"/>
            <a:ext cx="5175000" cy="2643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1000">
                <a:solidFill>
                  <a:srgbClr val="F3F3F3"/>
                </a:solidFill>
                <a:latin typeface="Proxima Nova"/>
                <a:ea typeface="Proxima Nova"/>
                <a:cs typeface="Proxima Nova"/>
                <a:sym typeface="Proxima Nova"/>
              </a:rPr>
              <a:t>         PHYSICAL           VIRTUAL           PRIVATE CLOUD           PUBLIC CLOUD</a:t>
            </a:r>
            <a:endParaRPr sz="1000">
              <a:solidFill>
                <a:srgbClr val="F3F3F3"/>
              </a:solidFill>
              <a:latin typeface="Proxima Nova"/>
              <a:ea typeface="Proxima Nova"/>
              <a:cs typeface="Proxima Nova"/>
              <a:sym typeface="Proxima Nova"/>
            </a:endParaRPr>
          </a:p>
        </p:txBody>
      </p:sp>
      <p:sp>
        <p:nvSpPr>
          <p:cNvPr id="1156" name="Shape 1156"/>
          <p:cNvSpPr txBox="1"/>
          <p:nvPr/>
        </p:nvSpPr>
        <p:spPr>
          <a:xfrm>
            <a:off x="5706790" y="3479995"/>
            <a:ext cx="1704900" cy="323400"/>
          </a:xfrm>
          <a:prstGeom prst="rect">
            <a:avLst/>
          </a:prstGeom>
          <a:solidFill>
            <a:srgbClr val="0084D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NETWORKING</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(Flannel,Open vSwitch)</a:t>
            </a:r>
            <a:endParaRPr sz="900">
              <a:latin typeface="Proxima Nova"/>
              <a:ea typeface="Proxima Nova"/>
              <a:cs typeface="Proxima Nova"/>
              <a:sym typeface="Proxima Nova"/>
            </a:endParaRPr>
          </a:p>
        </p:txBody>
      </p:sp>
      <p:sp>
        <p:nvSpPr>
          <p:cNvPr id="1157" name="Shape 1157"/>
          <p:cNvSpPr txBox="1"/>
          <p:nvPr/>
        </p:nvSpPr>
        <p:spPr>
          <a:xfrm>
            <a:off x="7532935" y="21661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PUBLIC REGISTRY</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Hub)</a:t>
            </a:r>
            <a:endParaRPr sz="900">
              <a:solidFill>
                <a:srgbClr val="FFFFFF"/>
              </a:solidFill>
              <a:latin typeface="Proxima Nova"/>
              <a:ea typeface="Proxima Nova"/>
              <a:cs typeface="Proxima Nova"/>
              <a:sym typeface="Proxima Nova"/>
            </a:endParaRPr>
          </a:p>
        </p:txBody>
      </p:sp>
      <p:sp>
        <p:nvSpPr>
          <p:cNvPr id="1158" name="Shape 1158"/>
          <p:cNvSpPr txBox="1"/>
          <p:nvPr/>
        </p:nvSpPr>
        <p:spPr>
          <a:xfrm>
            <a:off x="2227570" y="3479995"/>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1159" name="Shape 1159"/>
          <p:cNvSpPr txBox="1"/>
          <p:nvPr/>
        </p:nvSpPr>
        <p:spPr>
          <a:xfrm>
            <a:off x="3967180" y="3479995"/>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SECURITY</a:t>
            </a:r>
            <a:br>
              <a:rPr lang="de" sz="900">
                <a:solidFill>
                  <a:srgbClr val="FFFFFF"/>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(Docker Engine)</a:t>
            </a:r>
            <a:endParaRPr sz="900">
              <a:solidFill>
                <a:srgbClr val="FFFFFF"/>
              </a:solidFill>
              <a:latin typeface="Proxima Nova"/>
              <a:ea typeface="Proxima Nova"/>
              <a:cs typeface="Proxima Nova"/>
              <a:sym typeface="Proxima Nova"/>
            </a:endParaRPr>
          </a:p>
        </p:txBody>
      </p:sp>
      <p:sp>
        <p:nvSpPr>
          <p:cNvPr id="1160" name="Shape 1160"/>
          <p:cNvSpPr txBox="1"/>
          <p:nvPr/>
        </p:nvSpPr>
        <p:spPr>
          <a:xfrm>
            <a:off x="223116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CI/CD</a:t>
            </a:r>
            <a:endParaRPr sz="800">
              <a:latin typeface="Proxima Nova"/>
              <a:ea typeface="Proxima Nova"/>
              <a:cs typeface="Proxima Nova"/>
              <a:sym typeface="Proxima Nova"/>
            </a:endParaRPr>
          </a:p>
        </p:txBody>
      </p:sp>
      <p:sp>
        <p:nvSpPr>
          <p:cNvPr id="1161" name="Shape 1161"/>
          <p:cNvSpPr txBox="1"/>
          <p:nvPr/>
        </p:nvSpPr>
        <p:spPr>
          <a:xfrm>
            <a:off x="353413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IMAGE BUILD</a:t>
            </a:r>
            <a:endParaRPr sz="800">
              <a:latin typeface="Proxima Nova"/>
              <a:ea typeface="Proxima Nova"/>
              <a:cs typeface="Proxima Nova"/>
              <a:sym typeface="Proxima Nova"/>
            </a:endParaRPr>
          </a:p>
        </p:txBody>
      </p:sp>
      <p:sp>
        <p:nvSpPr>
          <p:cNvPr id="1162" name="Shape 1162"/>
          <p:cNvSpPr txBox="1"/>
          <p:nvPr/>
        </p:nvSpPr>
        <p:spPr>
          <a:xfrm>
            <a:off x="3966608"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 ENGINE</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Engine)</a:t>
            </a:r>
            <a:endParaRPr sz="900">
              <a:latin typeface="Proxima Nova"/>
              <a:ea typeface="Proxima Nova"/>
              <a:cs typeface="Proxima Nova"/>
              <a:sym typeface="Proxima Nova"/>
            </a:endParaRPr>
          </a:p>
        </p:txBody>
      </p:sp>
      <p:sp>
        <p:nvSpPr>
          <p:cNvPr id="1163" name="Shape 1163"/>
          <p:cNvSpPr txBox="1"/>
          <p:nvPr/>
        </p:nvSpPr>
        <p:spPr>
          <a:xfrm>
            <a:off x="4836902" y="1885114"/>
            <a:ext cx="2562600" cy="31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MANAGEMENT</a:t>
            </a:r>
            <a:endParaRPr sz="1000">
              <a:latin typeface="Proxima Nova"/>
              <a:ea typeface="Proxima Nova"/>
              <a:cs typeface="Proxima Nova"/>
              <a:sym typeface="Proxima Nova"/>
            </a:endParaRPr>
          </a:p>
        </p:txBody>
      </p:sp>
      <p:sp>
        <p:nvSpPr>
          <p:cNvPr id="1164" name="Shape 1164"/>
          <p:cNvSpPr txBox="1"/>
          <p:nvPr/>
        </p:nvSpPr>
        <p:spPr>
          <a:xfrm>
            <a:off x="3534132"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SERVICE CATALOG</a:t>
            </a:r>
            <a:endParaRPr sz="800">
              <a:latin typeface="Proxima Nova"/>
              <a:ea typeface="Proxima Nova"/>
              <a:cs typeface="Proxima Nova"/>
              <a:sym typeface="Proxima Nova"/>
            </a:endParaRPr>
          </a:p>
        </p:txBody>
      </p:sp>
      <p:sp>
        <p:nvSpPr>
          <p:cNvPr id="1165" name="Shape 1165"/>
          <p:cNvSpPr txBox="1"/>
          <p:nvPr/>
        </p:nvSpPr>
        <p:spPr>
          <a:xfrm>
            <a:off x="2227570"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ORCHESTRATION</a:t>
            </a:r>
            <a:endParaRPr sz="900">
              <a:solidFill>
                <a:srgbClr val="FFFFFF"/>
              </a:solidFill>
              <a:latin typeface="Proxima Nova"/>
              <a:ea typeface="Proxima Nova"/>
              <a:cs typeface="Proxima Nova"/>
              <a:sym typeface="Proxima Nova"/>
            </a:endParaRPr>
          </a:p>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1166" name="Shape 1166"/>
          <p:cNvSpPr/>
          <p:nvPr/>
        </p:nvSpPr>
        <p:spPr>
          <a:xfrm>
            <a:off x="2127200" y="2181275"/>
            <a:ext cx="72300" cy="16221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67" name="Shape 1167"/>
          <p:cNvSpPr txBox="1"/>
          <p:nvPr/>
        </p:nvSpPr>
        <p:spPr>
          <a:xfrm>
            <a:off x="2231163"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SELF-SERVICE</a:t>
            </a:r>
            <a:endParaRPr sz="800">
              <a:latin typeface="Proxima Nova"/>
              <a:ea typeface="Proxima Nova"/>
              <a:cs typeface="Proxima Nova"/>
              <a:sym typeface="Proxima Nova"/>
            </a:endParaRPr>
          </a:p>
        </p:txBody>
      </p:sp>
      <p:sp>
        <p:nvSpPr>
          <p:cNvPr id="1168" name="Shape 1168"/>
          <p:cNvSpPr txBox="1"/>
          <p:nvPr/>
        </p:nvSpPr>
        <p:spPr>
          <a:xfrm>
            <a:off x="4837101"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MONITORING</a:t>
            </a:r>
            <a:endParaRPr sz="800">
              <a:solidFill>
                <a:srgbClr val="FFFFFF"/>
              </a:solidFill>
              <a:latin typeface="Proxima Nova"/>
              <a:ea typeface="Proxima Nova"/>
              <a:cs typeface="Proxima Nova"/>
              <a:sym typeface="Proxima Nova"/>
            </a:endParaRPr>
          </a:p>
        </p:txBody>
      </p:sp>
      <p:sp>
        <p:nvSpPr>
          <p:cNvPr id="1169" name="Shape 1169"/>
          <p:cNvSpPr txBox="1"/>
          <p:nvPr/>
        </p:nvSpPr>
        <p:spPr>
          <a:xfrm>
            <a:off x="6140077"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SECURITY ANALYSIS</a:t>
            </a:r>
            <a:endParaRPr sz="800">
              <a:latin typeface="Proxima Nova"/>
              <a:ea typeface="Proxima Nova"/>
              <a:cs typeface="Proxima Nova"/>
              <a:sym typeface="Proxima Nova"/>
            </a:endParaRPr>
          </a:p>
        </p:txBody>
      </p:sp>
      <p:sp>
        <p:nvSpPr>
          <p:cNvPr id="1170" name="Shape 1170"/>
          <p:cNvSpPr txBox="1"/>
          <p:nvPr/>
        </p:nvSpPr>
        <p:spPr>
          <a:xfrm>
            <a:off x="5705645" y="3119478"/>
            <a:ext cx="1707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INTERNAL REGISTRY</a:t>
            </a:r>
            <a:endParaRPr sz="900">
              <a:latin typeface="Proxima Nova"/>
              <a:ea typeface="Proxima Nova"/>
              <a:cs typeface="Proxima Nova"/>
              <a:sym typeface="Proxima Nova"/>
            </a:endParaRPr>
          </a:p>
        </p:txBody>
      </p:sp>
      <p:sp>
        <p:nvSpPr>
          <p:cNvPr id="1171" name="Shape 1171"/>
          <p:cNvSpPr txBox="1"/>
          <p:nvPr/>
        </p:nvSpPr>
        <p:spPr>
          <a:xfrm>
            <a:off x="7532935" y="2629125"/>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MANAGEMENT</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(CloudForms, Satellite)</a:t>
            </a:r>
            <a:endParaRPr sz="900">
              <a:solidFill>
                <a:srgbClr val="FFFFFF"/>
              </a:solidFill>
              <a:latin typeface="Proxima Nova"/>
              <a:ea typeface="Proxima Nova"/>
              <a:cs typeface="Proxima Nova"/>
              <a:sym typeface="Proxima Nova"/>
            </a:endParaRPr>
          </a:p>
        </p:txBody>
      </p:sp>
      <p:sp>
        <p:nvSpPr>
          <p:cNvPr id="1172" name="Shape 1172"/>
          <p:cNvSpPr txBox="1"/>
          <p:nvPr/>
        </p:nvSpPr>
        <p:spPr>
          <a:xfrm>
            <a:off x="7532935" y="3092100"/>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AUTOMATION</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(Ansible)</a:t>
            </a:r>
            <a:endParaRPr sz="900">
              <a:solidFill>
                <a:srgbClr val="FFFFFF"/>
              </a:solidFill>
              <a:latin typeface="Proxima Nova"/>
              <a:ea typeface="Proxima Nova"/>
              <a:cs typeface="Proxima Nova"/>
              <a:sym typeface="Proxima Nova"/>
            </a:endParaRPr>
          </a:p>
        </p:txBody>
      </p:sp>
      <p:sp>
        <p:nvSpPr>
          <p:cNvPr id="1173" name="Shape 1173"/>
          <p:cNvSpPr txBox="1"/>
          <p:nvPr/>
        </p:nvSpPr>
        <p:spPr>
          <a:xfrm>
            <a:off x="4837108" y="2521821"/>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POLICY MANAGEMENT</a:t>
            </a:r>
            <a:br>
              <a:rPr lang="de" sz="800">
                <a:solidFill>
                  <a:schemeClr val="lt1"/>
                </a:solidFill>
                <a:latin typeface="Proxima Nova"/>
                <a:ea typeface="Proxima Nova"/>
                <a:cs typeface="Proxima Nova"/>
                <a:sym typeface="Proxima Nova"/>
              </a:rPr>
            </a:br>
            <a:r>
              <a:rPr lang="de" sz="800">
                <a:solidFill>
                  <a:schemeClr val="lt1"/>
                </a:solidFill>
                <a:latin typeface="Proxima Nova"/>
                <a:ea typeface="Proxima Nova"/>
                <a:cs typeface="Proxima Nova"/>
                <a:sym typeface="Proxima Nova"/>
              </a:rPr>
              <a:t>(CloudForms)</a:t>
            </a:r>
            <a:endParaRPr sz="800">
              <a:solidFill>
                <a:srgbClr val="FFFFFF"/>
              </a:solidFill>
              <a:latin typeface="Proxima Nova"/>
              <a:ea typeface="Proxima Nova"/>
              <a:cs typeface="Proxima Nova"/>
              <a:sym typeface="Proxima Nova"/>
            </a:endParaRPr>
          </a:p>
        </p:txBody>
      </p:sp>
      <p:sp>
        <p:nvSpPr>
          <p:cNvPr id="1174" name="Shape 1174"/>
          <p:cNvSpPr txBox="1"/>
          <p:nvPr/>
        </p:nvSpPr>
        <p:spPr>
          <a:xfrm>
            <a:off x="6140077" y="2521821"/>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SECURITY ANALYSIS</a:t>
            </a:r>
            <a:br>
              <a:rPr lang="de" sz="800">
                <a:solidFill>
                  <a:srgbClr val="FFFFFF"/>
                </a:solidFill>
                <a:latin typeface="Proxima Nova"/>
                <a:ea typeface="Proxima Nova"/>
                <a:cs typeface="Proxima Nova"/>
                <a:sym typeface="Proxima Nova"/>
              </a:rPr>
            </a:br>
            <a:r>
              <a:rPr lang="de" sz="800">
                <a:solidFill>
                  <a:srgbClr val="FFFFFF"/>
                </a:solidFill>
                <a:latin typeface="Proxima Nova"/>
                <a:ea typeface="Proxima Nova"/>
                <a:cs typeface="Proxima Nova"/>
                <a:sym typeface="Proxima Nova"/>
              </a:rPr>
              <a:t>(CloudForms)</a:t>
            </a:r>
            <a:endParaRPr sz="800">
              <a:latin typeface="Proxima Nova"/>
              <a:ea typeface="Proxima Nova"/>
              <a:cs typeface="Proxima Nova"/>
              <a:sym typeface="Proxima Nova"/>
            </a:endParaRPr>
          </a:p>
        </p:txBody>
      </p:sp>
      <p:sp>
        <p:nvSpPr>
          <p:cNvPr id="1175" name="Shape 1175"/>
          <p:cNvSpPr txBox="1"/>
          <p:nvPr/>
        </p:nvSpPr>
        <p:spPr>
          <a:xfrm>
            <a:off x="6140069" y="2166149"/>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CAPACITY MGMT</a:t>
            </a:r>
            <a:br>
              <a:rPr lang="de" sz="800">
                <a:solidFill>
                  <a:schemeClr val="lt1"/>
                </a:solidFill>
                <a:latin typeface="Proxima Nova"/>
                <a:ea typeface="Proxima Nova"/>
                <a:cs typeface="Proxima Nova"/>
                <a:sym typeface="Proxima Nova"/>
              </a:rPr>
            </a:br>
            <a:r>
              <a:rPr lang="de" sz="800">
                <a:solidFill>
                  <a:schemeClr val="lt1"/>
                </a:solidFill>
                <a:latin typeface="Proxima Nova"/>
                <a:ea typeface="Proxima Nova"/>
                <a:cs typeface="Proxima Nova"/>
                <a:sym typeface="Proxima Nova"/>
              </a:rPr>
              <a:t>(CloudForms)</a:t>
            </a:r>
            <a:endParaRPr sz="800">
              <a:solidFill>
                <a:srgbClr val="FFFFFF"/>
              </a:solidFill>
              <a:latin typeface="Proxima Nova"/>
              <a:ea typeface="Proxima Nova"/>
              <a:cs typeface="Proxima Nova"/>
              <a:sym typeface="Proxima Nova"/>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9" name="Shape 1179"/>
        <p:cNvGrpSpPr/>
        <p:nvPr/>
      </p:nvGrpSpPr>
      <p:grpSpPr>
        <a:xfrm>
          <a:off x="0" y="0"/>
          <a:ext cx="0" cy="0"/>
          <a:chOff x="0" y="0"/>
          <a:chExt cx="0" cy="0"/>
        </a:xfrm>
      </p:grpSpPr>
      <p:sp>
        <p:nvSpPr>
          <p:cNvPr id="1180" name="Shape 1180"/>
          <p:cNvSpPr/>
          <p:nvPr/>
        </p:nvSpPr>
        <p:spPr>
          <a:xfrm>
            <a:off x="1153300" y="1811761"/>
            <a:ext cx="1280700" cy="1280700"/>
          </a:xfrm>
          <a:prstGeom prst="ellipse">
            <a:avLst/>
          </a:prstGeom>
          <a:solidFill>
            <a:srgbClr val="F0AB00"/>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81" name="Shape 1181"/>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182" name="Shape 1182"/>
          <p:cNvSpPr txBox="1"/>
          <p:nvPr>
            <p:ph type="title"/>
          </p:nvPr>
        </p:nvSpPr>
        <p:spPr>
          <a:xfrm>
            <a:off x="826650" y="15240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t/>
            </a:r>
            <a:endParaRPr/>
          </a:p>
          <a:p>
            <a:pPr indent="0" lvl="0" marL="0" rtl="0" algn="ctr">
              <a:spcBef>
                <a:spcPts val="0"/>
              </a:spcBef>
              <a:spcAft>
                <a:spcPts val="0"/>
              </a:spcAft>
              <a:buNone/>
            </a:pPr>
            <a:r>
              <a:rPr lang="de"/>
              <a:t>TOP CHALLENGES OF</a:t>
            </a:r>
            <a:endParaRPr/>
          </a:p>
          <a:p>
            <a:pPr indent="0" lvl="0" marL="0" rtl="0" algn="ctr">
              <a:spcBef>
                <a:spcPts val="0"/>
              </a:spcBef>
              <a:spcAft>
                <a:spcPts val="0"/>
              </a:spcAft>
              <a:buClr>
                <a:schemeClr val="dk1"/>
              </a:buClr>
              <a:buSzPts val="1100"/>
              <a:buFont typeface="Arial"/>
              <a:buNone/>
            </a:pPr>
            <a:r>
              <a:rPr lang="de"/>
              <a:t>RUNNING CONTAINERS AT SCALE</a:t>
            </a:r>
            <a:endParaRPr/>
          </a:p>
        </p:txBody>
      </p:sp>
      <p:sp>
        <p:nvSpPr>
          <p:cNvPr id="1183" name="Shape 1183"/>
          <p:cNvSpPr txBox="1"/>
          <p:nvPr/>
        </p:nvSpPr>
        <p:spPr>
          <a:xfrm>
            <a:off x="2965155" y="3395567"/>
            <a:ext cx="1377900" cy="514200"/>
          </a:xfrm>
          <a:prstGeom prst="rect">
            <a:avLst/>
          </a:prstGeom>
          <a:noFill/>
          <a:ln>
            <a:noFill/>
          </a:ln>
        </p:spPr>
        <p:txBody>
          <a:bodyPr anchorCtr="0" anchor="t" bIns="45725" lIns="45725" spcFirstLastPara="1" rIns="45725" wrap="square" tIns="45725">
            <a:noAutofit/>
          </a:bodyPr>
          <a:lstStyle/>
          <a:p>
            <a:pPr indent="0" lvl="0" marL="0" rtl="0" algn="ctr">
              <a:spcBef>
                <a:spcPts val="0"/>
              </a:spcBef>
              <a:spcAft>
                <a:spcPts val="0"/>
              </a:spcAft>
              <a:buNone/>
            </a:pPr>
            <a:r>
              <a:rPr b="1" lang="de" sz="1600">
                <a:latin typeface="Overpass"/>
                <a:ea typeface="Overpass"/>
                <a:cs typeface="Overpass"/>
                <a:sym typeface="Overpass"/>
              </a:rPr>
              <a:t>SERVICE</a:t>
            </a:r>
            <a:br>
              <a:rPr b="1" lang="de" sz="1600">
                <a:latin typeface="Overpass"/>
                <a:ea typeface="Overpass"/>
                <a:cs typeface="Overpass"/>
                <a:sym typeface="Overpass"/>
              </a:rPr>
            </a:br>
            <a:r>
              <a:rPr b="1" lang="de" sz="1600">
                <a:latin typeface="Overpass"/>
                <a:ea typeface="Overpass"/>
                <a:cs typeface="Overpass"/>
                <a:sym typeface="Overpass"/>
              </a:rPr>
              <a:t>HEALTH</a:t>
            </a:r>
            <a:endParaRPr b="1" sz="1600">
              <a:latin typeface="Overpass"/>
              <a:ea typeface="Overpass"/>
              <a:cs typeface="Overpass"/>
              <a:sym typeface="Overpass"/>
            </a:endParaRPr>
          </a:p>
        </p:txBody>
      </p:sp>
      <p:sp>
        <p:nvSpPr>
          <p:cNvPr id="1184" name="Shape 1184"/>
          <p:cNvSpPr txBox="1"/>
          <p:nvPr/>
        </p:nvSpPr>
        <p:spPr>
          <a:xfrm>
            <a:off x="4704161" y="3395575"/>
            <a:ext cx="1620900" cy="514200"/>
          </a:xfrm>
          <a:prstGeom prst="rect">
            <a:avLst/>
          </a:prstGeom>
          <a:noFill/>
          <a:ln>
            <a:noFill/>
          </a:ln>
        </p:spPr>
        <p:txBody>
          <a:bodyPr anchorCtr="0" anchor="t" bIns="45725" lIns="45725" spcFirstLastPara="1" rIns="45725" wrap="square" tIns="45725">
            <a:noAutofit/>
          </a:bodyPr>
          <a:lstStyle/>
          <a:p>
            <a:pPr indent="0" lvl="0" marL="0" rtl="0" algn="ctr">
              <a:spcBef>
                <a:spcPts val="0"/>
              </a:spcBef>
              <a:spcAft>
                <a:spcPts val="0"/>
              </a:spcAft>
              <a:buNone/>
            </a:pPr>
            <a:r>
              <a:rPr b="1" lang="de" sz="1600">
                <a:latin typeface="Overpass"/>
                <a:ea typeface="Overpass"/>
                <a:cs typeface="Overpass"/>
                <a:sym typeface="Overpass"/>
              </a:rPr>
              <a:t>SECURITY</a:t>
            </a:r>
            <a:endParaRPr b="1" sz="1600">
              <a:latin typeface="Overpass"/>
              <a:ea typeface="Overpass"/>
              <a:cs typeface="Overpass"/>
              <a:sym typeface="Overpass"/>
            </a:endParaRPr>
          </a:p>
          <a:p>
            <a:pPr indent="0" lvl="0" marL="0" rtl="0" algn="ctr">
              <a:spcBef>
                <a:spcPts val="0"/>
              </a:spcBef>
              <a:spcAft>
                <a:spcPts val="0"/>
              </a:spcAft>
              <a:buNone/>
            </a:pPr>
            <a:r>
              <a:rPr b="1" lang="de" sz="1600">
                <a:latin typeface="Overpass"/>
                <a:ea typeface="Overpass"/>
                <a:cs typeface="Overpass"/>
                <a:sym typeface="Overpass"/>
              </a:rPr>
              <a:t>&amp; COMPLIANCE</a:t>
            </a:r>
            <a:endParaRPr b="1" sz="1600">
              <a:latin typeface="Overpass"/>
              <a:ea typeface="Overpass"/>
              <a:cs typeface="Overpass"/>
              <a:sym typeface="Overpass"/>
            </a:endParaRPr>
          </a:p>
        </p:txBody>
      </p:sp>
      <p:sp>
        <p:nvSpPr>
          <p:cNvPr id="1185" name="Shape 1185"/>
          <p:cNvSpPr txBox="1"/>
          <p:nvPr/>
        </p:nvSpPr>
        <p:spPr>
          <a:xfrm>
            <a:off x="6564638" y="3395575"/>
            <a:ext cx="1620900" cy="514200"/>
          </a:xfrm>
          <a:prstGeom prst="rect">
            <a:avLst/>
          </a:prstGeom>
          <a:noFill/>
          <a:ln>
            <a:noFill/>
          </a:ln>
        </p:spPr>
        <p:txBody>
          <a:bodyPr anchorCtr="0" anchor="t" bIns="45725" lIns="45725" spcFirstLastPara="1" rIns="45725" wrap="square" tIns="45725">
            <a:noAutofit/>
          </a:bodyPr>
          <a:lstStyle/>
          <a:p>
            <a:pPr indent="0" lvl="0" marL="0" rtl="0" algn="ctr">
              <a:spcBef>
                <a:spcPts val="0"/>
              </a:spcBef>
              <a:spcAft>
                <a:spcPts val="0"/>
              </a:spcAft>
              <a:buNone/>
            </a:pPr>
            <a:r>
              <a:rPr b="1" lang="de" sz="1600">
                <a:latin typeface="Overpass"/>
                <a:ea typeface="Overpass"/>
                <a:cs typeface="Overpass"/>
                <a:sym typeface="Overpass"/>
              </a:rPr>
              <a:t>FINANCIAL</a:t>
            </a:r>
            <a:endParaRPr b="1" sz="1600">
              <a:latin typeface="Overpass"/>
              <a:ea typeface="Overpass"/>
              <a:cs typeface="Overpass"/>
              <a:sym typeface="Overpass"/>
            </a:endParaRPr>
          </a:p>
          <a:p>
            <a:pPr indent="0" lvl="0" marL="0" rtl="0" algn="ctr">
              <a:spcBef>
                <a:spcPts val="0"/>
              </a:spcBef>
              <a:spcAft>
                <a:spcPts val="0"/>
              </a:spcAft>
              <a:buNone/>
            </a:pPr>
            <a:r>
              <a:rPr b="1" lang="de" sz="1600">
                <a:latin typeface="Overpass"/>
                <a:ea typeface="Overpass"/>
                <a:cs typeface="Overpass"/>
                <a:sym typeface="Overpass"/>
              </a:rPr>
              <a:t>MANAGEMENT</a:t>
            </a:r>
            <a:endParaRPr b="1" sz="1600">
              <a:latin typeface="Overpass"/>
              <a:ea typeface="Overpass"/>
              <a:cs typeface="Overpass"/>
              <a:sym typeface="Overpass"/>
            </a:endParaRPr>
          </a:p>
        </p:txBody>
      </p:sp>
      <p:sp>
        <p:nvSpPr>
          <p:cNvPr id="1186" name="Shape 1186"/>
          <p:cNvSpPr txBox="1"/>
          <p:nvPr/>
        </p:nvSpPr>
        <p:spPr>
          <a:xfrm>
            <a:off x="958462" y="3395567"/>
            <a:ext cx="1670400" cy="514200"/>
          </a:xfrm>
          <a:prstGeom prst="rect">
            <a:avLst/>
          </a:prstGeom>
          <a:noFill/>
          <a:ln>
            <a:noFill/>
          </a:ln>
        </p:spPr>
        <p:txBody>
          <a:bodyPr anchorCtr="0" anchor="t" bIns="45725" lIns="45725" spcFirstLastPara="1" rIns="45725" wrap="square" tIns="45725">
            <a:noAutofit/>
          </a:bodyPr>
          <a:lstStyle/>
          <a:p>
            <a:pPr indent="0" lvl="0" marL="0" rtl="0" algn="ctr">
              <a:spcBef>
                <a:spcPts val="0"/>
              </a:spcBef>
              <a:spcAft>
                <a:spcPts val="0"/>
              </a:spcAft>
              <a:buNone/>
            </a:pPr>
            <a:r>
              <a:rPr b="1" lang="de" sz="1600">
                <a:latin typeface="Overpass"/>
                <a:ea typeface="Overpass"/>
                <a:cs typeface="Overpass"/>
                <a:sym typeface="Overpass"/>
              </a:rPr>
              <a:t>OPERATIONAL</a:t>
            </a:r>
            <a:endParaRPr b="1" sz="1600">
              <a:latin typeface="Overpass"/>
              <a:ea typeface="Overpass"/>
              <a:cs typeface="Overpass"/>
              <a:sym typeface="Overpass"/>
            </a:endParaRPr>
          </a:p>
          <a:p>
            <a:pPr indent="0" lvl="0" marL="0" rtl="0" algn="ctr">
              <a:spcBef>
                <a:spcPts val="0"/>
              </a:spcBef>
              <a:spcAft>
                <a:spcPts val="0"/>
              </a:spcAft>
              <a:buNone/>
            </a:pPr>
            <a:r>
              <a:rPr b="1" lang="de" sz="1600">
                <a:latin typeface="Overpass"/>
                <a:ea typeface="Overpass"/>
                <a:cs typeface="Overpass"/>
                <a:sym typeface="Overpass"/>
              </a:rPr>
              <a:t>EFFICIENCY</a:t>
            </a:r>
            <a:endParaRPr b="1" sz="1600">
              <a:latin typeface="Overpass"/>
              <a:ea typeface="Overpass"/>
              <a:cs typeface="Overpass"/>
              <a:sym typeface="Overpass"/>
            </a:endParaRPr>
          </a:p>
        </p:txBody>
      </p:sp>
      <p:pic>
        <p:nvPicPr>
          <p:cNvPr id="1187" name="Shape 1187"/>
          <p:cNvPicPr preferRelativeResize="0"/>
          <p:nvPr/>
        </p:nvPicPr>
        <p:blipFill>
          <a:blip r:embed="rId3">
            <a:alphaModFix/>
          </a:blip>
          <a:stretch>
            <a:fillRect/>
          </a:stretch>
        </p:blipFill>
        <p:spPr>
          <a:xfrm>
            <a:off x="1405163" y="2062426"/>
            <a:ext cx="776967" cy="779350"/>
          </a:xfrm>
          <a:prstGeom prst="rect">
            <a:avLst/>
          </a:prstGeom>
          <a:noFill/>
          <a:ln>
            <a:noFill/>
          </a:ln>
        </p:spPr>
      </p:pic>
      <p:sp>
        <p:nvSpPr>
          <p:cNvPr id="1188" name="Shape 1188"/>
          <p:cNvSpPr/>
          <p:nvPr/>
        </p:nvSpPr>
        <p:spPr>
          <a:xfrm>
            <a:off x="3013771" y="1811761"/>
            <a:ext cx="1280700" cy="1280700"/>
          </a:xfrm>
          <a:prstGeom prst="ellipse">
            <a:avLst/>
          </a:prstGeom>
          <a:solidFill>
            <a:srgbClr val="F0AB00"/>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1189" name="Shape 1189"/>
          <p:cNvPicPr preferRelativeResize="0"/>
          <p:nvPr/>
        </p:nvPicPr>
        <p:blipFill>
          <a:blip r:embed="rId4">
            <a:alphaModFix/>
          </a:blip>
          <a:stretch>
            <a:fillRect/>
          </a:stretch>
        </p:blipFill>
        <p:spPr>
          <a:xfrm>
            <a:off x="3283198" y="2132236"/>
            <a:ext cx="741863" cy="544933"/>
          </a:xfrm>
          <a:prstGeom prst="rect">
            <a:avLst/>
          </a:prstGeom>
          <a:noFill/>
          <a:ln>
            <a:noFill/>
          </a:ln>
        </p:spPr>
      </p:pic>
      <p:sp>
        <p:nvSpPr>
          <p:cNvPr id="1190" name="Shape 1190"/>
          <p:cNvSpPr/>
          <p:nvPr/>
        </p:nvSpPr>
        <p:spPr>
          <a:xfrm>
            <a:off x="4874242" y="1811761"/>
            <a:ext cx="1280700" cy="1280700"/>
          </a:xfrm>
          <a:prstGeom prst="ellipse">
            <a:avLst/>
          </a:prstGeom>
          <a:solidFill>
            <a:srgbClr val="F0AB00"/>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1191" name="Shape 1191"/>
          <p:cNvPicPr preferRelativeResize="0"/>
          <p:nvPr/>
        </p:nvPicPr>
        <p:blipFill>
          <a:blip r:embed="rId5">
            <a:alphaModFix/>
          </a:blip>
          <a:stretch>
            <a:fillRect/>
          </a:stretch>
        </p:blipFill>
        <p:spPr>
          <a:xfrm>
            <a:off x="5219668" y="2132227"/>
            <a:ext cx="589889" cy="675098"/>
          </a:xfrm>
          <a:prstGeom prst="rect">
            <a:avLst/>
          </a:prstGeom>
          <a:noFill/>
          <a:ln>
            <a:noFill/>
          </a:ln>
        </p:spPr>
      </p:pic>
      <p:sp>
        <p:nvSpPr>
          <p:cNvPr id="1192" name="Shape 1192"/>
          <p:cNvSpPr/>
          <p:nvPr/>
        </p:nvSpPr>
        <p:spPr>
          <a:xfrm>
            <a:off x="6734762" y="1811761"/>
            <a:ext cx="1280700" cy="1280700"/>
          </a:xfrm>
          <a:prstGeom prst="ellipse">
            <a:avLst/>
          </a:prstGeom>
          <a:solidFill>
            <a:srgbClr val="F0AB00"/>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1193" name="Shape 1193"/>
          <p:cNvPicPr preferRelativeResize="0"/>
          <p:nvPr/>
        </p:nvPicPr>
        <p:blipFill>
          <a:blip r:embed="rId6">
            <a:alphaModFix/>
          </a:blip>
          <a:stretch>
            <a:fillRect/>
          </a:stretch>
        </p:blipFill>
        <p:spPr>
          <a:xfrm>
            <a:off x="7004162" y="2166321"/>
            <a:ext cx="741864" cy="57155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2" name="Shape 582"/>
        <p:cNvGrpSpPr/>
        <p:nvPr/>
      </p:nvGrpSpPr>
      <p:grpSpPr>
        <a:xfrm>
          <a:off x="0" y="0"/>
          <a:ext cx="0" cy="0"/>
          <a:chOff x="0" y="0"/>
          <a:chExt cx="0" cy="0"/>
        </a:xfrm>
      </p:grpSpPr>
      <p:sp>
        <p:nvSpPr>
          <p:cNvPr id="583" name="Shape 583"/>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de"/>
              <a:t>Agenda</a:t>
            </a:r>
            <a:endParaRPr/>
          </a:p>
        </p:txBody>
      </p:sp>
      <p:sp>
        <p:nvSpPr>
          <p:cNvPr id="584" name="Shape 584"/>
          <p:cNvSpPr txBox="1"/>
          <p:nvPr>
            <p:ph idx="2" type="subTitle"/>
          </p:nvPr>
        </p:nvSpPr>
        <p:spPr>
          <a:xfrm>
            <a:off x="826650" y="1990250"/>
            <a:ext cx="7022400" cy="2463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de"/>
              <a:t>Overview of SAP DataHub</a:t>
            </a:r>
            <a:endParaRPr/>
          </a:p>
        </p:txBody>
      </p:sp>
      <p:sp>
        <p:nvSpPr>
          <p:cNvPr id="585" name="Shape 585"/>
          <p:cNvSpPr txBox="1"/>
          <p:nvPr>
            <p:ph idx="6" type="subTitle"/>
          </p:nvPr>
        </p:nvSpPr>
        <p:spPr>
          <a:xfrm>
            <a:off x="826650" y="2553975"/>
            <a:ext cx="3753900" cy="2463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de"/>
              <a:t>Integration into Red Hat OpenShift</a:t>
            </a:r>
            <a:endParaRPr/>
          </a:p>
        </p:txBody>
      </p:sp>
      <p:sp>
        <p:nvSpPr>
          <p:cNvPr id="586" name="Shape 586"/>
          <p:cNvSpPr txBox="1"/>
          <p:nvPr>
            <p:ph idx="13" type="subTitle"/>
          </p:nvPr>
        </p:nvSpPr>
        <p:spPr>
          <a:xfrm>
            <a:off x="826650" y="3171175"/>
            <a:ext cx="7075800" cy="2463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de"/>
              <a:t>The Advantage of OpenShift Container platform</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7" name="Shape 1197"/>
        <p:cNvGrpSpPr/>
        <p:nvPr/>
      </p:nvGrpSpPr>
      <p:grpSpPr>
        <a:xfrm>
          <a:off x="0" y="0"/>
          <a:ext cx="0" cy="0"/>
          <a:chOff x="0" y="0"/>
          <a:chExt cx="0" cy="0"/>
        </a:xfrm>
      </p:grpSpPr>
      <p:sp>
        <p:nvSpPr>
          <p:cNvPr id="1198" name="Shape 1198"/>
          <p:cNvSpPr txBox="1"/>
          <p:nvPr/>
        </p:nvSpPr>
        <p:spPr>
          <a:xfrm>
            <a:off x="903600" y="1709150"/>
            <a:ext cx="4009800" cy="2397000"/>
          </a:xfrm>
          <a:prstGeom prst="rect">
            <a:avLst/>
          </a:prstGeom>
          <a:noFill/>
          <a:ln>
            <a:noFill/>
          </a:ln>
        </p:spPr>
        <p:txBody>
          <a:bodyPr anchorCtr="0" anchor="t" bIns="45725" lIns="45725" spcFirstLastPara="1" rIns="45725" wrap="square" tIns="45725">
            <a:noAutofit/>
          </a:bodyPr>
          <a:lstStyle/>
          <a:p>
            <a:pPr indent="-317500" lvl="0" marL="457200" rtl="0">
              <a:spcBef>
                <a:spcPts val="0"/>
              </a:spcBef>
              <a:spcAft>
                <a:spcPts val="0"/>
              </a:spcAft>
              <a:buClr>
                <a:srgbClr val="000000"/>
              </a:buClr>
              <a:buSzPts val="1400"/>
              <a:buFont typeface="Overpass"/>
              <a:buChar char="●"/>
            </a:pPr>
            <a:r>
              <a:rPr lang="de">
                <a:solidFill>
                  <a:srgbClr val="000000"/>
                </a:solidFill>
                <a:latin typeface="Overpass"/>
                <a:ea typeface="Overpass"/>
                <a:cs typeface="Overpass"/>
                <a:sym typeface="Overpass"/>
              </a:rPr>
              <a:t>CloudForms continuously discovers your infrastructure in near real time.</a:t>
            </a:r>
            <a:endParaRPr>
              <a:solidFill>
                <a:srgbClr val="000000"/>
              </a:solidFill>
              <a:latin typeface="Overpass"/>
              <a:ea typeface="Overpass"/>
              <a:cs typeface="Overpass"/>
              <a:sym typeface="Overpass"/>
            </a:endParaRPr>
          </a:p>
          <a:p>
            <a:pPr indent="-317500" lvl="0" marL="457200" rtl="0">
              <a:lnSpc>
                <a:spcPct val="110000"/>
              </a:lnSpc>
              <a:spcBef>
                <a:spcPts val="1000"/>
              </a:spcBef>
              <a:spcAft>
                <a:spcPts val="0"/>
              </a:spcAft>
              <a:buClr>
                <a:schemeClr val="dk1"/>
              </a:buClr>
              <a:buSzPts val="1400"/>
              <a:buFont typeface="Overpass"/>
              <a:buChar char="●"/>
            </a:pPr>
            <a:r>
              <a:rPr lang="de">
                <a:solidFill>
                  <a:schemeClr val="dk1"/>
                </a:solidFill>
                <a:latin typeface="Overpass"/>
                <a:ea typeface="Overpass"/>
                <a:cs typeface="Overpass"/>
                <a:sym typeface="Overpass"/>
              </a:rPr>
              <a:t>CloudForms discovers and visualizes relationships between infra components</a:t>
            </a:r>
            <a:endParaRPr>
              <a:solidFill>
                <a:schemeClr val="dk1"/>
              </a:solidFill>
              <a:latin typeface="Overpass"/>
              <a:ea typeface="Overpass"/>
              <a:cs typeface="Overpass"/>
              <a:sym typeface="Overpass"/>
            </a:endParaRPr>
          </a:p>
          <a:p>
            <a:pPr indent="-317500" lvl="0" marL="457200" rtl="0">
              <a:lnSpc>
                <a:spcPct val="110000"/>
              </a:lnSpc>
              <a:spcBef>
                <a:spcPts val="1000"/>
              </a:spcBef>
              <a:spcAft>
                <a:spcPts val="0"/>
              </a:spcAft>
              <a:buClr>
                <a:schemeClr val="dk1"/>
              </a:buClr>
              <a:buSzPts val="1400"/>
              <a:buFont typeface="Overpass"/>
              <a:buChar char="●"/>
            </a:pPr>
            <a:r>
              <a:rPr lang="de">
                <a:solidFill>
                  <a:schemeClr val="dk1"/>
                </a:solidFill>
                <a:latin typeface="Overpass"/>
                <a:ea typeface="Overpass"/>
                <a:cs typeface="Overpass"/>
                <a:sym typeface="Overpass"/>
              </a:rPr>
              <a:t>CloudForms cross references inventory across technologies.</a:t>
            </a:r>
            <a:endParaRPr>
              <a:solidFill>
                <a:schemeClr val="dk1"/>
              </a:solidFill>
              <a:latin typeface="Overpass"/>
              <a:ea typeface="Overpass"/>
              <a:cs typeface="Overpass"/>
              <a:sym typeface="Overpass"/>
            </a:endParaRPr>
          </a:p>
          <a:p>
            <a:pPr indent="-317500" lvl="0" marL="457200" rtl="0">
              <a:lnSpc>
                <a:spcPct val="110000"/>
              </a:lnSpc>
              <a:spcBef>
                <a:spcPts val="1000"/>
              </a:spcBef>
              <a:spcAft>
                <a:spcPts val="1000"/>
              </a:spcAft>
              <a:buClr>
                <a:schemeClr val="dk1"/>
              </a:buClr>
              <a:buSzPts val="1400"/>
              <a:buFont typeface="Overpass"/>
              <a:buChar char="●"/>
            </a:pPr>
            <a:r>
              <a:rPr lang="de">
                <a:solidFill>
                  <a:schemeClr val="dk1"/>
                </a:solidFill>
                <a:latin typeface="Overpass"/>
                <a:ea typeface="Overpass"/>
                <a:cs typeface="Overpass"/>
                <a:sym typeface="Overpass"/>
              </a:rPr>
              <a:t>CloudForms offers custom automation via control policy or UI extensions</a:t>
            </a:r>
            <a:endParaRPr>
              <a:latin typeface="Overpass"/>
              <a:ea typeface="Overpass"/>
              <a:cs typeface="Overpass"/>
              <a:sym typeface="Overpass"/>
            </a:endParaRPr>
          </a:p>
        </p:txBody>
      </p:sp>
      <p:sp>
        <p:nvSpPr>
          <p:cNvPr id="1199" name="Shape 1199"/>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200" name="Shape 1200"/>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OPERATIONAL EFFICIENCY</a:t>
            </a:r>
            <a:endParaRPr/>
          </a:p>
        </p:txBody>
      </p:sp>
      <p:sp>
        <p:nvSpPr>
          <p:cNvPr id="1201" name="Shape 1201"/>
          <p:cNvSpPr/>
          <p:nvPr/>
        </p:nvSpPr>
        <p:spPr>
          <a:xfrm>
            <a:off x="5983350" y="1916596"/>
            <a:ext cx="1708200" cy="1708200"/>
          </a:xfrm>
          <a:prstGeom prst="ellipse">
            <a:avLst/>
          </a:prstGeom>
          <a:solidFill>
            <a:srgbClr val="F0AB00"/>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1202" name="Shape 1202"/>
          <p:cNvPicPr preferRelativeResize="0"/>
          <p:nvPr/>
        </p:nvPicPr>
        <p:blipFill>
          <a:blip r:embed="rId3">
            <a:alphaModFix/>
          </a:blip>
          <a:stretch>
            <a:fillRect/>
          </a:stretch>
        </p:blipFill>
        <p:spPr>
          <a:xfrm>
            <a:off x="6319257" y="2250904"/>
            <a:ext cx="1036229" cy="103940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6" name="Shape 1206"/>
        <p:cNvGrpSpPr/>
        <p:nvPr/>
      </p:nvGrpSpPr>
      <p:grpSpPr>
        <a:xfrm>
          <a:off x="0" y="0"/>
          <a:ext cx="0" cy="0"/>
          <a:chOff x="0" y="0"/>
          <a:chExt cx="0" cy="0"/>
        </a:xfrm>
      </p:grpSpPr>
      <p:sp>
        <p:nvSpPr>
          <p:cNvPr id="1207" name="Shape 1207"/>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208" name="Shape 1208"/>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OPERATIONAL EFFICIENCY</a:t>
            </a:r>
            <a:endParaRPr/>
          </a:p>
        </p:txBody>
      </p:sp>
      <p:pic>
        <p:nvPicPr>
          <p:cNvPr descr="Screen Shot 2017-01-05 at 21.20.47.png" id="1209" name="Shape 1209"/>
          <p:cNvPicPr preferRelativeResize="0"/>
          <p:nvPr/>
        </p:nvPicPr>
        <p:blipFill rotWithShape="1">
          <a:blip r:embed="rId3">
            <a:alphaModFix/>
          </a:blip>
          <a:srcRect b="2846" l="0" r="0" t="0"/>
          <a:stretch/>
        </p:blipFill>
        <p:spPr>
          <a:xfrm>
            <a:off x="703495" y="1290350"/>
            <a:ext cx="3473431" cy="1951774"/>
          </a:xfrm>
          <a:prstGeom prst="rect">
            <a:avLst/>
          </a:prstGeom>
          <a:noFill/>
          <a:ln cap="flat" cmpd="sng" w="9525">
            <a:solidFill>
              <a:srgbClr val="D9D9D9"/>
            </a:solidFill>
            <a:prstDash val="solid"/>
            <a:round/>
            <a:headEnd len="med" w="med" type="none"/>
            <a:tailEnd len="med" w="med" type="none"/>
          </a:ln>
        </p:spPr>
      </p:pic>
      <p:pic>
        <p:nvPicPr>
          <p:cNvPr id="1210" name="Shape 1210"/>
          <p:cNvPicPr preferRelativeResize="0"/>
          <p:nvPr/>
        </p:nvPicPr>
        <p:blipFill>
          <a:blip r:embed="rId4">
            <a:alphaModFix/>
          </a:blip>
          <a:stretch>
            <a:fillRect/>
          </a:stretch>
        </p:blipFill>
        <p:spPr>
          <a:xfrm>
            <a:off x="4247214" y="1290350"/>
            <a:ext cx="4328099" cy="3319852"/>
          </a:xfrm>
          <a:prstGeom prst="rect">
            <a:avLst/>
          </a:prstGeom>
          <a:noFill/>
          <a:ln cap="flat" cmpd="sng" w="9525">
            <a:solidFill>
              <a:srgbClr val="D9D9D9"/>
            </a:solidFill>
            <a:prstDash val="solid"/>
            <a:round/>
            <a:headEnd len="med" w="med" type="none"/>
            <a:tailEnd len="med" w="med" type="none"/>
          </a:ln>
        </p:spPr>
      </p:pic>
      <p:pic>
        <p:nvPicPr>
          <p:cNvPr id="1211" name="Shape 1211"/>
          <p:cNvPicPr preferRelativeResize="0"/>
          <p:nvPr/>
        </p:nvPicPr>
        <p:blipFill>
          <a:blip r:embed="rId5">
            <a:alphaModFix/>
          </a:blip>
          <a:stretch>
            <a:fillRect/>
          </a:stretch>
        </p:blipFill>
        <p:spPr>
          <a:xfrm>
            <a:off x="712407" y="3312117"/>
            <a:ext cx="1248689" cy="1298083"/>
          </a:xfrm>
          <a:prstGeom prst="rect">
            <a:avLst/>
          </a:prstGeom>
          <a:noFill/>
          <a:ln cap="flat" cmpd="sng" w="9525">
            <a:solidFill>
              <a:srgbClr val="D9D9D9"/>
            </a:solidFill>
            <a:prstDash val="solid"/>
            <a:round/>
            <a:headEnd len="med" w="med" type="none"/>
            <a:tailEnd len="med" w="med" type="none"/>
          </a:ln>
        </p:spPr>
      </p:pic>
      <p:pic>
        <p:nvPicPr>
          <p:cNvPr id="1212" name="Shape 1212"/>
          <p:cNvPicPr preferRelativeResize="0"/>
          <p:nvPr/>
        </p:nvPicPr>
        <p:blipFill>
          <a:blip r:embed="rId6">
            <a:alphaModFix/>
          </a:blip>
          <a:stretch>
            <a:fillRect/>
          </a:stretch>
        </p:blipFill>
        <p:spPr>
          <a:xfrm>
            <a:off x="2023219" y="3312116"/>
            <a:ext cx="2153707" cy="1298082"/>
          </a:xfrm>
          <a:prstGeom prst="rect">
            <a:avLst/>
          </a:prstGeom>
          <a:noFill/>
          <a:ln cap="flat" cmpd="sng" w="9525">
            <a:solidFill>
              <a:srgbClr val="D9D9D9"/>
            </a:solidFill>
            <a:prstDash val="solid"/>
            <a:round/>
            <a:headEnd len="med" w="med" type="none"/>
            <a:tailEnd len="med" w="med" type="none"/>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6" name="Shape 1216"/>
        <p:cNvGrpSpPr/>
        <p:nvPr/>
      </p:nvGrpSpPr>
      <p:grpSpPr>
        <a:xfrm>
          <a:off x="0" y="0"/>
          <a:ext cx="0" cy="0"/>
          <a:chOff x="0" y="0"/>
          <a:chExt cx="0" cy="0"/>
        </a:xfrm>
      </p:grpSpPr>
      <p:sp>
        <p:nvSpPr>
          <p:cNvPr id="1217" name="Shape 1217"/>
          <p:cNvSpPr txBox="1"/>
          <p:nvPr/>
        </p:nvSpPr>
        <p:spPr>
          <a:xfrm>
            <a:off x="903600" y="1709150"/>
            <a:ext cx="4009800" cy="2397000"/>
          </a:xfrm>
          <a:prstGeom prst="rect">
            <a:avLst/>
          </a:prstGeom>
          <a:noFill/>
          <a:ln>
            <a:noFill/>
          </a:ln>
        </p:spPr>
        <p:txBody>
          <a:bodyPr anchorCtr="0" anchor="t" bIns="45725" lIns="45725" spcFirstLastPara="1" rIns="45725" wrap="square" tIns="45725">
            <a:noAutofit/>
          </a:bodyPr>
          <a:lstStyle/>
          <a:p>
            <a:pPr indent="-317500" lvl="0" marL="457200" rtl="0">
              <a:spcBef>
                <a:spcPts val="0"/>
              </a:spcBef>
              <a:spcAft>
                <a:spcPts val="0"/>
              </a:spcAft>
              <a:buSzPts val="1400"/>
              <a:buFont typeface="Overpass"/>
              <a:buChar char="●"/>
            </a:pPr>
            <a:r>
              <a:rPr lang="de">
                <a:latin typeface="Overpass"/>
                <a:ea typeface="Overpass"/>
                <a:cs typeface="Overpass"/>
                <a:sym typeface="Overpass"/>
              </a:rPr>
              <a:t>CloudForms monitors resource consumption and shows trends</a:t>
            </a:r>
            <a:endParaRPr>
              <a:latin typeface="Overpass"/>
              <a:ea typeface="Overpass"/>
              <a:cs typeface="Overpass"/>
              <a:sym typeface="Overpass"/>
            </a:endParaRPr>
          </a:p>
          <a:p>
            <a:pPr indent="-317500" lvl="0" marL="457200" rtl="0">
              <a:spcBef>
                <a:spcPts val="1000"/>
              </a:spcBef>
              <a:spcAft>
                <a:spcPts val="0"/>
              </a:spcAft>
              <a:buSzPts val="1400"/>
              <a:buFont typeface="Overpass"/>
              <a:buChar char="●"/>
            </a:pPr>
            <a:r>
              <a:rPr lang="de">
                <a:latin typeface="Overpass"/>
                <a:ea typeface="Overpass"/>
                <a:cs typeface="Overpass"/>
                <a:sym typeface="Overpass"/>
              </a:rPr>
              <a:t>CloudForms alerts on performance thresholds or other events</a:t>
            </a:r>
            <a:endParaRPr>
              <a:latin typeface="Overpass"/>
              <a:ea typeface="Overpass"/>
              <a:cs typeface="Overpass"/>
              <a:sym typeface="Overpass"/>
            </a:endParaRPr>
          </a:p>
          <a:p>
            <a:pPr indent="-317500" lvl="0" marL="457200" rtl="0">
              <a:spcBef>
                <a:spcPts val="1000"/>
              </a:spcBef>
              <a:spcAft>
                <a:spcPts val="0"/>
              </a:spcAft>
              <a:buSzPts val="1400"/>
              <a:buFont typeface="Overpass"/>
              <a:buChar char="●"/>
            </a:pPr>
            <a:r>
              <a:rPr lang="de">
                <a:latin typeface="Overpass"/>
                <a:ea typeface="Overpass"/>
                <a:cs typeface="Overpass"/>
                <a:sym typeface="Overpass"/>
              </a:rPr>
              <a:t>CloudForms offers right-sizing recommendations</a:t>
            </a:r>
            <a:endParaRPr>
              <a:latin typeface="Overpass"/>
              <a:ea typeface="Overpass"/>
              <a:cs typeface="Overpass"/>
              <a:sym typeface="Overpass"/>
            </a:endParaRPr>
          </a:p>
          <a:p>
            <a:pPr indent="-317500" lvl="0" marL="457200" rtl="0">
              <a:spcBef>
                <a:spcPts val="1000"/>
              </a:spcBef>
              <a:spcAft>
                <a:spcPts val="0"/>
              </a:spcAft>
              <a:buSzPts val="1400"/>
              <a:buFont typeface="Overpass"/>
              <a:buChar char="●"/>
            </a:pPr>
            <a:r>
              <a:rPr lang="de">
                <a:latin typeface="Overpass"/>
                <a:ea typeface="Overpass"/>
                <a:cs typeface="Overpass"/>
                <a:sym typeface="Overpass"/>
              </a:rPr>
              <a:t>CloudForms enforces configuration and tracks it over time.</a:t>
            </a:r>
            <a:endParaRPr>
              <a:latin typeface="Overpass"/>
              <a:ea typeface="Overpass"/>
              <a:cs typeface="Overpass"/>
              <a:sym typeface="Overpass"/>
            </a:endParaRPr>
          </a:p>
          <a:p>
            <a:pPr indent="0" lvl="0" marL="0" rtl="0">
              <a:spcBef>
                <a:spcPts val="1000"/>
              </a:spcBef>
              <a:spcAft>
                <a:spcPts val="1000"/>
              </a:spcAft>
              <a:buNone/>
            </a:pPr>
            <a:r>
              <a:t/>
            </a:r>
            <a:endParaRPr>
              <a:latin typeface="Overpass"/>
              <a:ea typeface="Overpass"/>
              <a:cs typeface="Overpass"/>
              <a:sym typeface="Overpass"/>
            </a:endParaRPr>
          </a:p>
        </p:txBody>
      </p:sp>
      <p:sp>
        <p:nvSpPr>
          <p:cNvPr id="1218" name="Shape 1218"/>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219" name="Shape 1219"/>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SERVICE HEALTH</a:t>
            </a:r>
            <a:endParaRPr/>
          </a:p>
        </p:txBody>
      </p:sp>
      <p:sp>
        <p:nvSpPr>
          <p:cNvPr id="1220" name="Shape 1220"/>
          <p:cNvSpPr/>
          <p:nvPr/>
        </p:nvSpPr>
        <p:spPr>
          <a:xfrm>
            <a:off x="5983350" y="1916596"/>
            <a:ext cx="1708200" cy="1708200"/>
          </a:xfrm>
          <a:prstGeom prst="ellipse">
            <a:avLst/>
          </a:prstGeom>
          <a:solidFill>
            <a:srgbClr val="F0AB00"/>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1221" name="Shape 1221"/>
          <p:cNvPicPr preferRelativeResize="0"/>
          <p:nvPr/>
        </p:nvPicPr>
        <p:blipFill>
          <a:blip r:embed="rId3">
            <a:alphaModFix/>
          </a:blip>
          <a:stretch>
            <a:fillRect/>
          </a:stretch>
        </p:blipFill>
        <p:spPr>
          <a:xfrm>
            <a:off x="6348575" y="2342449"/>
            <a:ext cx="977725" cy="7182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5" name="Shape 1225"/>
        <p:cNvGrpSpPr/>
        <p:nvPr/>
      </p:nvGrpSpPr>
      <p:grpSpPr>
        <a:xfrm>
          <a:off x="0" y="0"/>
          <a:ext cx="0" cy="0"/>
          <a:chOff x="0" y="0"/>
          <a:chExt cx="0" cy="0"/>
        </a:xfrm>
      </p:grpSpPr>
      <p:pic>
        <p:nvPicPr>
          <p:cNvPr id="1226" name="Shape 1226"/>
          <p:cNvPicPr preferRelativeResize="0"/>
          <p:nvPr/>
        </p:nvPicPr>
        <p:blipFill rotWithShape="1">
          <a:blip r:embed="rId3">
            <a:alphaModFix/>
          </a:blip>
          <a:srcRect b="0" l="0" r="0" t="11738"/>
          <a:stretch/>
        </p:blipFill>
        <p:spPr>
          <a:xfrm>
            <a:off x="5498909" y="1378474"/>
            <a:ext cx="3114479" cy="3042850"/>
          </a:xfrm>
          <a:prstGeom prst="rect">
            <a:avLst/>
          </a:prstGeom>
          <a:noFill/>
          <a:ln cap="flat" cmpd="sng" w="9525">
            <a:solidFill>
              <a:srgbClr val="D9D9D9"/>
            </a:solidFill>
            <a:prstDash val="solid"/>
            <a:round/>
            <a:headEnd len="med" w="med" type="none"/>
            <a:tailEnd len="med" w="med" type="none"/>
          </a:ln>
        </p:spPr>
      </p:pic>
      <p:sp>
        <p:nvSpPr>
          <p:cNvPr id="1227" name="Shape 1227"/>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228" name="Shape 1228"/>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SERVICE HEALTH</a:t>
            </a:r>
            <a:endParaRPr/>
          </a:p>
        </p:txBody>
      </p:sp>
      <p:pic>
        <p:nvPicPr>
          <p:cNvPr descr="bottleneck-2.png" id="1229" name="Shape 1229"/>
          <p:cNvPicPr preferRelativeResize="0"/>
          <p:nvPr/>
        </p:nvPicPr>
        <p:blipFill rotWithShape="1">
          <a:blip r:embed="rId4">
            <a:alphaModFix/>
          </a:blip>
          <a:srcRect b="1156" l="288" r="208" t="794"/>
          <a:stretch/>
        </p:blipFill>
        <p:spPr>
          <a:xfrm>
            <a:off x="551563" y="3269204"/>
            <a:ext cx="4905034" cy="1152118"/>
          </a:xfrm>
          <a:prstGeom prst="rect">
            <a:avLst/>
          </a:prstGeom>
          <a:noFill/>
          <a:ln cap="flat" cmpd="sng" w="9525">
            <a:solidFill>
              <a:srgbClr val="D9D9D9"/>
            </a:solidFill>
            <a:prstDash val="solid"/>
            <a:round/>
            <a:headEnd len="med" w="med" type="none"/>
            <a:tailEnd len="med" w="med" type="none"/>
          </a:ln>
        </p:spPr>
      </p:pic>
      <p:pic>
        <p:nvPicPr>
          <p:cNvPr id="1230" name="Shape 1230"/>
          <p:cNvPicPr preferRelativeResize="0"/>
          <p:nvPr/>
        </p:nvPicPr>
        <p:blipFill>
          <a:blip r:embed="rId5">
            <a:alphaModFix/>
          </a:blip>
          <a:stretch>
            <a:fillRect/>
          </a:stretch>
        </p:blipFill>
        <p:spPr>
          <a:xfrm>
            <a:off x="551563" y="1378474"/>
            <a:ext cx="4905030" cy="1852054"/>
          </a:xfrm>
          <a:prstGeom prst="rect">
            <a:avLst/>
          </a:prstGeom>
          <a:noFill/>
          <a:ln cap="flat" cmpd="sng" w="9525">
            <a:solidFill>
              <a:srgbClr val="D9D9D9"/>
            </a:solidFill>
            <a:prstDash val="solid"/>
            <a:round/>
            <a:headEnd len="med" w="med" type="none"/>
            <a:tailEnd len="med" w="med" type="none"/>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4" name="Shape 1234"/>
        <p:cNvGrpSpPr/>
        <p:nvPr/>
      </p:nvGrpSpPr>
      <p:grpSpPr>
        <a:xfrm>
          <a:off x="0" y="0"/>
          <a:ext cx="0" cy="0"/>
          <a:chOff x="0" y="0"/>
          <a:chExt cx="0" cy="0"/>
        </a:xfrm>
      </p:grpSpPr>
      <p:sp>
        <p:nvSpPr>
          <p:cNvPr id="1235" name="Shape 1235"/>
          <p:cNvSpPr txBox="1"/>
          <p:nvPr/>
        </p:nvSpPr>
        <p:spPr>
          <a:xfrm>
            <a:off x="903600" y="1709150"/>
            <a:ext cx="4009800" cy="2397000"/>
          </a:xfrm>
          <a:prstGeom prst="rect">
            <a:avLst/>
          </a:prstGeom>
          <a:noFill/>
          <a:ln>
            <a:noFill/>
          </a:ln>
        </p:spPr>
        <p:txBody>
          <a:bodyPr anchorCtr="0" anchor="t" bIns="45725" lIns="45725" spcFirstLastPara="1" rIns="45725" wrap="square" tIns="45725">
            <a:noAutofit/>
          </a:bodyPr>
          <a:lstStyle/>
          <a:p>
            <a:pPr indent="-317500" lvl="0" marL="457200" rtl="0">
              <a:spcBef>
                <a:spcPts val="0"/>
              </a:spcBef>
              <a:spcAft>
                <a:spcPts val="0"/>
              </a:spcAft>
              <a:buSzPts val="1400"/>
              <a:buFont typeface="Overpass"/>
              <a:buChar char="●"/>
            </a:pPr>
            <a:r>
              <a:rPr lang="de">
                <a:latin typeface="Overpass"/>
                <a:ea typeface="Overpass"/>
                <a:cs typeface="Overpass"/>
                <a:sym typeface="Overpass"/>
              </a:rPr>
              <a:t>CloudForms finds and marks nodes non-compliant with policy.</a:t>
            </a:r>
            <a:endParaRPr>
              <a:latin typeface="Overpass"/>
              <a:ea typeface="Overpass"/>
              <a:cs typeface="Overpass"/>
              <a:sym typeface="Overpass"/>
            </a:endParaRPr>
          </a:p>
          <a:p>
            <a:pPr indent="-317500" lvl="0" marL="457200" rtl="0">
              <a:spcBef>
                <a:spcPts val="1000"/>
              </a:spcBef>
              <a:spcAft>
                <a:spcPts val="0"/>
              </a:spcAft>
              <a:buSzPts val="1400"/>
              <a:buFont typeface="Overpass"/>
              <a:buChar char="●"/>
            </a:pPr>
            <a:r>
              <a:rPr lang="de">
                <a:latin typeface="Overpass"/>
                <a:ea typeface="Overpass"/>
                <a:cs typeface="Overpass"/>
                <a:sym typeface="Overpass"/>
              </a:rPr>
              <a:t>CloudForms allows reporting on container provenance.</a:t>
            </a:r>
            <a:endParaRPr>
              <a:latin typeface="Overpass"/>
              <a:ea typeface="Overpass"/>
              <a:cs typeface="Overpass"/>
              <a:sym typeface="Overpass"/>
            </a:endParaRPr>
          </a:p>
          <a:p>
            <a:pPr indent="-317500" lvl="0" marL="457200" rtl="0">
              <a:spcBef>
                <a:spcPts val="1000"/>
              </a:spcBef>
              <a:spcAft>
                <a:spcPts val="0"/>
              </a:spcAft>
              <a:buSzPts val="1400"/>
              <a:buFont typeface="Overpass"/>
              <a:buChar char="●"/>
            </a:pPr>
            <a:r>
              <a:rPr lang="de">
                <a:latin typeface="Overpass"/>
                <a:ea typeface="Overpass"/>
                <a:cs typeface="Overpass"/>
                <a:sym typeface="Overpass"/>
              </a:rPr>
              <a:t>CloudForms scans container images using OpenSCAP.</a:t>
            </a:r>
            <a:endParaRPr>
              <a:latin typeface="Overpass"/>
              <a:ea typeface="Overpass"/>
              <a:cs typeface="Overpass"/>
              <a:sym typeface="Overpass"/>
            </a:endParaRPr>
          </a:p>
          <a:p>
            <a:pPr indent="-317500" lvl="0" marL="457200" rtl="0">
              <a:spcBef>
                <a:spcPts val="1000"/>
              </a:spcBef>
              <a:spcAft>
                <a:spcPts val="1000"/>
              </a:spcAft>
              <a:buSzPts val="1400"/>
              <a:buFont typeface="Overpass"/>
              <a:buChar char="●"/>
            </a:pPr>
            <a:r>
              <a:rPr lang="de">
                <a:latin typeface="Overpass"/>
                <a:ea typeface="Overpass"/>
                <a:cs typeface="Overpass"/>
                <a:sym typeface="Overpass"/>
              </a:rPr>
              <a:t>CloudForms tracks genealogy between images and containers.</a:t>
            </a:r>
            <a:endParaRPr>
              <a:latin typeface="Overpass"/>
              <a:ea typeface="Overpass"/>
              <a:cs typeface="Overpass"/>
              <a:sym typeface="Overpass"/>
            </a:endParaRPr>
          </a:p>
        </p:txBody>
      </p:sp>
      <p:sp>
        <p:nvSpPr>
          <p:cNvPr id="1236" name="Shape 1236"/>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237" name="Shape 1237"/>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SECURITY &amp; COMPLIANCE</a:t>
            </a:r>
            <a:endParaRPr/>
          </a:p>
        </p:txBody>
      </p:sp>
      <p:sp>
        <p:nvSpPr>
          <p:cNvPr id="1238" name="Shape 1238"/>
          <p:cNvSpPr/>
          <p:nvPr/>
        </p:nvSpPr>
        <p:spPr>
          <a:xfrm>
            <a:off x="5983350" y="1916596"/>
            <a:ext cx="1708200" cy="1708200"/>
          </a:xfrm>
          <a:prstGeom prst="ellipse">
            <a:avLst/>
          </a:prstGeom>
          <a:solidFill>
            <a:srgbClr val="F0AB00"/>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1239" name="Shape 1239"/>
          <p:cNvPicPr preferRelativeResize="0"/>
          <p:nvPr/>
        </p:nvPicPr>
        <p:blipFill>
          <a:blip r:embed="rId3">
            <a:alphaModFix/>
          </a:blip>
          <a:stretch>
            <a:fillRect/>
          </a:stretch>
        </p:blipFill>
        <p:spPr>
          <a:xfrm>
            <a:off x="6434665" y="2309724"/>
            <a:ext cx="805575" cy="9219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3" name="Shape 1243"/>
        <p:cNvGrpSpPr/>
        <p:nvPr/>
      </p:nvGrpSpPr>
      <p:grpSpPr>
        <a:xfrm>
          <a:off x="0" y="0"/>
          <a:ext cx="0" cy="0"/>
          <a:chOff x="0" y="0"/>
          <a:chExt cx="0" cy="0"/>
        </a:xfrm>
      </p:grpSpPr>
      <p:sp>
        <p:nvSpPr>
          <p:cNvPr id="1244" name="Shape 1244"/>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245" name="Shape 1245"/>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SECURITY &amp; COMPLIANCE</a:t>
            </a:r>
            <a:endParaRPr/>
          </a:p>
        </p:txBody>
      </p:sp>
      <p:pic>
        <p:nvPicPr>
          <p:cNvPr id="1246" name="Shape 1246"/>
          <p:cNvPicPr preferRelativeResize="0"/>
          <p:nvPr/>
        </p:nvPicPr>
        <p:blipFill rotWithShape="1">
          <a:blip r:embed="rId3">
            <a:alphaModFix/>
          </a:blip>
          <a:srcRect b="42964" l="828" r="1676" t="1987"/>
          <a:stretch/>
        </p:blipFill>
        <p:spPr>
          <a:xfrm>
            <a:off x="731278" y="1895434"/>
            <a:ext cx="3021041" cy="912122"/>
          </a:xfrm>
          <a:prstGeom prst="rect">
            <a:avLst/>
          </a:prstGeom>
          <a:noFill/>
          <a:ln>
            <a:noFill/>
          </a:ln>
        </p:spPr>
      </p:pic>
      <p:pic>
        <p:nvPicPr>
          <p:cNvPr id="1247" name="Shape 1247"/>
          <p:cNvPicPr preferRelativeResize="0"/>
          <p:nvPr/>
        </p:nvPicPr>
        <p:blipFill rotWithShape="1">
          <a:blip r:embed="rId3">
            <a:alphaModFix/>
          </a:blip>
          <a:srcRect b="2965" l="935" r="1665" t="65214"/>
          <a:stretch/>
        </p:blipFill>
        <p:spPr>
          <a:xfrm>
            <a:off x="732895" y="2860519"/>
            <a:ext cx="3017807" cy="527237"/>
          </a:xfrm>
          <a:prstGeom prst="rect">
            <a:avLst/>
          </a:prstGeom>
          <a:noFill/>
          <a:ln>
            <a:noFill/>
          </a:ln>
        </p:spPr>
      </p:pic>
      <p:pic>
        <p:nvPicPr>
          <p:cNvPr id="1248" name="Shape 1248"/>
          <p:cNvPicPr preferRelativeResize="0"/>
          <p:nvPr/>
        </p:nvPicPr>
        <p:blipFill rotWithShape="1">
          <a:blip r:embed="rId4">
            <a:alphaModFix/>
          </a:blip>
          <a:srcRect b="10078" l="4521" r="3945" t="35297"/>
          <a:stretch/>
        </p:blipFill>
        <p:spPr>
          <a:xfrm>
            <a:off x="3795861" y="1290350"/>
            <a:ext cx="4813523" cy="3319853"/>
          </a:xfrm>
          <a:prstGeom prst="rect">
            <a:avLst/>
          </a:prstGeom>
          <a:noFill/>
          <a:ln cap="flat" cmpd="sng" w="9525">
            <a:solidFill>
              <a:srgbClr val="D9D9D9"/>
            </a:solidFill>
            <a:prstDash val="solid"/>
            <a:round/>
            <a:headEnd len="med" w="med" type="none"/>
            <a:tailEnd len="med" w="med" type="none"/>
          </a:ln>
        </p:spPr>
      </p:pic>
      <p:pic>
        <p:nvPicPr>
          <p:cNvPr id="1249" name="Shape 1249"/>
          <p:cNvPicPr preferRelativeResize="0"/>
          <p:nvPr/>
        </p:nvPicPr>
        <p:blipFill rotWithShape="1">
          <a:blip r:embed="rId5">
            <a:alphaModFix/>
          </a:blip>
          <a:srcRect b="40364" l="2101" r="1938" t="18736"/>
          <a:stretch/>
        </p:blipFill>
        <p:spPr>
          <a:xfrm>
            <a:off x="732884" y="3448427"/>
            <a:ext cx="3017829" cy="1161772"/>
          </a:xfrm>
          <a:prstGeom prst="rect">
            <a:avLst/>
          </a:prstGeom>
          <a:noFill/>
          <a:ln>
            <a:noFill/>
          </a:ln>
        </p:spPr>
      </p:pic>
      <p:pic>
        <p:nvPicPr>
          <p:cNvPr id="1250" name="Shape 1250"/>
          <p:cNvPicPr preferRelativeResize="0"/>
          <p:nvPr/>
        </p:nvPicPr>
        <p:blipFill rotWithShape="1">
          <a:blip r:embed="rId6">
            <a:alphaModFix/>
          </a:blip>
          <a:srcRect b="7942" l="819" r="1571" t="7476"/>
          <a:stretch/>
        </p:blipFill>
        <p:spPr>
          <a:xfrm>
            <a:off x="729661" y="1290350"/>
            <a:ext cx="3024275" cy="55956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4" name="Shape 1254"/>
        <p:cNvGrpSpPr/>
        <p:nvPr/>
      </p:nvGrpSpPr>
      <p:grpSpPr>
        <a:xfrm>
          <a:off x="0" y="0"/>
          <a:ext cx="0" cy="0"/>
          <a:chOff x="0" y="0"/>
          <a:chExt cx="0" cy="0"/>
        </a:xfrm>
      </p:grpSpPr>
      <p:sp>
        <p:nvSpPr>
          <p:cNvPr id="1255" name="Shape 1255"/>
          <p:cNvSpPr txBox="1"/>
          <p:nvPr/>
        </p:nvSpPr>
        <p:spPr>
          <a:xfrm>
            <a:off x="903600" y="1709150"/>
            <a:ext cx="4009800" cy="2397000"/>
          </a:xfrm>
          <a:prstGeom prst="rect">
            <a:avLst/>
          </a:prstGeom>
          <a:noFill/>
          <a:ln>
            <a:noFill/>
          </a:ln>
        </p:spPr>
        <p:txBody>
          <a:bodyPr anchorCtr="0" anchor="t" bIns="45725" lIns="45725" spcFirstLastPara="1" rIns="45725" wrap="square" tIns="45725">
            <a:noAutofit/>
          </a:bodyPr>
          <a:lstStyle/>
          <a:p>
            <a:pPr indent="-317500" lvl="0" marL="457200" rtl="0">
              <a:spcBef>
                <a:spcPts val="0"/>
              </a:spcBef>
              <a:spcAft>
                <a:spcPts val="0"/>
              </a:spcAft>
              <a:buSzPts val="1400"/>
              <a:buFont typeface="Overpass"/>
              <a:buChar char="●"/>
            </a:pPr>
            <a:r>
              <a:rPr lang="de">
                <a:latin typeface="Overpass"/>
                <a:ea typeface="Overpass"/>
                <a:cs typeface="Overpass"/>
                <a:sym typeface="Overpass"/>
              </a:rPr>
              <a:t>Define cost models for infrastructure and understand your cost.</a:t>
            </a:r>
            <a:endParaRPr>
              <a:latin typeface="Overpass"/>
              <a:ea typeface="Overpass"/>
              <a:cs typeface="Overpass"/>
              <a:sym typeface="Overpass"/>
            </a:endParaRPr>
          </a:p>
          <a:p>
            <a:pPr indent="-317500" lvl="0" marL="457200" rtl="0">
              <a:spcBef>
                <a:spcPts val="1000"/>
              </a:spcBef>
              <a:spcAft>
                <a:spcPts val="0"/>
              </a:spcAft>
              <a:buSzPts val="1400"/>
              <a:buFont typeface="Overpass"/>
              <a:buChar char="●"/>
            </a:pPr>
            <a:r>
              <a:rPr lang="de">
                <a:latin typeface="Overpass"/>
                <a:ea typeface="Overpass"/>
                <a:cs typeface="Overpass"/>
                <a:sym typeface="Overpass"/>
              </a:rPr>
              <a:t>Rate schedules per platform and per tenant with multi-tiered and multi-currency support</a:t>
            </a:r>
            <a:br>
              <a:rPr lang="de">
                <a:latin typeface="Overpass"/>
                <a:ea typeface="Overpass"/>
                <a:cs typeface="Overpass"/>
                <a:sym typeface="Overpass"/>
              </a:rPr>
            </a:br>
            <a:endParaRPr>
              <a:latin typeface="Overpass"/>
              <a:ea typeface="Overpass"/>
              <a:cs typeface="Overpass"/>
              <a:sym typeface="Overpass"/>
            </a:endParaRPr>
          </a:p>
          <a:p>
            <a:pPr indent="-317500" lvl="0" marL="457200" rtl="0">
              <a:spcBef>
                <a:spcPts val="0"/>
              </a:spcBef>
              <a:spcAft>
                <a:spcPts val="0"/>
              </a:spcAft>
              <a:buSzPts val="1400"/>
              <a:buFont typeface="Overpass"/>
              <a:buChar char="●"/>
            </a:pPr>
            <a:r>
              <a:rPr lang="de">
                <a:latin typeface="Overpass"/>
                <a:ea typeface="Overpass"/>
                <a:cs typeface="Overpass"/>
                <a:sym typeface="Overpass"/>
              </a:rPr>
              <a:t>CloudForms shows top users for CPU, memory, as well as cost.</a:t>
            </a:r>
            <a:endParaRPr>
              <a:latin typeface="Overpass"/>
              <a:ea typeface="Overpass"/>
              <a:cs typeface="Overpass"/>
              <a:sym typeface="Overpass"/>
            </a:endParaRPr>
          </a:p>
          <a:p>
            <a:pPr indent="-317500" lvl="0" marL="457200" rtl="0">
              <a:spcBef>
                <a:spcPts val="1000"/>
              </a:spcBef>
              <a:spcAft>
                <a:spcPts val="1000"/>
              </a:spcAft>
              <a:buSzPts val="1400"/>
              <a:buFont typeface="Overpass"/>
              <a:buChar char="●"/>
            </a:pPr>
            <a:r>
              <a:rPr lang="de">
                <a:latin typeface="Overpass"/>
                <a:ea typeface="Overpass"/>
                <a:cs typeface="Overpass"/>
                <a:sym typeface="Overpass"/>
              </a:rPr>
              <a:t>Chargeback/showback to projects based on container utilization.</a:t>
            </a:r>
            <a:endParaRPr>
              <a:latin typeface="Overpass"/>
              <a:ea typeface="Overpass"/>
              <a:cs typeface="Overpass"/>
              <a:sym typeface="Overpass"/>
            </a:endParaRPr>
          </a:p>
        </p:txBody>
      </p:sp>
      <p:sp>
        <p:nvSpPr>
          <p:cNvPr id="1256" name="Shape 1256"/>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257" name="Shape 1257"/>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FINANCIAL MANAGEMENT</a:t>
            </a:r>
            <a:endParaRPr/>
          </a:p>
        </p:txBody>
      </p:sp>
      <p:sp>
        <p:nvSpPr>
          <p:cNvPr id="1258" name="Shape 1258"/>
          <p:cNvSpPr/>
          <p:nvPr/>
        </p:nvSpPr>
        <p:spPr>
          <a:xfrm>
            <a:off x="5983350" y="1916596"/>
            <a:ext cx="1708200" cy="1708200"/>
          </a:xfrm>
          <a:prstGeom prst="ellipse">
            <a:avLst/>
          </a:prstGeom>
          <a:solidFill>
            <a:srgbClr val="F0AB00"/>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1259" name="Shape 1259"/>
          <p:cNvPicPr preferRelativeResize="0"/>
          <p:nvPr/>
        </p:nvPicPr>
        <p:blipFill>
          <a:blip r:embed="rId3">
            <a:alphaModFix/>
          </a:blip>
          <a:stretch>
            <a:fillRect/>
          </a:stretch>
        </p:blipFill>
        <p:spPr>
          <a:xfrm>
            <a:off x="6350157" y="2397258"/>
            <a:ext cx="991875" cy="7641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3" name="Shape 1263"/>
        <p:cNvGrpSpPr/>
        <p:nvPr/>
      </p:nvGrpSpPr>
      <p:grpSpPr>
        <a:xfrm>
          <a:off x="0" y="0"/>
          <a:ext cx="0" cy="0"/>
          <a:chOff x="0" y="0"/>
          <a:chExt cx="0" cy="0"/>
        </a:xfrm>
      </p:grpSpPr>
      <p:sp>
        <p:nvSpPr>
          <p:cNvPr id="1264" name="Shape 1264"/>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265" name="Shape 1265"/>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FINANCIAL MANAGEMENT</a:t>
            </a:r>
            <a:endParaRPr/>
          </a:p>
        </p:txBody>
      </p:sp>
      <p:pic>
        <p:nvPicPr>
          <p:cNvPr id="1266" name="Shape 1266"/>
          <p:cNvPicPr preferRelativeResize="0"/>
          <p:nvPr/>
        </p:nvPicPr>
        <p:blipFill>
          <a:blip r:embed="rId3">
            <a:alphaModFix/>
          </a:blip>
          <a:stretch>
            <a:fillRect/>
          </a:stretch>
        </p:blipFill>
        <p:spPr>
          <a:xfrm>
            <a:off x="750009" y="1366950"/>
            <a:ext cx="1955725" cy="1608300"/>
          </a:xfrm>
          <a:prstGeom prst="rect">
            <a:avLst/>
          </a:prstGeom>
          <a:noFill/>
          <a:ln cap="flat" cmpd="sng" w="9525">
            <a:solidFill>
              <a:srgbClr val="D9D9D9"/>
            </a:solidFill>
            <a:prstDash val="solid"/>
            <a:round/>
            <a:headEnd len="med" w="med" type="none"/>
            <a:tailEnd len="med" w="med" type="none"/>
          </a:ln>
        </p:spPr>
      </p:pic>
      <p:pic>
        <p:nvPicPr>
          <p:cNvPr id="1267" name="Shape 1267"/>
          <p:cNvPicPr preferRelativeResize="0"/>
          <p:nvPr/>
        </p:nvPicPr>
        <p:blipFill>
          <a:blip r:embed="rId4">
            <a:alphaModFix/>
          </a:blip>
          <a:stretch>
            <a:fillRect/>
          </a:stretch>
        </p:blipFill>
        <p:spPr>
          <a:xfrm>
            <a:off x="2766251" y="1366949"/>
            <a:ext cx="5869625" cy="3095701"/>
          </a:xfrm>
          <a:prstGeom prst="rect">
            <a:avLst/>
          </a:prstGeom>
          <a:noFill/>
          <a:ln cap="flat" cmpd="sng" w="9525">
            <a:solidFill>
              <a:srgbClr val="D9D9D9"/>
            </a:solidFill>
            <a:prstDash val="solid"/>
            <a:round/>
            <a:headEnd len="med" w="med" type="none"/>
            <a:tailEnd len="med" w="med" type="none"/>
          </a:ln>
        </p:spPr>
      </p:pic>
      <p:pic>
        <p:nvPicPr>
          <p:cNvPr id="1268" name="Shape 1268"/>
          <p:cNvPicPr preferRelativeResize="0"/>
          <p:nvPr/>
        </p:nvPicPr>
        <p:blipFill>
          <a:blip r:embed="rId5">
            <a:alphaModFix/>
          </a:blip>
          <a:stretch>
            <a:fillRect/>
          </a:stretch>
        </p:blipFill>
        <p:spPr>
          <a:xfrm>
            <a:off x="750009" y="3037950"/>
            <a:ext cx="1955724" cy="1424705"/>
          </a:xfrm>
          <a:prstGeom prst="rect">
            <a:avLst/>
          </a:prstGeom>
          <a:noFill/>
          <a:ln cap="flat" cmpd="sng" w="9525">
            <a:solidFill>
              <a:srgbClr val="D9D9D9"/>
            </a:solidFill>
            <a:prstDash val="solid"/>
            <a:round/>
            <a:headEnd len="med" w="med" type="none"/>
            <a:tailEnd len="med" w="med" type="none"/>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2" name="Shape 1272"/>
        <p:cNvGrpSpPr/>
        <p:nvPr/>
      </p:nvGrpSpPr>
      <p:grpSpPr>
        <a:xfrm>
          <a:off x="0" y="0"/>
          <a:ext cx="0" cy="0"/>
          <a:chOff x="0" y="0"/>
          <a:chExt cx="0" cy="0"/>
        </a:xfrm>
      </p:grpSpPr>
      <p:sp>
        <p:nvSpPr>
          <p:cNvPr id="1273" name="Shape 1273"/>
          <p:cNvSpPr txBox="1"/>
          <p:nvPr/>
        </p:nvSpPr>
        <p:spPr>
          <a:xfrm>
            <a:off x="2225160" y="1880314"/>
            <a:ext cx="25845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LIFECYCLE AUTOMATION</a:t>
            </a:r>
            <a:endParaRPr sz="1000">
              <a:latin typeface="Proxima Nova"/>
              <a:ea typeface="Proxima Nova"/>
              <a:cs typeface="Proxima Nova"/>
              <a:sym typeface="Proxima Nova"/>
            </a:endParaRPr>
          </a:p>
        </p:txBody>
      </p:sp>
      <p:sp>
        <p:nvSpPr>
          <p:cNvPr id="1274" name="Shape 1274"/>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RED HAT CONTAINER STACK</a:t>
            </a:r>
            <a:endParaRPr/>
          </a:p>
        </p:txBody>
      </p:sp>
      <p:sp>
        <p:nvSpPr>
          <p:cNvPr id="1275" name="Shape 1275"/>
          <p:cNvSpPr txBox="1"/>
          <p:nvPr/>
        </p:nvSpPr>
        <p:spPr>
          <a:xfrm>
            <a:off x="2231052" y="3837073"/>
            <a:ext cx="5175000" cy="3138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Arial"/>
              <a:buNone/>
            </a:pPr>
            <a:r>
              <a:rPr lang="de" sz="1000">
                <a:solidFill>
                  <a:srgbClr val="FFFFFF"/>
                </a:solidFill>
                <a:latin typeface="Proxima Nova"/>
                <a:ea typeface="Proxima Nova"/>
                <a:cs typeface="Proxima Nova"/>
                <a:sym typeface="Proxima Nova"/>
              </a:rPr>
              <a:t>ENTERPRISE-GRADE CONTAINER OS</a:t>
            </a:r>
            <a:br>
              <a:rPr lang="de" sz="10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(Red Hat Enterprise Linux &amp; Atomic Host)</a:t>
            </a:r>
            <a:endParaRPr sz="900">
              <a:solidFill>
                <a:srgbClr val="FFFFFF"/>
              </a:solidFill>
              <a:latin typeface="Proxima Nova"/>
              <a:ea typeface="Proxima Nova"/>
              <a:cs typeface="Proxima Nova"/>
              <a:sym typeface="Proxima Nova"/>
            </a:endParaRPr>
          </a:p>
        </p:txBody>
      </p:sp>
      <p:sp>
        <p:nvSpPr>
          <p:cNvPr id="1276" name="Shape 1276"/>
          <p:cNvSpPr txBox="1"/>
          <p:nvPr/>
        </p:nvSpPr>
        <p:spPr>
          <a:xfrm>
            <a:off x="2231164" y="1318800"/>
            <a:ext cx="995400" cy="3507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Business Automation</a:t>
            </a:r>
            <a:endParaRPr sz="900">
              <a:solidFill>
                <a:srgbClr val="FFFFFF"/>
              </a:solidFill>
              <a:latin typeface="Proxima Nova"/>
              <a:ea typeface="Proxima Nova"/>
              <a:cs typeface="Proxima Nova"/>
              <a:sym typeface="Proxima Nova"/>
            </a:endParaRPr>
          </a:p>
        </p:txBody>
      </p:sp>
      <p:sp>
        <p:nvSpPr>
          <p:cNvPr id="1277" name="Shape 1277"/>
          <p:cNvSpPr txBox="1"/>
          <p:nvPr/>
        </p:nvSpPr>
        <p:spPr>
          <a:xfrm>
            <a:off x="22311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278" name="Shape 1278"/>
          <p:cNvSpPr txBox="1"/>
          <p:nvPr/>
        </p:nvSpPr>
        <p:spPr>
          <a:xfrm>
            <a:off x="327880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279" name="Shape 1279"/>
          <p:cNvSpPr txBox="1"/>
          <p:nvPr/>
        </p:nvSpPr>
        <p:spPr>
          <a:xfrm>
            <a:off x="3279398" y="1318800"/>
            <a:ext cx="995400" cy="3507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Integration</a:t>
            </a:r>
            <a:endParaRPr sz="900">
              <a:solidFill>
                <a:srgbClr val="FFFFFF"/>
              </a:solidFill>
              <a:latin typeface="Proxima Nova"/>
              <a:ea typeface="Proxima Nova"/>
              <a:cs typeface="Proxima Nova"/>
              <a:sym typeface="Proxima Nova"/>
            </a:endParaRPr>
          </a:p>
        </p:txBody>
      </p:sp>
      <p:sp>
        <p:nvSpPr>
          <p:cNvPr id="1280" name="Shape 1280"/>
          <p:cNvSpPr txBox="1"/>
          <p:nvPr/>
        </p:nvSpPr>
        <p:spPr>
          <a:xfrm>
            <a:off x="43194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281" name="Shape 1281"/>
          <p:cNvSpPr txBox="1"/>
          <p:nvPr/>
        </p:nvSpPr>
        <p:spPr>
          <a:xfrm>
            <a:off x="4319458" y="1318800"/>
            <a:ext cx="995400" cy="3507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Data</a:t>
            </a:r>
            <a:endParaRPr sz="900">
              <a:solidFill>
                <a:srgbClr val="FFFFFF"/>
              </a:solidFill>
              <a:latin typeface="Proxima Nova"/>
              <a:ea typeface="Proxima Nova"/>
              <a:cs typeface="Proxima Nova"/>
              <a:sym typeface="Proxima Nova"/>
            </a:endParaRPr>
          </a:p>
        </p:txBody>
      </p:sp>
      <p:sp>
        <p:nvSpPr>
          <p:cNvPr id="1282" name="Shape 1282"/>
          <p:cNvSpPr txBox="1"/>
          <p:nvPr/>
        </p:nvSpPr>
        <p:spPr>
          <a:xfrm>
            <a:off x="5361522"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283" name="Shape 1283"/>
          <p:cNvSpPr txBox="1"/>
          <p:nvPr/>
        </p:nvSpPr>
        <p:spPr>
          <a:xfrm>
            <a:off x="5360722" y="1318800"/>
            <a:ext cx="995400" cy="3507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Web &amp; Mobile</a:t>
            </a:r>
            <a:endParaRPr sz="900">
              <a:solidFill>
                <a:srgbClr val="FFFFFF"/>
              </a:solidFill>
              <a:latin typeface="Proxima Nova"/>
              <a:ea typeface="Proxima Nova"/>
              <a:cs typeface="Proxima Nova"/>
              <a:sym typeface="Proxima Nova"/>
            </a:endParaRPr>
          </a:p>
        </p:txBody>
      </p:sp>
      <p:sp>
        <p:nvSpPr>
          <p:cNvPr id="1284" name="Shape 1284"/>
          <p:cNvSpPr txBox="1"/>
          <p:nvPr/>
        </p:nvSpPr>
        <p:spPr>
          <a:xfrm>
            <a:off x="640359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285" name="Shape 1285"/>
          <p:cNvSpPr txBox="1"/>
          <p:nvPr/>
        </p:nvSpPr>
        <p:spPr>
          <a:xfrm>
            <a:off x="6403591"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3rd party frameworks</a:t>
            </a:r>
            <a:endParaRPr sz="900">
              <a:solidFill>
                <a:srgbClr val="FFFFFF"/>
              </a:solidFill>
              <a:latin typeface="Proxima Nova"/>
              <a:ea typeface="Proxima Nova"/>
              <a:cs typeface="Proxima Nova"/>
              <a:sym typeface="Proxima Nova"/>
            </a:endParaRPr>
          </a:p>
        </p:txBody>
      </p:sp>
      <p:sp>
        <p:nvSpPr>
          <p:cNvPr id="1286" name="Shape 1286"/>
          <p:cNvSpPr txBox="1"/>
          <p:nvPr/>
        </p:nvSpPr>
        <p:spPr>
          <a:xfrm>
            <a:off x="2230655" y="2834154"/>
            <a:ext cx="51750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INFRASTRUCTURE SERVICES</a:t>
            </a:r>
            <a:endParaRPr sz="1000">
              <a:latin typeface="Proxima Nova"/>
              <a:ea typeface="Proxima Nova"/>
              <a:cs typeface="Proxima Nova"/>
              <a:sym typeface="Proxima Nova"/>
            </a:endParaRPr>
          </a:p>
        </p:txBody>
      </p:sp>
      <p:cxnSp>
        <p:nvCxnSpPr>
          <p:cNvPr id="1287" name="Shape 1287"/>
          <p:cNvCxnSpPr/>
          <p:nvPr/>
        </p:nvCxnSpPr>
        <p:spPr>
          <a:xfrm>
            <a:off x="7451387" y="1365600"/>
            <a:ext cx="7800" cy="3104100"/>
          </a:xfrm>
          <a:prstGeom prst="straightConnector1">
            <a:avLst/>
          </a:prstGeom>
          <a:noFill/>
          <a:ln cap="flat" cmpd="sng" w="9525">
            <a:solidFill>
              <a:srgbClr val="666666"/>
            </a:solidFill>
            <a:prstDash val="dash"/>
            <a:round/>
            <a:headEnd len="lg" w="lg" type="none"/>
            <a:tailEnd len="lg" w="lg" type="none"/>
          </a:ln>
        </p:spPr>
      </p:cxnSp>
      <p:sp>
        <p:nvSpPr>
          <p:cNvPr id="1288" name="Shape 1288"/>
          <p:cNvSpPr txBox="1"/>
          <p:nvPr/>
        </p:nvSpPr>
        <p:spPr>
          <a:xfrm>
            <a:off x="7532935" y="2629125"/>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MANAGEMENT</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(CloudForms, Satellite)</a:t>
            </a:r>
            <a:endParaRPr sz="900">
              <a:solidFill>
                <a:srgbClr val="FFFFFF"/>
              </a:solidFill>
              <a:latin typeface="Proxima Nova"/>
              <a:ea typeface="Proxima Nova"/>
              <a:cs typeface="Proxima Nova"/>
              <a:sym typeface="Proxima Nova"/>
            </a:endParaRPr>
          </a:p>
        </p:txBody>
      </p:sp>
      <p:sp>
        <p:nvSpPr>
          <p:cNvPr id="1289" name="Shape 1289"/>
          <p:cNvSpPr txBox="1"/>
          <p:nvPr/>
        </p:nvSpPr>
        <p:spPr>
          <a:xfrm>
            <a:off x="7532935" y="3092100"/>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AUTOMATION</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(Ansible)</a:t>
            </a:r>
            <a:endParaRPr sz="900">
              <a:solidFill>
                <a:srgbClr val="FFFFFF"/>
              </a:solidFill>
              <a:latin typeface="Proxima Nova"/>
              <a:ea typeface="Proxima Nova"/>
              <a:cs typeface="Proxima Nova"/>
              <a:sym typeface="Proxima Nova"/>
            </a:endParaRPr>
          </a:p>
        </p:txBody>
      </p:sp>
      <p:sp>
        <p:nvSpPr>
          <p:cNvPr id="1290" name="Shape 1290"/>
          <p:cNvSpPr txBox="1"/>
          <p:nvPr/>
        </p:nvSpPr>
        <p:spPr>
          <a:xfrm>
            <a:off x="7532935" y="4018050"/>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DEV TOOLS</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 Developer Studio, Container Dev Kit)</a:t>
            </a:r>
            <a:endParaRPr sz="900">
              <a:solidFill>
                <a:srgbClr val="FFFFFF"/>
              </a:solidFill>
              <a:latin typeface="Proxima Nova"/>
              <a:ea typeface="Proxima Nova"/>
              <a:cs typeface="Proxima Nova"/>
              <a:sym typeface="Proxima Nova"/>
            </a:endParaRPr>
          </a:p>
        </p:txBody>
      </p:sp>
      <p:sp>
        <p:nvSpPr>
          <p:cNvPr id="1291" name="Shape 1291"/>
          <p:cNvSpPr txBox="1"/>
          <p:nvPr/>
        </p:nvSpPr>
        <p:spPr>
          <a:xfrm>
            <a:off x="7532935" y="3555075"/>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(RH Storage)</a:t>
            </a:r>
            <a:endParaRPr sz="900">
              <a:solidFill>
                <a:srgbClr val="FFFFFF"/>
              </a:solidFill>
              <a:latin typeface="Proxima Nova"/>
              <a:ea typeface="Proxima Nova"/>
              <a:cs typeface="Proxima Nova"/>
              <a:sym typeface="Proxima Nova"/>
            </a:endParaRPr>
          </a:p>
        </p:txBody>
      </p:sp>
      <p:sp>
        <p:nvSpPr>
          <p:cNvPr id="1292" name="Shape 1292"/>
          <p:cNvSpPr/>
          <p:nvPr/>
        </p:nvSpPr>
        <p:spPr>
          <a:xfrm>
            <a:off x="2231062" y="4179225"/>
            <a:ext cx="5175000" cy="2643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1000">
                <a:solidFill>
                  <a:srgbClr val="F3F3F3"/>
                </a:solidFill>
                <a:latin typeface="Proxima Nova"/>
                <a:ea typeface="Proxima Nova"/>
                <a:cs typeface="Proxima Nova"/>
                <a:sym typeface="Proxima Nova"/>
              </a:rPr>
              <a:t>         PHYSICAL           VIRTUAL           PRIVATE CLOUD           PUBLIC CLOUD</a:t>
            </a:r>
            <a:endParaRPr sz="1000">
              <a:solidFill>
                <a:srgbClr val="F3F3F3"/>
              </a:solidFill>
              <a:latin typeface="Proxima Nova"/>
              <a:ea typeface="Proxima Nova"/>
              <a:cs typeface="Proxima Nova"/>
              <a:sym typeface="Proxima Nova"/>
            </a:endParaRPr>
          </a:p>
        </p:txBody>
      </p:sp>
      <p:sp>
        <p:nvSpPr>
          <p:cNvPr id="1293" name="Shape 1293"/>
          <p:cNvSpPr txBox="1"/>
          <p:nvPr/>
        </p:nvSpPr>
        <p:spPr>
          <a:xfrm>
            <a:off x="5706790" y="3479995"/>
            <a:ext cx="17049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NETWORKING</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(Open vSwitch, ...)</a:t>
            </a:r>
            <a:endParaRPr sz="900">
              <a:latin typeface="Proxima Nova"/>
              <a:ea typeface="Proxima Nova"/>
              <a:cs typeface="Proxima Nova"/>
              <a:sym typeface="Proxima Nova"/>
            </a:endParaRPr>
          </a:p>
        </p:txBody>
      </p:sp>
      <p:sp>
        <p:nvSpPr>
          <p:cNvPr id="1294" name="Shape 1294"/>
          <p:cNvSpPr txBox="1"/>
          <p:nvPr/>
        </p:nvSpPr>
        <p:spPr>
          <a:xfrm>
            <a:off x="7532935" y="2166150"/>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PUBLIC REGISTRY</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(RH Registry)</a:t>
            </a:r>
            <a:endParaRPr sz="900">
              <a:solidFill>
                <a:srgbClr val="FFFFFF"/>
              </a:solidFill>
              <a:latin typeface="Proxima Nova"/>
              <a:ea typeface="Proxima Nova"/>
              <a:cs typeface="Proxima Nova"/>
              <a:sym typeface="Proxima Nova"/>
            </a:endParaRPr>
          </a:p>
        </p:txBody>
      </p:sp>
      <p:sp>
        <p:nvSpPr>
          <p:cNvPr id="1295" name="Shape 1295"/>
          <p:cNvSpPr txBox="1"/>
          <p:nvPr/>
        </p:nvSpPr>
        <p:spPr>
          <a:xfrm>
            <a:off x="2227570" y="3479995"/>
            <a:ext cx="1707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br>
              <a:rPr lang="de" sz="900">
                <a:solidFill>
                  <a:srgbClr val="FFFFFF"/>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(Kubernetes)</a:t>
            </a:r>
            <a:endParaRPr sz="900">
              <a:latin typeface="Proxima Nova"/>
              <a:ea typeface="Proxima Nova"/>
              <a:cs typeface="Proxima Nova"/>
              <a:sym typeface="Proxima Nova"/>
            </a:endParaRPr>
          </a:p>
        </p:txBody>
      </p:sp>
      <p:sp>
        <p:nvSpPr>
          <p:cNvPr id="1296" name="Shape 1296"/>
          <p:cNvSpPr txBox="1"/>
          <p:nvPr/>
        </p:nvSpPr>
        <p:spPr>
          <a:xfrm>
            <a:off x="5705645" y="3119478"/>
            <a:ext cx="1707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REGISTRY</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(Atomic Registry)</a:t>
            </a:r>
            <a:endParaRPr sz="900">
              <a:latin typeface="Proxima Nova"/>
              <a:ea typeface="Proxima Nova"/>
              <a:cs typeface="Proxima Nova"/>
              <a:sym typeface="Proxima Nova"/>
            </a:endParaRPr>
          </a:p>
        </p:txBody>
      </p:sp>
      <p:sp>
        <p:nvSpPr>
          <p:cNvPr id="1297" name="Shape 1297"/>
          <p:cNvSpPr txBox="1"/>
          <p:nvPr/>
        </p:nvSpPr>
        <p:spPr>
          <a:xfrm>
            <a:off x="3967180" y="3479995"/>
            <a:ext cx="1707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SECURITY</a:t>
            </a:r>
            <a:br>
              <a:rPr lang="de" sz="900">
                <a:solidFill>
                  <a:srgbClr val="FFFFFF"/>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(Docker Engine)</a:t>
            </a:r>
            <a:endParaRPr sz="900">
              <a:solidFill>
                <a:srgbClr val="FFFFFF"/>
              </a:solidFill>
              <a:latin typeface="Proxima Nova"/>
              <a:ea typeface="Proxima Nova"/>
              <a:cs typeface="Proxima Nova"/>
              <a:sym typeface="Proxima Nova"/>
            </a:endParaRPr>
          </a:p>
        </p:txBody>
      </p:sp>
      <p:sp>
        <p:nvSpPr>
          <p:cNvPr id="1298" name="Shape 1298"/>
          <p:cNvSpPr txBox="1"/>
          <p:nvPr/>
        </p:nvSpPr>
        <p:spPr>
          <a:xfrm>
            <a:off x="2231163" y="2166149"/>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SELF-SERVICE</a:t>
            </a:r>
            <a:endParaRPr sz="800">
              <a:latin typeface="Proxima Nova"/>
              <a:ea typeface="Proxima Nova"/>
              <a:cs typeface="Proxima Nova"/>
              <a:sym typeface="Proxima Nova"/>
            </a:endParaRPr>
          </a:p>
        </p:txBody>
      </p:sp>
      <p:sp>
        <p:nvSpPr>
          <p:cNvPr id="1299" name="Shape 1299"/>
          <p:cNvSpPr txBox="1"/>
          <p:nvPr/>
        </p:nvSpPr>
        <p:spPr>
          <a:xfrm>
            <a:off x="2231168" y="2521821"/>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CI/CD</a:t>
            </a:r>
            <a:br>
              <a:rPr lang="de" sz="800">
                <a:solidFill>
                  <a:srgbClr val="FFFFFF"/>
                </a:solidFill>
                <a:latin typeface="Proxima Nova"/>
                <a:ea typeface="Proxima Nova"/>
                <a:cs typeface="Proxima Nova"/>
                <a:sym typeface="Proxima Nova"/>
              </a:rPr>
            </a:br>
            <a:r>
              <a:rPr lang="de" sz="800">
                <a:solidFill>
                  <a:srgbClr val="FFFFFF"/>
                </a:solidFill>
                <a:latin typeface="Proxima Nova"/>
                <a:ea typeface="Proxima Nova"/>
                <a:cs typeface="Proxima Nova"/>
                <a:sym typeface="Proxima Nova"/>
              </a:rPr>
              <a:t>(Jenkins)</a:t>
            </a:r>
            <a:endParaRPr sz="800">
              <a:latin typeface="Proxima Nova"/>
              <a:ea typeface="Proxima Nova"/>
              <a:cs typeface="Proxima Nova"/>
              <a:sym typeface="Proxima Nova"/>
            </a:endParaRPr>
          </a:p>
        </p:txBody>
      </p:sp>
      <p:sp>
        <p:nvSpPr>
          <p:cNvPr id="1300" name="Shape 1300"/>
          <p:cNvSpPr txBox="1"/>
          <p:nvPr/>
        </p:nvSpPr>
        <p:spPr>
          <a:xfrm>
            <a:off x="3534138" y="2521821"/>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IMAGE BUILD</a:t>
            </a:r>
            <a:endParaRPr sz="800">
              <a:latin typeface="Proxima Nova"/>
              <a:ea typeface="Proxima Nova"/>
              <a:cs typeface="Proxima Nova"/>
              <a:sym typeface="Proxima Nova"/>
            </a:endParaRPr>
          </a:p>
        </p:txBody>
      </p:sp>
      <p:sp>
        <p:nvSpPr>
          <p:cNvPr id="1301" name="Shape 1301"/>
          <p:cNvSpPr txBox="1"/>
          <p:nvPr/>
        </p:nvSpPr>
        <p:spPr>
          <a:xfrm>
            <a:off x="3966608" y="3119478"/>
            <a:ext cx="1707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 ENGINE</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Engine)</a:t>
            </a:r>
            <a:endParaRPr sz="900">
              <a:latin typeface="Proxima Nova"/>
              <a:ea typeface="Proxima Nova"/>
              <a:cs typeface="Proxima Nova"/>
              <a:sym typeface="Proxima Nova"/>
            </a:endParaRPr>
          </a:p>
        </p:txBody>
      </p:sp>
      <p:sp>
        <p:nvSpPr>
          <p:cNvPr id="1302" name="Shape 1302"/>
          <p:cNvSpPr txBox="1"/>
          <p:nvPr/>
        </p:nvSpPr>
        <p:spPr>
          <a:xfrm>
            <a:off x="4836902" y="1885114"/>
            <a:ext cx="2562600" cy="31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MANAGEMENT</a:t>
            </a:r>
            <a:endParaRPr sz="1000">
              <a:latin typeface="Proxima Nova"/>
              <a:ea typeface="Proxima Nova"/>
              <a:cs typeface="Proxima Nova"/>
              <a:sym typeface="Proxima Nova"/>
            </a:endParaRPr>
          </a:p>
        </p:txBody>
      </p:sp>
      <p:sp>
        <p:nvSpPr>
          <p:cNvPr id="1303" name="Shape 1303"/>
          <p:cNvSpPr txBox="1"/>
          <p:nvPr/>
        </p:nvSpPr>
        <p:spPr>
          <a:xfrm>
            <a:off x="3534132" y="2166149"/>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SERVICE CATALOG</a:t>
            </a:r>
            <a:endParaRPr sz="800">
              <a:latin typeface="Proxima Nova"/>
              <a:ea typeface="Proxima Nova"/>
              <a:cs typeface="Proxima Nova"/>
              <a:sym typeface="Proxima Nova"/>
            </a:endParaRPr>
          </a:p>
        </p:txBody>
      </p:sp>
      <p:sp>
        <p:nvSpPr>
          <p:cNvPr id="1304" name="Shape 1304"/>
          <p:cNvSpPr txBox="1"/>
          <p:nvPr/>
        </p:nvSpPr>
        <p:spPr>
          <a:xfrm>
            <a:off x="2227570" y="3119478"/>
            <a:ext cx="1707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ORCHESTRATION</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1305" name="Shape 1305"/>
          <p:cNvSpPr txBox="1"/>
          <p:nvPr/>
        </p:nvSpPr>
        <p:spPr>
          <a:xfrm>
            <a:off x="4837101" y="2166149"/>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MONITORING</a:t>
            </a:r>
            <a:endParaRPr sz="800">
              <a:solidFill>
                <a:srgbClr val="FFFFFF"/>
              </a:solidFill>
              <a:latin typeface="Proxima Nova"/>
              <a:ea typeface="Proxima Nova"/>
              <a:cs typeface="Proxima Nova"/>
              <a:sym typeface="Proxima Nova"/>
            </a:endParaRPr>
          </a:p>
        </p:txBody>
      </p:sp>
      <p:sp>
        <p:nvSpPr>
          <p:cNvPr id="1306" name="Shape 1306"/>
          <p:cNvSpPr txBox="1"/>
          <p:nvPr/>
        </p:nvSpPr>
        <p:spPr>
          <a:xfrm>
            <a:off x="4837108" y="2521821"/>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POLICY MANAGEMENT</a:t>
            </a:r>
            <a:br>
              <a:rPr lang="de" sz="800">
                <a:solidFill>
                  <a:schemeClr val="lt1"/>
                </a:solidFill>
                <a:latin typeface="Proxima Nova"/>
                <a:ea typeface="Proxima Nova"/>
                <a:cs typeface="Proxima Nova"/>
                <a:sym typeface="Proxima Nova"/>
              </a:rPr>
            </a:br>
            <a:r>
              <a:rPr lang="de" sz="800">
                <a:solidFill>
                  <a:schemeClr val="lt1"/>
                </a:solidFill>
                <a:latin typeface="Proxima Nova"/>
                <a:ea typeface="Proxima Nova"/>
                <a:cs typeface="Proxima Nova"/>
                <a:sym typeface="Proxima Nova"/>
              </a:rPr>
              <a:t>(CloudForms)</a:t>
            </a:r>
            <a:endParaRPr sz="800">
              <a:solidFill>
                <a:srgbClr val="FFFFFF"/>
              </a:solidFill>
              <a:latin typeface="Proxima Nova"/>
              <a:ea typeface="Proxima Nova"/>
              <a:cs typeface="Proxima Nova"/>
              <a:sym typeface="Proxima Nova"/>
            </a:endParaRPr>
          </a:p>
        </p:txBody>
      </p:sp>
      <p:sp>
        <p:nvSpPr>
          <p:cNvPr id="1307" name="Shape 1307"/>
          <p:cNvSpPr txBox="1"/>
          <p:nvPr/>
        </p:nvSpPr>
        <p:spPr>
          <a:xfrm>
            <a:off x="6140077" y="2521821"/>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SECURITY ANALYSIS</a:t>
            </a:r>
            <a:br>
              <a:rPr lang="de" sz="800">
                <a:solidFill>
                  <a:srgbClr val="FFFFFF"/>
                </a:solidFill>
                <a:latin typeface="Proxima Nova"/>
                <a:ea typeface="Proxima Nova"/>
                <a:cs typeface="Proxima Nova"/>
                <a:sym typeface="Proxima Nova"/>
              </a:rPr>
            </a:br>
            <a:r>
              <a:rPr lang="de" sz="800">
                <a:solidFill>
                  <a:srgbClr val="FFFFFF"/>
                </a:solidFill>
                <a:latin typeface="Proxima Nova"/>
                <a:ea typeface="Proxima Nova"/>
                <a:cs typeface="Proxima Nova"/>
                <a:sym typeface="Proxima Nova"/>
              </a:rPr>
              <a:t>(CloudForms)</a:t>
            </a:r>
            <a:endParaRPr sz="800">
              <a:latin typeface="Proxima Nova"/>
              <a:ea typeface="Proxima Nova"/>
              <a:cs typeface="Proxima Nova"/>
              <a:sym typeface="Proxima Nova"/>
            </a:endParaRPr>
          </a:p>
        </p:txBody>
      </p:sp>
      <p:sp>
        <p:nvSpPr>
          <p:cNvPr id="1308" name="Shape 1308"/>
          <p:cNvSpPr txBox="1"/>
          <p:nvPr/>
        </p:nvSpPr>
        <p:spPr>
          <a:xfrm>
            <a:off x="6140069" y="2166149"/>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CAPACITY MGMT</a:t>
            </a:r>
            <a:br>
              <a:rPr lang="de" sz="800">
                <a:solidFill>
                  <a:schemeClr val="lt1"/>
                </a:solidFill>
                <a:latin typeface="Proxima Nova"/>
                <a:ea typeface="Proxima Nova"/>
                <a:cs typeface="Proxima Nova"/>
                <a:sym typeface="Proxima Nova"/>
              </a:rPr>
            </a:br>
            <a:r>
              <a:rPr lang="de" sz="800">
                <a:solidFill>
                  <a:schemeClr val="lt1"/>
                </a:solidFill>
                <a:latin typeface="Proxima Nova"/>
                <a:ea typeface="Proxima Nova"/>
                <a:cs typeface="Proxima Nova"/>
                <a:sym typeface="Proxima Nova"/>
              </a:rPr>
              <a:t>(CloudForms)</a:t>
            </a:r>
            <a:endParaRPr sz="800">
              <a:solidFill>
                <a:srgbClr val="FFFFFF"/>
              </a:solidFill>
              <a:latin typeface="Proxima Nova"/>
              <a:ea typeface="Proxima Nova"/>
              <a:cs typeface="Proxima Nova"/>
              <a:sym typeface="Proxima Nova"/>
            </a:endParaRPr>
          </a:p>
        </p:txBody>
      </p:sp>
      <p:sp>
        <p:nvSpPr>
          <p:cNvPr id="1309" name="Shape 1309"/>
          <p:cNvSpPr txBox="1"/>
          <p:nvPr/>
        </p:nvSpPr>
        <p:spPr>
          <a:xfrm rot="-5400000">
            <a:off x="1702025" y="2010862"/>
            <a:ext cx="478500" cy="350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i="1" lang="de" sz="1000">
                <a:latin typeface="Proxima Nova"/>
                <a:ea typeface="Proxima Nova"/>
                <a:cs typeface="Proxima Nova"/>
                <a:sym typeface="Proxima Nova"/>
              </a:rPr>
              <a:t>PaaS</a:t>
            </a:r>
            <a:endParaRPr i="1" sz="1000">
              <a:latin typeface="Proxima Nova"/>
              <a:ea typeface="Proxima Nova"/>
              <a:cs typeface="Proxima Nova"/>
              <a:sym typeface="Proxima Nova"/>
            </a:endParaRPr>
          </a:p>
        </p:txBody>
      </p:sp>
      <p:sp>
        <p:nvSpPr>
          <p:cNvPr id="1310" name="Shape 1310"/>
          <p:cNvSpPr txBox="1"/>
          <p:nvPr/>
        </p:nvSpPr>
        <p:spPr>
          <a:xfrm rot="-5400000">
            <a:off x="1651625" y="2850994"/>
            <a:ext cx="579300" cy="350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i="1" lang="de" sz="1000">
                <a:latin typeface="Proxima Nova"/>
                <a:ea typeface="Proxima Nova"/>
                <a:cs typeface="Proxima Nova"/>
                <a:sym typeface="Proxima Nova"/>
              </a:rPr>
              <a:t>CaaS</a:t>
            </a:r>
            <a:endParaRPr i="1" sz="1000">
              <a:latin typeface="Proxima Nova"/>
              <a:ea typeface="Proxima Nova"/>
              <a:cs typeface="Proxima Nova"/>
              <a:sym typeface="Proxima Nova"/>
            </a:endParaRPr>
          </a:p>
        </p:txBody>
      </p:sp>
      <p:sp>
        <p:nvSpPr>
          <p:cNvPr id="1311" name="Shape 1311"/>
          <p:cNvSpPr txBox="1"/>
          <p:nvPr/>
        </p:nvSpPr>
        <p:spPr>
          <a:xfrm rot="-5400000">
            <a:off x="1702025" y="3947136"/>
            <a:ext cx="478500" cy="350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i="1" lang="de" sz="1000">
                <a:latin typeface="Proxima Nova"/>
                <a:ea typeface="Proxima Nova"/>
                <a:cs typeface="Proxima Nova"/>
                <a:sym typeface="Proxima Nova"/>
              </a:rPr>
              <a:t>IaaS</a:t>
            </a:r>
            <a:endParaRPr i="1" sz="1000">
              <a:latin typeface="Proxima Nova"/>
              <a:ea typeface="Proxima Nova"/>
              <a:cs typeface="Proxima Nova"/>
              <a:sym typeface="Proxima Nova"/>
            </a:endParaRPr>
          </a:p>
        </p:txBody>
      </p:sp>
      <p:sp>
        <p:nvSpPr>
          <p:cNvPr id="1312" name="Shape 1312"/>
          <p:cNvSpPr/>
          <p:nvPr/>
        </p:nvSpPr>
        <p:spPr>
          <a:xfrm>
            <a:off x="2127212" y="2188842"/>
            <a:ext cx="72300" cy="15858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13" name="Shape 1313"/>
          <p:cNvSpPr/>
          <p:nvPr/>
        </p:nvSpPr>
        <p:spPr>
          <a:xfrm>
            <a:off x="2051012" y="3856299"/>
            <a:ext cx="72300" cy="5793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14" name="Shape 1314"/>
          <p:cNvSpPr/>
          <p:nvPr/>
        </p:nvSpPr>
        <p:spPr>
          <a:xfrm>
            <a:off x="2051025" y="1318800"/>
            <a:ext cx="72300" cy="24558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15" name="Shape 1315"/>
          <p:cNvSpPr txBox="1"/>
          <p:nvPr/>
        </p:nvSpPr>
        <p:spPr>
          <a:xfrm>
            <a:off x="304800" y="1296659"/>
            <a:ext cx="1561800" cy="579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Red Hat Application Services (JBoss)</a:t>
            </a:r>
            <a:endParaRPr sz="1200">
              <a:latin typeface="Proxima Nova"/>
              <a:ea typeface="Proxima Nova"/>
              <a:cs typeface="Proxima Nova"/>
              <a:sym typeface="Proxima Nova"/>
            </a:endParaRPr>
          </a:p>
        </p:txBody>
      </p:sp>
      <p:sp>
        <p:nvSpPr>
          <p:cNvPr id="1316" name="Shape 1316"/>
          <p:cNvSpPr txBox="1"/>
          <p:nvPr/>
        </p:nvSpPr>
        <p:spPr>
          <a:xfrm>
            <a:off x="304800" y="2479900"/>
            <a:ext cx="1791300" cy="619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Red Hat OpenShift Container Platform </a:t>
            </a:r>
            <a:br>
              <a:rPr lang="de" sz="1200">
                <a:latin typeface="Proxima Nova"/>
                <a:ea typeface="Proxima Nova"/>
                <a:cs typeface="Proxima Nova"/>
                <a:sym typeface="Proxima Nova"/>
              </a:rPr>
            </a:br>
            <a:r>
              <a:rPr lang="de" sz="1200">
                <a:latin typeface="Proxima Nova"/>
                <a:ea typeface="Proxima Nova"/>
                <a:cs typeface="Proxima Nova"/>
                <a:sym typeface="Proxima Nova"/>
              </a:rPr>
              <a:t>(incl. CloudForms)</a:t>
            </a:r>
            <a:endParaRPr sz="1200">
              <a:latin typeface="Proxima Nova"/>
              <a:ea typeface="Proxima Nova"/>
              <a:cs typeface="Proxima Nova"/>
              <a:sym typeface="Proxima Nova"/>
            </a:endParaRPr>
          </a:p>
        </p:txBody>
      </p:sp>
      <p:sp>
        <p:nvSpPr>
          <p:cNvPr id="1317" name="Shape 1317"/>
          <p:cNvSpPr txBox="1"/>
          <p:nvPr/>
        </p:nvSpPr>
        <p:spPr>
          <a:xfrm>
            <a:off x="304800" y="3844749"/>
            <a:ext cx="1679100" cy="619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Red Hat Enterprise Linux &amp; Atomic Host</a:t>
            </a:r>
            <a:endParaRPr sz="1200">
              <a:latin typeface="Proxima Nova"/>
              <a:ea typeface="Proxima Nova"/>
              <a:cs typeface="Proxima Nova"/>
              <a:sym typeface="Proxima Nova"/>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1" name="Shape 1321"/>
        <p:cNvGrpSpPr/>
        <p:nvPr/>
      </p:nvGrpSpPr>
      <p:grpSpPr>
        <a:xfrm>
          <a:off x="0" y="0"/>
          <a:ext cx="0" cy="0"/>
          <a:chOff x="0" y="0"/>
          <a:chExt cx="0" cy="0"/>
        </a:xfrm>
      </p:grpSpPr>
      <p:sp>
        <p:nvSpPr>
          <p:cNvPr id="1322" name="Shape 1322"/>
          <p:cNvSpPr txBox="1"/>
          <p:nvPr/>
        </p:nvSpPr>
        <p:spPr>
          <a:xfrm>
            <a:off x="2225160" y="1880314"/>
            <a:ext cx="25845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LIFECYCLE AUTOMATION</a:t>
            </a:r>
            <a:endParaRPr sz="1000">
              <a:latin typeface="Proxima Nova"/>
              <a:ea typeface="Proxima Nova"/>
              <a:cs typeface="Proxima Nova"/>
              <a:sym typeface="Proxima Nova"/>
            </a:endParaRPr>
          </a:p>
        </p:txBody>
      </p:sp>
      <p:sp>
        <p:nvSpPr>
          <p:cNvPr id="1323" name="Shape 1323"/>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RED HAT CONTAINER STACK</a:t>
            </a:r>
            <a:endParaRPr/>
          </a:p>
        </p:txBody>
      </p:sp>
      <p:sp>
        <p:nvSpPr>
          <p:cNvPr id="1324" name="Shape 1324"/>
          <p:cNvSpPr txBox="1"/>
          <p:nvPr/>
        </p:nvSpPr>
        <p:spPr>
          <a:xfrm>
            <a:off x="2231052" y="3837073"/>
            <a:ext cx="5175000" cy="3138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Arial"/>
              <a:buNone/>
            </a:pPr>
            <a:r>
              <a:rPr lang="de" sz="1000">
                <a:solidFill>
                  <a:srgbClr val="FFFFFF"/>
                </a:solidFill>
                <a:latin typeface="Proxima Nova"/>
                <a:ea typeface="Proxima Nova"/>
                <a:cs typeface="Proxima Nova"/>
                <a:sym typeface="Proxima Nova"/>
              </a:rPr>
              <a:t>ENTERPRISE-GRADE CONTAINER OS</a:t>
            </a:r>
            <a:br>
              <a:rPr lang="de" sz="10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(Red Hat Enterprise Linux &amp; Atomic Host)</a:t>
            </a:r>
            <a:endParaRPr sz="900">
              <a:solidFill>
                <a:srgbClr val="FFFFFF"/>
              </a:solidFill>
              <a:latin typeface="Proxima Nova"/>
              <a:ea typeface="Proxima Nova"/>
              <a:cs typeface="Proxima Nova"/>
              <a:sym typeface="Proxima Nova"/>
            </a:endParaRPr>
          </a:p>
        </p:txBody>
      </p:sp>
      <p:sp>
        <p:nvSpPr>
          <p:cNvPr id="1325" name="Shape 1325"/>
          <p:cNvSpPr txBox="1"/>
          <p:nvPr/>
        </p:nvSpPr>
        <p:spPr>
          <a:xfrm>
            <a:off x="2231164" y="1318800"/>
            <a:ext cx="995400" cy="3507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Business Automation</a:t>
            </a:r>
            <a:endParaRPr sz="900">
              <a:solidFill>
                <a:srgbClr val="FFFFFF"/>
              </a:solidFill>
              <a:latin typeface="Proxima Nova"/>
              <a:ea typeface="Proxima Nova"/>
              <a:cs typeface="Proxima Nova"/>
              <a:sym typeface="Proxima Nova"/>
            </a:endParaRPr>
          </a:p>
        </p:txBody>
      </p:sp>
      <p:sp>
        <p:nvSpPr>
          <p:cNvPr id="1326" name="Shape 1326"/>
          <p:cNvSpPr txBox="1"/>
          <p:nvPr/>
        </p:nvSpPr>
        <p:spPr>
          <a:xfrm>
            <a:off x="22311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327" name="Shape 1327"/>
          <p:cNvSpPr txBox="1"/>
          <p:nvPr/>
        </p:nvSpPr>
        <p:spPr>
          <a:xfrm>
            <a:off x="327880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328" name="Shape 1328"/>
          <p:cNvSpPr txBox="1"/>
          <p:nvPr/>
        </p:nvSpPr>
        <p:spPr>
          <a:xfrm>
            <a:off x="3279398" y="1318800"/>
            <a:ext cx="995400" cy="3507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Integration</a:t>
            </a:r>
            <a:endParaRPr sz="900">
              <a:solidFill>
                <a:srgbClr val="FFFFFF"/>
              </a:solidFill>
              <a:latin typeface="Proxima Nova"/>
              <a:ea typeface="Proxima Nova"/>
              <a:cs typeface="Proxima Nova"/>
              <a:sym typeface="Proxima Nova"/>
            </a:endParaRPr>
          </a:p>
        </p:txBody>
      </p:sp>
      <p:sp>
        <p:nvSpPr>
          <p:cNvPr id="1329" name="Shape 1329"/>
          <p:cNvSpPr txBox="1"/>
          <p:nvPr/>
        </p:nvSpPr>
        <p:spPr>
          <a:xfrm>
            <a:off x="43194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330" name="Shape 1330"/>
          <p:cNvSpPr txBox="1"/>
          <p:nvPr/>
        </p:nvSpPr>
        <p:spPr>
          <a:xfrm>
            <a:off x="4319458" y="1318800"/>
            <a:ext cx="995400" cy="3507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Data</a:t>
            </a:r>
            <a:endParaRPr sz="900">
              <a:solidFill>
                <a:srgbClr val="FFFFFF"/>
              </a:solidFill>
              <a:latin typeface="Proxima Nova"/>
              <a:ea typeface="Proxima Nova"/>
              <a:cs typeface="Proxima Nova"/>
              <a:sym typeface="Proxima Nova"/>
            </a:endParaRPr>
          </a:p>
        </p:txBody>
      </p:sp>
      <p:sp>
        <p:nvSpPr>
          <p:cNvPr id="1331" name="Shape 1331"/>
          <p:cNvSpPr txBox="1"/>
          <p:nvPr/>
        </p:nvSpPr>
        <p:spPr>
          <a:xfrm>
            <a:off x="5361522"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332" name="Shape 1332"/>
          <p:cNvSpPr txBox="1"/>
          <p:nvPr/>
        </p:nvSpPr>
        <p:spPr>
          <a:xfrm>
            <a:off x="5360722" y="1318800"/>
            <a:ext cx="995400" cy="3507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Web &amp; Mobile</a:t>
            </a:r>
            <a:endParaRPr sz="900">
              <a:solidFill>
                <a:srgbClr val="FFFFFF"/>
              </a:solidFill>
              <a:latin typeface="Proxima Nova"/>
              <a:ea typeface="Proxima Nova"/>
              <a:cs typeface="Proxima Nova"/>
              <a:sym typeface="Proxima Nova"/>
            </a:endParaRPr>
          </a:p>
        </p:txBody>
      </p:sp>
      <p:sp>
        <p:nvSpPr>
          <p:cNvPr id="1333" name="Shape 1333"/>
          <p:cNvSpPr txBox="1"/>
          <p:nvPr/>
        </p:nvSpPr>
        <p:spPr>
          <a:xfrm>
            <a:off x="640359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1334" name="Shape 1334"/>
          <p:cNvSpPr txBox="1"/>
          <p:nvPr/>
        </p:nvSpPr>
        <p:spPr>
          <a:xfrm>
            <a:off x="6403591"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3rd party frameworks</a:t>
            </a:r>
            <a:endParaRPr sz="900">
              <a:solidFill>
                <a:srgbClr val="FFFFFF"/>
              </a:solidFill>
              <a:latin typeface="Proxima Nova"/>
              <a:ea typeface="Proxima Nova"/>
              <a:cs typeface="Proxima Nova"/>
              <a:sym typeface="Proxima Nova"/>
            </a:endParaRPr>
          </a:p>
        </p:txBody>
      </p:sp>
      <p:sp>
        <p:nvSpPr>
          <p:cNvPr id="1335" name="Shape 1335"/>
          <p:cNvSpPr txBox="1"/>
          <p:nvPr/>
        </p:nvSpPr>
        <p:spPr>
          <a:xfrm>
            <a:off x="2230655" y="2834154"/>
            <a:ext cx="51750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INFRASTRUCTURE SERVICES</a:t>
            </a:r>
            <a:endParaRPr sz="1000">
              <a:latin typeface="Proxima Nova"/>
              <a:ea typeface="Proxima Nova"/>
              <a:cs typeface="Proxima Nova"/>
              <a:sym typeface="Proxima Nova"/>
            </a:endParaRPr>
          </a:p>
        </p:txBody>
      </p:sp>
      <p:cxnSp>
        <p:nvCxnSpPr>
          <p:cNvPr id="1336" name="Shape 1336"/>
          <p:cNvCxnSpPr/>
          <p:nvPr/>
        </p:nvCxnSpPr>
        <p:spPr>
          <a:xfrm>
            <a:off x="7451387" y="1365600"/>
            <a:ext cx="7800" cy="3104100"/>
          </a:xfrm>
          <a:prstGeom prst="straightConnector1">
            <a:avLst/>
          </a:prstGeom>
          <a:noFill/>
          <a:ln cap="flat" cmpd="sng" w="9525">
            <a:solidFill>
              <a:srgbClr val="666666"/>
            </a:solidFill>
            <a:prstDash val="dash"/>
            <a:round/>
            <a:headEnd len="lg" w="lg" type="none"/>
            <a:tailEnd len="lg" w="lg" type="none"/>
          </a:ln>
        </p:spPr>
      </p:cxnSp>
      <p:sp>
        <p:nvSpPr>
          <p:cNvPr id="1337" name="Shape 1337"/>
          <p:cNvSpPr txBox="1"/>
          <p:nvPr/>
        </p:nvSpPr>
        <p:spPr>
          <a:xfrm>
            <a:off x="7532935" y="2629125"/>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MANAGEMENT</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(CloudForms, Satellite)</a:t>
            </a:r>
            <a:endParaRPr sz="900">
              <a:solidFill>
                <a:srgbClr val="FFFFFF"/>
              </a:solidFill>
              <a:latin typeface="Proxima Nova"/>
              <a:ea typeface="Proxima Nova"/>
              <a:cs typeface="Proxima Nova"/>
              <a:sym typeface="Proxima Nova"/>
            </a:endParaRPr>
          </a:p>
        </p:txBody>
      </p:sp>
      <p:sp>
        <p:nvSpPr>
          <p:cNvPr id="1338" name="Shape 1338"/>
          <p:cNvSpPr txBox="1"/>
          <p:nvPr/>
        </p:nvSpPr>
        <p:spPr>
          <a:xfrm>
            <a:off x="7532935" y="3092100"/>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AUTOMATION</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(Ansible)</a:t>
            </a:r>
            <a:endParaRPr sz="900">
              <a:solidFill>
                <a:srgbClr val="FFFFFF"/>
              </a:solidFill>
              <a:latin typeface="Proxima Nova"/>
              <a:ea typeface="Proxima Nova"/>
              <a:cs typeface="Proxima Nova"/>
              <a:sym typeface="Proxima Nova"/>
            </a:endParaRPr>
          </a:p>
        </p:txBody>
      </p:sp>
      <p:sp>
        <p:nvSpPr>
          <p:cNvPr id="1339" name="Shape 1339"/>
          <p:cNvSpPr txBox="1"/>
          <p:nvPr/>
        </p:nvSpPr>
        <p:spPr>
          <a:xfrm>
            <a:off x="7532935" y="4018050"/>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DEV TOOLS</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 Developer Studio, Container Dev Kit)</a:t>
            </a:r>
            <a:endParaRPr sz="900">
              <a:solidFill>
                <a:srgbClr val="FFFFFF"/>
              </a:solidFill>
              <a:latin typeface="Proxima Nova"/>
              <a:ea typeface="Proxima Nova"/>
              <a:cs typeface="Proxima Nova"/>
              <a:sym typeface="Proxima Nova"/>
            </a:endParaRPr>
          </a:p>
        </p:txBody>
      </p:sp>
      <p:sp>
        <p:nvSpPr>
          <p:cNvPr id="1340" name="Shape 1340"/>
          <p:cNvSpPr txBox="1"/>
          <p:nvPr/>
        </p:nvSpPr>
        <p:spPr>
          <a:xfrm>
            <a:off x="7532935" y="3555075"/>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(RH Storage)</a:t>
            </a:r>
            <a:endParaRPr sz="900">
              <a:solidFill>
                <a:srgbClr val="FFFFFF"/>
              </a:solidFill>
              <a:latin typeface="Proxima Nova"/>
              <a:ea typeface="Proxima Nova"/>
              <a:cs typeface="Proxima Nova"/>
              <a:sym typeface="Proxima Nova"/>
            </a:endParaRPr>
          </a:p>
        </p:txBody>
      </p:sp>
      <p:sp>
        <p:nvSpPr>
          <p:cNvPr id="1341" name="Shape 1341"/>
          <p:cNvSpPr/>
          <p:nvPr/>
        </p:nvSpPr>
        <p:spPr>
          <a:xfrm>
            <a:off x="2231062" y="4179225"/>
            <a:ext cx="5175000" cy="2643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1000">
                <a:solidFill>
                  <a:srgbClr val="F3F3F3"/>
                </a:solidFill>
                <a:latin typeface="Proxima Nova"/>
                <a:ea typeface="Proxima Nova"/>
                <a:cs typeface="Proxima Nova"/>
                <a:sym typeface="Proxima Nova"/>
              </a:rPr>
              <a:t>         PHYSICAL           VIRTUAL           PRIVATE CLOUD           PUBLIC CLOUD</a:t>
            </a:r>
            <a:endParaRPr sz="1000">
              <a:solidFill>
                <a:srgbClr val="F3F3F3"/>
              </a:solidFill>
              <a:latin typeface="Proxima Nova"/>
              <a:ea typeface="Proxima Nova"/>
              <a:cs typeface="Proxima Nova"/>
              <a:sym typeface="Proxima Nova"/>
            </a:endParaRPr>
          </a:p>
        </p:txBody>
      </p:sp>
      <p:sp>
        <p:nvSpPr>
          <p:cNvPr id="1342" name="Shape 1342"/>
          <p:cNvSpPr txBox="1"/>
          <p:nvPr/>
        </p:nvSpPr>
        <p:spPr>
          <a:xfrm>
            <a:off x="5706790" y="3479995"/>
            <a:ext cx="17049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NETWORKING</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(Open vSwitch, ...)</a:t>
            </a:r>
            <a:endParaRPr sz="900">
              <a:latin typeface="Proxima Nova"/>
              <a:ea typeface="Proxima Nova"/>
              <a:cs typeface="Proxima Nova"/>
              <a:sym typeface="Proxima Nova"/>
            </a:endParaRPr>
          </a:p>
        </p:txBody>
      </p:sp>
      <p:sp>
        <p:nvSpPr>
          <p:cNvPr id="1343" name="Shape 1343"/>
          <p:cNvSpPr txBox="1"/>
          <p:nvPr/>
        </p:nvSpPr>
        <p:spPr>
          <a:xfrm>
            <a:off x="7532935" y="2166150"/>
            <a:ext cx="1271700" cy="425100"/>
          </a:xfrm>
          <a:prstGeom prst="rect">
            <a:avLst/>
          </a:prstGeom>
          <a:solidFill>
            <a:srgbClr val="C5000B"/>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PUBLIC REGISTRY</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(RH Registry)</a:t>
            </a:r>
            <a:endParaRPr sz="900">
              <a:solidFill>
                <a:srgbClr val="FFFFFF"/>
              </a:solidFill>
              <a:latin typeface="Proxima Nova"/>
              <a:ea typeface="Proxima Nova"/>
              <a:cs typeface="Proxima Nova"/>
              <a:sym typeface="Proxima Nova"/>
            </a:endParaRPr>
          </a:p>
        </p:txBody>
      </p:sp>
      <p:sp>
        <p:nvSpPr>
          <p:cNvPr id="1344" name="Shape 1344"/>
          <p:cNvSpPr txBox="1"/>
          <p:nvPr/>
        </p:nvSpPr>
        <p:spPr>
          <a:xfrm>
            <a:off x="2227570" y="3479995"/>
            <a:ext cx="1707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br>
              <a:rPr lang="de" sz="900">
                <a:solidFill>
                  <a:srgbClr val="FFFFFF"/>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(Kubernetes)</a:t>
            </a:r>
            <a:endParaRPr sz="900">
              <a:latin typeface="Proxima Nova"/>
              <a:ea typeface="Proxima Nova"/>
              <a:cs typeface="Proxima Nova"/>
              <a:sym typeface="Proxima Nova"/>
            </a:endParaRPr>
          </a:p>
        </p:txBody>
      </p:sp>
      <p:sp>
        <p:nvSpPr>
          <p:cNvPr id="1345" name="Shape 1345"/>
          <p:cNvSpPr txBox="1"/>
          <p:nvPr/>
        </p:nvSpPr>
        <p:spPr>
          <a:xfrm>
            <a:off x="5705645" y="3119478"/>
            <a:ext cx="1707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REGISTRY</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(Atomic Registry)</a:t>
            </a:r>
            <a:endParaRPr sz="900">
              <a:latin typeface="Proxima Nova"/>
              <a:ea typeface="Proxima Nova"/>
              <a:cs typeface="Proxima Nova"/>
              <a:sym typeface="Proxima Nova"/>
            </a:endParaRPr>
          </a:p>
        </p:txBody>
      </p:sp>
      <p:sp>
        <p:nvSpPr>
          <p:cNvPr id="1346" name="Shape 1346"/>
          <p:cNvSpPr txBox="1"/>
          <p:nvPr/>
        </p:nvSpPr>
        <p:spPr>
          <a:xfrm>
            <a:off x="3967180" y="3479995"/>
            <a:ext cx="1707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SECURITY</a:t>
            </a:r>
            <a:br>
              <a:rPr lang="de" sz="900">
                <a:solidFill>
                  <a:srgbClr val="FFFFFF"/>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(Docker Engine)</a:t>
            </a:r>
            <a:endParaRPr sz="900">
              <a:solidFill>
                <a:srgbClr val="FFFFFF"/>
              </a:solidFill>
              <a:latin typeface="Proxima Nova"/>
              <a:ea typeface="Proxima Nova"/>
              <a:cs typeface="Proxima Nova"/>
              <a:sym typeface="Proxima Nova"/>
            </a:endParaRPr>
          </a:p>
        </p:txBody>
      </p:sp>
      <p:sp>
        <p:nvSpPr>
          <p:cNvPr id="1347" name="Shape 1347"/>
          <p:cNvSpPr txBox="1"/>
          <p:nvPr/>
        </p:nvSpPr>
        <p:spPr>
          <a:xfrm>
            <a:off x="2231163" y="2166149"/>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SELF-SERVICE</a:t>
            </a:r>
            <a:endParaRPr sz="800">
              <a:latin typeface="Proxima Nova"/>
              <a:ea typeface="Proxima Nova"/>
              <a:cs typeface="Proxima Nova"/>
              <a:sym typeface="Proxima Nova"/>
            </a:endParaRPr>
          </a:p>
        </p:txBody>
      </p:sp>
      <p:sp>
        <p:nvSpPr>
          <p:cNvPr id="1348" name="Shape 1348"/>
          <p:cNvSpPr txBox="1"/>
          <p:nvPr/>
        </p:nvSpPr>
        <p:spPr>
          <a:xfrm>
            <a:off x="2231168" y="2521821"/>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CI/CD</a:t>
            </a:r>
            <a:br>
              <a:rPr lang="de" sz="800">
                <a:solidFill>
                  <a:srgbClr val="FFFFFF"/>
                </a:solidFill>
                <a:latin typeface="Proxima Nova"/>
                <a:ea typeface="Proxima Nova"/>
                <a:cs typeface="Proxima Nova"/>
                <a:sym typeface="Proxima Nova"/>
              </a:rPr>
            </a:br>
            <a:r>
              <a:rPr lang="de" sz="800">
                <a:solidFill>
                  <a:srgbClr val="FFFFFF"/>
                </a:solidFill>
                <a:latin typeface="Proxima Nova"/>
                <a:ea typeface="Proxima Nova"/>
                <a:cs typeface="Proxima Nova"/>
                <a:sym typeface="Proxima Nova"/>
              </a:rPr>
              <a:t>(Jenkins)</a:t>
            </a:r>
            <a:endParaRPr sz="800">
              <a:latin typeface="Proxima Nova"/>
              <a:ea typeface="Proxima Nova"/>
              <a:cs typeface="Proxima Nova"/>
              <a:sym typeface="Proxima Nova"/>
            </a:endParaRPr>
          </a:p>
        </p:txBody>
      </p:sp>
      <p:sp>
        <p:nvSpPr>
          <p:cNvPr id="1349" name="Shape 1349"/>
          <p:cNvSpPr txBox="1"/>
          <p:nvPr/>
        </p:nvSpPr>
        <p:spPr>
          <a:xfrm>
            <a:off x="3534138" y="2521821"/>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IMAGE BUILD</a:t>
            </a:r>
            <a:endParaRPr sz="800">
              <a:latin typeface="Proxima Nova"/>
              <a:ea typeface="Proxima Nova"/>
              <a:cs typeface="Proxima Nova"/>
              <a:sym typeface="Proxima Nova"/>
            </a:endParaRPr>
          </a:p>
        </p:txBody>
      </p:sp>
      <p:sp>
        <p:nvSpPr>
          <p:cNvPr id="1350" name="Shape 1350"/>
          <p:cNvSpPr txBox="1"/>
          <p:nvPr/>
        </p:nvSpPr>
        <p:spPr>
          <a:xfrm>
            <a:off x="3966608" y="3119478"/>
            <a:ext cx="1707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 ENGINE</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Engine)</a:t>
            </a:r>
            <a:endParaRPr sz="900">
              <a:latin typeface="Proxima Nova"/>
              <a:ea typeface="Proxima Nova"/>
              <a:cs typeface="Proxima Nova"/>
              <a:sym typeface="Proxima Nova"/>
            </a:endParaRPr>
          </a:p>
        </p:txBody>
      </p:sp>
      <p:sp>
        <p:nvSpPr>
          <p:cNvPr id="1351" name="Shape 1351"/>
          <p:cNvSpPr txBox="1"/>
          <p:nvPr/>
        </p:nvSpPr>
        <p:spPr>
          <a:xfrm>
            <a:off x="4836902" y="1885114"/>
            <a:ext cx="2562600" cy="31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MANAGEMENT</a:t>
            </a:r>
            <a:endParaRPr sz="1000">
              <a:latin typeface="Proxima Nova"/>
              <a:ea typeface="Proxima Nova"/>
              <a:cs typeface="Proxima Nova"/>
              <a:sym typeface="Proxima Nova"/>
            </a:endParaRPr>
          </a:p>
        </p:txBody>
      </p:sp>
      <p:sp>
        <p:nvSpPr>
          <p:cNvPr id="1352" name="Shape 1352"/>
          <p:cNvSpPr txBox="1"/>
          <p:nvPr/>
        </p:nvSpPr>
        <p:spPr>
          <a:xfrm>
            <a:off x="3534132" y="2166149"/>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SERVICE CATALOG</a:t>
            </a:r>
            <a:endParaRPr sz="800">
              <a:latin typeface="Proxima Nova"/>
              <a:ea typeface="Proxima Nova"/>
              <a:cs typeface="Proxima Nova"/>
              <a:sym typeface="Proxima Nova"/>
            </a:endParaRPr>
          </a:p>
        </p:txBody>
      </p:sp>
      <p:sp>
        <p:nvSpPr>
          <p:cNvPr id="1353" name="Shape 1353"/>
          <p:cNvSpPr txBox="1"/>
          <p:nvPr/>
        </p:nvSpPr>
        <p:spPr>
          <a:xfrm>
            <a:off x="2227570" y="3119478"/>
            <a:ext cx="1707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ORCHESTRATION</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1354" name="Shape 1354"/>
          <p:cNvSpPr txBox="1"/>
          <p:nvPr/>
        </p:nvSpPr>
        <p:spPr>
          <a:xfrm>
            <a:off x="4837101" y="2166149"/>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MONITORING</a:t>
            </a:r>
            <a:endParaRPr sz="800">
              <a:solidFill>
                <a:srgbClr val="FFFFFF"/>
              </a:solidFill>
              <a:latin typeface="Proxima Nova"/>
              <a:ea typeface="Proxima Nova"/>
              <a:cs typeface="Proxima Nova"/>
              <a:sym typeface="Proxima Nova"/>
            </a:endParaRPr>
          </a:p>
        </p:txBody>
      </p:sp>
      <p:sp>
        <p:nvSpPr>
          <p:cNvPr id="1355" name="Shape 1355"/>
          <p:cNvSpPr txBox="1"/>
          <p:nvPr/>
        </p:nvSpPr>
        <p:spPr>
          <a:xfrm>
            <a:off x="4837108" y="2521821"/>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POLICY MANAGEMENT</a:t>
            </a:r>
            <a:br>
              <a:rPr lang="de" sz="800">
                <a:solidFill>
                  <a:schemeClr val="lt1"/>
                </a:solidFill>
                <a:latin typeface="Proxima Nova"/>
                <a:ea typeface="Proxima Nova"/>
                <a:cs typeface="Proxima Nova"/>
                <a:sym typeface="Proxima Nova"/>
              </a:rPr>
            </a:br>
            <a:r>
              <a:rPr lang="de" sz="800">
                <a:solidFill>
                  <a:schemeClr val="lt1"/>
                </a:solidFill>
                <a:latin typeface="Proxima Nova"/>
                <a:ea typeface="Proxima Nova"/>
                <a:cs typeface="Proxima Nova"/>
                <a:sym typeface="Proxima Nova"/>
              </a:rPr>
              <a:t>(CloudForms)</a:t>
            </a:r>
            <a:endParaRPr sz="800">
              <a:solidFill>
                <a:srgbClr val="FFFFFF"/>
              </a:solidFill>
              <a:latin typeface="Proxima Nova"/>
              <a:ea typeface="Proxima Nova"/>
              <a:cs typeface="Proxima Nova"/>
              <a:sym typeface="Proxima Nova"/>
            </a:endParaRPr>
          </a:p>
        </p:txBody>
      </p:sp>
      <p:sp>
        <p:nvSpPr>
          <p:cNvPr id="1356" name="Shape 1356"/>
          <p:cNvSpPr txBox="1"/>
          <p:nvPr/>
        </p:nvSpPr>
        <p:spPr>
          <a:xfrm>
            <a:off x="6140077" y="2521821"/>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SECURITY ANALYSIS</a:t>
            </a:r>
            <a:br>
              <a:rPr lang="de" sz="800">
                <a:solidFill>
                  <a:srgbClr val="FFFFFF"/>
                </a:solidFill>
                <a:latin typeface="Proxima Nova"/>
                <a:ea typeface="Proxima Nova"/>
                <a:cs typeface="Proxima Nova"/>
                <a:sym typeface="Proxima Nova"/>
              </a:rPr>
            </a:br>
            <a:r>
              <a:rPr lang="de" sz="800">
                <a:solidFill>
                  <a:srgbClr val="FFFFFF"/>
                </a:solidFill>
                <a:latin typeface="Proxima Nova"/>
                <a:ea typeface="Proxima Nova"/>
                <a:cs typeface="Proxima Nova"/>
                <a:sym typeface="Proxima Nova"/>
              </a:rPr>
              <a:t>(CloudForms)</a:t>
            </a:r>
            <a:endParaRPr sz="800">
              <a:latin typeface="Proxima Nova"/>
              <a:ea typeface="Proxima Nova"/>
              <a:cs typeface="Proxima Nova"/>
              <a:sym typeface="Proxima Nova"/>
            </a:endParaRPr>
          </a:p>
        </p:txBody>
      </p:sp>
      <p:sp>
        <p:nvSpPr>
          <p:cNvPr id="1357" name="Shape 1357"/>
          <p:cNvSpPr txBox="1"/>
          <p:nvPr/>
        </p:nvSpPr>
        <p:spPr>
          <a:xfrm>
            <a:off x="6140069" y="2166149"/>
            <a:ext cx="1266600" cy="323400"/>
          </a:xfrm>
          <a:prstGeom prst="rect">
            <a:avLst/>
          </a:prstGeom>
          <a:solidFill>
            <a:srgbClr val="C5000B"/>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CAPACITY MGMT</a:t>
            </a:r>
            <a:br>
              <a:rPr lang="de" sz="800">
                <a:solidFill>
                  <a:schemeClr val="lt1"/>
                </a:solidFill>
                <a:latin typeface="Proxima Nova"/>
                <a:ea typeface="Proxima Nova"/>
                <a:cs typeface="Proxima Nova"/>
                <a:sym typeface="Proxima Nova"/>
              </a:rPr>
            </a:br>
            <a:r>
              <a:rPr lang="de" sz="800">
                <a:solidFill>
                  <a:schemeClr val="lt1"/>
                </a:solidFill>
                <a:latin typeface="Proxima Nova"/>
                <a:ea typeface="Proxima Nova"/>
                <a:cs typeface="Proxima Nova"/>
                <a:sym typeface="Proxima Nova"/>
              </a:rPr>
              <a:t>(CloudForms)</a:t>
            </a:r>
            <a:endParaRPr sz="800">
              <a:solidFill>
                <a:srgbClr val="FFFFFF"/>
              </a:solidFill>
              <a:latin typeface="Proxima Nova"/>
              <a:ea typeface="Proxima Nova"/>
              <a:cs typeface="Proxima Nova"/>
              <a:sym typeface="Proxima Nova"/>
            </a:endParaRPr>
          </a:p>
        </p:txBody>
      </p:sp>
      <p:sp>
        <p:nvSpPr>
          <p:cNvPr id="1358" name="Shape 1358"/>
          <p:cNvSpPr txBox="1"/>
          <p:nvPr/>
        </p:nvSpPr>
        <p:spPr>
          <a:xfrm rot="-5400000">
            <a:off x="1702025" y="2010862"/>
            <a:ext cx="478500" cy="350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i="1" lang="de" sz="1000">
                <a:latin typeface="Proxima Nova"/>
                <a:ea typeface="Proxima Nova"/>
                <a:cs typeface="Proxima Nova"/>
                <a:sym typeface="Proxima Nova"/>
              </a:rPr>
              <a:t>PaaS</a:t>
            </a:r>
            <a:endParaRPr i="1" sz="1000">
              <a:latin typeface="Proxima Nova"/>
              <a:ea typeface="Proxima Nova"/>
              <a:cs typeface="Proxima Nova"/>
              <a:sym typeface="Proxima Nova"/>
            </a:endParaRPr>
          </a:p>
        </p:txBody>
      </p:sp>
      <p:sp>
        <p:nvSpPr>
          <p:cNvPr id="1359" name="Shape 1359"/>
          <p:cNvSpPr txBox="1"/>
          <p:nvPr/>
        </p:nvSpPr>
        <p:spPr>
          <a:xfrm rot="-5400000">
            <a:off x="1651625" y="2850994"/>
            <a:ext cx="579300" cy="350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i="1" lang="de" sz="1000">
                <a:latin typeface="Proxima Nova"/>
                <a:ea typeface="Proxima Nova"/>
                <a:cs typeface="Proxima Nova"/>
                <a:sym typeface="Proxima Nova"/>
              </a:rPr>
              <a:t>CaaS</a:t>
            </a:r>
            <a:endParaRPr i="1" sz="1000">
              <a:latin typeface="Proxima Nova"/>
              <a:ea typeface="Proxima Nova"/>
              <a:cs typeface="Proxima Nova"/>
              <a:sym typeface="Proxima Nova"/>
            </a:endParaRPr>
          </a:p>
        </p:txBody>
      </p:sp>
      <p:sp>
        <p:nvSpPr>
          <p:cNvPr id="1360" name="Shape 1360"/>
          <p:cNvSpPr txBox="1"/>
          <p:nvPr/>
        </p:nvSpPr>
        <p:spPr>
          <a:xfrm rot="-5400000">
            <a:off x="1702025" y="3947136"/>
            <a:ext cx="478500" cy="350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i="1" lang="de" sz="1000">
                <a:latin typeface="Proxima Nova"/>
                <a:ea typeface="Proxima Nova"/>
                <a:cs typeface="Proxima Nova"/>
                <a:sym typeface="Proxima Nova"/>
              </a:rPr>
              <a:t>IaaS</a:t>
            </a:r>
            <a:endParaRPr i="1" sz="1000">
              <a:latin typeface="Proxima Nova"/>
              <a:ea typeface="Proxima Nova"/>
              <a:cs typeface="Proxima Nova"/>
              <a:sym typeface="Proxima Nova"/>
            </a:endParaRPr>
          </a:p>
        </p:txBody>
      </p:sp>
      <p:sp>
        <p:nvSpPr>
          <p:cNvPr id="1361" name="Shape 1361"/>
          <p:cNvSpPr/>
          <p:nvPr/>
        </p:nvSpPr>
        <p:spPr>
          <a:xfrm>
            <a:off x="2127212" y="2188842"/>
            <a:ext cx="72300" cy="15858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62" name="Shape 1362"/>
          <p:cNvSpPr/>
          <p:nvPr/>
        </p:nvSpPr>
        <p:spPr>
          <a:xfrm>
            <a:off x="2051012" y="3856299"/>
            <a:ext cx="72300" cy="5793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63" name="Shape 1363"/>
          <p:cNvSpPr/>
          <p:nvPr/>
        </p:nvSpPr>
        <p:spPr>
          <a:xfrm>
            <a:off x="2051025" y="1318800"/>
            <a:ext cx="72300" cy="24558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64" name="Shape 1364"/>
          <p:cNvSpPr txBox="1"/>
          <p:nvPr/>
        </p:nvSpPr>
        <p:spPr>
          <a:xfrm>
            <a:off x="304800" y="1296659"/>
            <a:ext cx="1561800" cy="579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Red Hat Application Services (JBoss)</a:t>
            </a:r>
            <a:endParaRPr sz="1200">
              <a:latin typeface="Proxima Nova"/>
              <a:ea typeface="Proxima Nova"/>
              <a:cs typeface="Proxima Nova"/>
              <a:sym typeface="Proxima Nova"/>
            </a:endParaRPr>
          </a:p>
        </p:txBody>
      </p:sp>
      <p:sp>
        <p:nvSpPr>
          <p:cNvPr id="1365" name="Shape 1365"/>
          <p:cNvSpPr txBox="1"/>
          <p:nvPr/>
        </p:nvSpPr>
        <p:spPr>
          <a:xfrm>
            <a:off x="304800" y="2479900"/>
            <a:ext cx="1791300" cy="619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Red Hat OpenShift Container Platform </a:t>
            </a:r>
            <a:br>
              <a:rPr lang="de" sz="1200">
                <a:latin typeface="Proxima Nova"/>
                <a:ea typeface="Proxima Nova"/>
                <a:cs typeface="Proxima Nova"/>
                <a:sym typeface="Proxima Nova"/>
              </a:rPr>
            </a:br>
            <a:r>
              <a:rPr lang="de" sz="1200">
                <a:latin typeface="Proxima Nova"/>
                <a:ea typeface="Proxima Nova"/>
                <a:cs typeface="Proxima Nova"/>
                <a:sym typeface="Proxima Nova"/>
              </a:rPr>
              <a:t>(incl. CloudForms)</a:t>
            </a:r>
            <a:endParaRPr sz="1200">
              <a:latin typeface="Proxima Nova"/>
              <a:ea typeface="Proxima Nova"/>
              <a:cs typeface="Proxima Nova"/>
              <a:sym typeface="Proxima Nova"/>
            </a:endParaRPr>
          </a:p>
        </p:txBody>
      </p:sp>
      <p:sp>
        <p:nvSpPr>
          <p:cNvPr id="1366" name="Shape 1366"/>
          <p:cNvSpPr txBox="1"/>
          <p:nvPr/>
        </p:nvSpPr>
        <p:spPr>
          <a:xfrm>
            <a:off x="304800" y="3844749"/>
            <a:ext cx="1679100" cy="619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Red Hat Enterprise Linux &amp; Atomic Host</a:t>
            </a:r>
            <a:endParaRPr sz="1200">
              <a:latin typeface="Proxima Nova"/>
              <a:ea typeface="Proxima Nova"/>
              <a:cs typeface="Proxima Nova"/>
              <a:sym typeface="Proxima Nova"/>
            </a:endParaRPr>
          </a:p>
        </p:txBody>
      </p:sp>
      <p:pic>
        <p:nvPicPr>
          <p:cNvPr id="1367" name="Shape 1367"/>
          <p:cNvPicPr preferRelativeResize="0"/>
          <p:nvPr/>
        </p:nvPicPr>
        <p:blipFill>
          <a:blip r:embed="rId3">
            <a:alphaModFix/>
          </a:blip>
          <a:stretch>
            <a:fillRect/>
          </a:stretch>
        </p:blipFill>
        <p:spPr>
          <a:xfrm>
            <a:off x="6403575" y="1318800"/>
            <a:ext cx="995400" cy="350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afterEffect" presetClass="entr" presetID="2" presetSubtype="1">
                                  <p:stCondLst>
                                    <p:cond delay="0"/>
                                  </p:stCondLst>
                                  <p:childTnLst>
                                    <p:set>
                                      <p:cBhvr>
                                        <p:cTn dur="1" fill="hold">
                                          <p:stCondLst>
                                            <p:cond delay="0"/>
                                          </p:stCondLst>
                                        </p:cTn>
                                        <p:tgtEl>
                                          <p:spTgt spid="1367"/>
                                        </p:tgtEl>
                                        <p:attrNameLst>
                                          <p:attrName>style.visibility</p:attrName>
                                        </p:attrNameLst>
                                      </p:cBhvr>
                                      <p:to>
                                        <p:strVal val="visible"/>
                                      </p:to>
                                    </p:set>
                                    <p:anim calcmode="lin" valueType="num">
                                      <p:cBhvr additive="base">
                                        <p:cTn dur="1000"/>
                                        <p:tgtEl>
                                          <p:spTgt spid="1367"/>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1" name="Shape 591"/>
        <p:cNvGrpSpPr/>
        <p:nvPr/>
      </p:nvGrpSpPr>
      <p:grpSpPr>
        <a:xfrm>
          <a:off x="0" y="0"/>
          <a:ext cx="0" cy="0"/>
          <a:chOff x="0" y="0"/>
          <a:chExt cx="0" cy="0"/>
        </a:xfrm>
      </p:grpSpPr>
      <p:sp>
        <p:nvSpPr>
          <p:cNvPr id="592" name="Shape 592"/>
          <p:cNvSpPr txBox="1"/>
          <p:nvPr/>
        </p:nvSpPr>
        <p:spPr>
          <a:xfrm>
            <a:off x="403815" y="1400490"/>
            <a:ext cx="3520800" cy="3666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i="0" lang="de" sz="1500" u="none" cap="none" strike="noStrike">
                <a:solidFill>
                  <a:srgbClr val="CC0000"/>
                </a:solidFill>
                <a:latin typeface="Arial"/>
                <a:ea typeface="Arial"/>
                <a:cs typeface="Arial"/>
                <a:sym typeface="Arial"/>
              </a:rPr>
              <a:t>Define data driven processes across complex enterprise  landscapes</a:t>
            </a:r>
            <a:endParaRPr b="0" i="0" sz="1500" u="none" cap="none" strike="noStrike">
              <a:solidFill>
                <a:srgbClr val="CC0000"/>
              </a:solidFill>
              <a:latin typeface="Arial"/>
              <a:ea typeface="Arial"/>
              <a:cs typeface="Arial"/>
              <a:sym typeface="Arial"/>
            </a:endParaRPr>
          </a:p>
          <a:p>
            <a:pPr indent="-215900" lvl="2" marL="215900" marR="0" rtl="0" algn="l">
              <a:lnSpc>
                <a:spcPct val="100000"/>
              </a:lnSpc>
              <a:spcBef>
                <a:spcPts val="700"/>
              </a:spcBef>
              <a:spcAft>
                <a:spcPts val="0"/>
              </a:spcAft>
              <a:buClr>
                <a:srgbClr val="F0AB00"/>
              </a:buClr>
              <a:buSzPts val="1200"/>
              <a:buFont typeface="Arial"/>
              <a:buChar char="•"/>
            </a:pPr>
            <a:r>
              <a:rPr b="0" i="0" lang="de" sz="1200" u="none" cap="none" strike="noStrike">
                <a:solidFill>
                  <a:srgbClr val="000000"/>
                </a:solidFill>
                <a:latin typeface="Arial"/>
                <a:ea typeface="Arial"/>
                <a:cs typeface="Arial"/>
                <a:sym typeface="Arial"/>
              </a:rPr>
              <a:t>Access on-premises, cloud, or hybrid data sources – SAP or non-SAP (Amazon, Hadoop)</a:t>
            </a:r>
            <a:endParaRPr b="0" i="0" sz="1200" u="none" cap="none" strike="noStrike">
              <a:solidFill>
                <a:srgbClr val="000000"/>
              </a:solidFill>
              <a:latin typeface="Arial"/>
              <a:ea typeface="Arial"/>
              <a:cs typeface="Arial"/>
              <a:sym typeface="Arial"/>
            </a:endParaRPr>
          </a:p>
          <a:p>
            <a:pPr indent="-215900" lvl="2" marL="215900" marR="0" rtl="0" algn="l">
              <a:lnSpc>
                <a:spcPct val="100000"/>
              </a:lnSpc>
              <a:spcBef>
                <a:spcPts val="700"/>
              </a:spcBef>
              <a:spcAft>
                <a:spcPts val="0"/>
              </a:spcAft>
              <a:buClr>
                <a:srgbClr val="F0AB00"/>
              </a:buClr>
              <a:buSzPts val="1200"/>
              <a:buFont typeface="Arial"/>
              <a:buChar char="•"/>
            </a:pPr>
            <a:r>
              <a:rPr b="0" i="0" lang="de" sz="1200" u="none" cap="none" strike="noStrike">
                <a:solidFill>
                  <a:srgbClr val="000000"/>
                </a:solidFill>
                <a:latin typeface="Arial"/>
                <a:ea typeface="Arial"/>
                <a:cs typeface="Arial"/>
                <a:sym typeface="Arial"/>
              </a:rPr>
              <a:t>Leverage robust enterprise integration capabilities</a:t>
            </a:r>
            <a:endParaRPr b="0" i="0" sz="1200" u="none" cap="none" strike="noStrike">
              <a:solidFill>
                <a:srgbClr val="000000"/>
              </a:solidFill>
              <a:latin typeface="Arial"/>
              <a:ea typeface="Arial"/>
              <a:cs typeface="Arial"/>
              <a:sym typeface="Arial"/>
            </a:endParaRPr>
          </a:p>
          <a:p>
            <a:pPr indent="-215900" lvl="2" marL="215900" marR="0" rtl="0" algn="l">
              <a:lnSpc>
                <a:spcPct val="100000"/>
              </a:lnSpc>
              <a:spcBef>
                <a:spcPts val="700"/>
              </a:spcBef>
              <a:spcAft>
                <a:spcPts val="0"/>
              </a:spcAft>
              <a:buClr>
                <a:srgbClr val="F0AB00"/>
              </a:buClr>
              <a:buSzPts val="1200"/>
              <a:buFont typeface="Arial"/>
              <a:buChar char="•"/>
            </a:pPr>
            <a:r>
              <a:rPr b="0" i="0" lang="de" sz="1200" u="none" cap="none" strike="noStrike">
                <a:solidFill>
                  <a:srgbClr val="000000"/>
                </a:solidFill>
                <a:latin typeface="Arial"/>
                <a:ea typeface="Arial"/>
                <a:cs typeface="Arial"/>
                <a:sym typeface="Arial"/>
              </a:rPr>
              <a:t>Connect easily to SAP data management and application solutions as data sources</a:t>
            </a:r>
            <a:endParaRPr b="0" i="0" sz="1200" u="none" cap="none" strike="noStrike">
              <a:solidFill>
                <a:srgbClr val="000000"/>
              </a:solidFill>
              <a:latin typeface="Arial"/>
              <a:ea typeface="Arial"/>
              <a:cs typeface="Arial"/>
              <a:sym typeface="Arial"/>
            </a:endParaRPr>
          </a:p>
          <a:p>
            <a:pPr indent="-215900" lvl="2" marL="215900" marR="0" rtl="0" algn="l">
              <a:lnSpc>
                <a:spcPct val="100000"/>
              </a:lnSpc>
              <a:spcBef>
                <a:spcPts val="700"/>
              </a:spcBef>
              <a:spcAft>
                <a:spcPts val="0"/>
              </a:spcAft>
              <a:buClr>
                <a:srgbClr val="F0AB00"/>
              </a:buClr>
              <a:buSzPts val="1200"/>
              <a:buFont typeface="Arial"/>
              <a:buChar char="•"/>
            </a:pPr>
            <a:r>
              <a:rPr b="0" i="0" lang="de" sz="1200" u="none" cap="none" strike="noStrike">
                <a:solidFill>
                  <a:srgbClr val="000000"/>
                </a:solidFill>
                <a:latin typeface="Arial"/>
                <a:ea typeface="Arial"/>
                <a:cs typeface="Arial"/>
                <a:sym typeface="Arial"/>
              </a:rPr>
              <a:t>Connect to SAP and non-SAP applications and analytic solutions as endpoints</a:t>
            </a:r>
            <a:endParaRPr b="0" i="0" sz="1200" u="none" cap="none" strike="noStrike">
              <a:solidFill>
                <a:srgbClr val="000000"/>
              </a:solidFill>
              <a:latin typeface="Arial"/>
              <a:ea typeface="Arial"/>
              <a:cs typeface="Arial"/>
              <a:sym typeface="Arial"/>
            </a:endParaRPr>
          </a:p>
          <a:p>
            <a:pPr indent="0" lvl="0" marL="0" marR="0" rtl="0" algn="l">
              <a:spcBef>
                <a:spcPts val="500"/>
              </a:spcBef>
              <a:spcAft>
                <a:spcPts val="0"/>
              </a:spcAft>
              <a:buNone/>
            </a:pPr>
            <a:r>
              <a:t/>
            </a:r>
            <a:endParaRPr b="0" sz="1200" strike="noStrike">
              <a:solidFill>
                <a:srgbClr val="000000"/>
              </a:solidFill>
              <a:latin typeface="Arial"/>
              <a:ea typeface="Arial"/>
              <a:cs typeface="Arial"/>
              <a:sym typeface="Arial"/>
            </a:endParaRPr>
          </a:p>
          <a:p>
            <a:pPr indent="0" lvl="0" marL="0" marR="0" rtl="0" algn="l">
              <a:lnSpc>
                <a:spcPct val="100000"/>
              </a:lnSpc>
              <a:spcBef>
                <a:spcPts val="1300"/>
              </a:spcBef>
              <a:spcAft>
                <a:spcPts val="0"/>
              </a:spcAft>
              <a:buNone/>
            </a:pPr>
            <a:r>
              <a:t/>
            </a:r>
            <a:endParaRPr b="0" sz="1200" strike="noStrike">
              <a:solidFill>
                <a:srgbClr val="000000"/>
              </a:solidFill>
              <a:latin typeface="Arial"/>
              <a:ea typeface="Arial"/>
              <a:cs typeface="Arial"/>
              <a:sym typeface="Arial"/>
            </a:endParaRPr>
          </a:p>
          <a:p>
            <a:pPr indent="0" lvl="0" marL="0" marR="0" rtl="0" algn="l">
              <a:lnSpc>
                <a:spcPct val="100000"/>
              </a:lnSpc>
              <a:spcBef>
                <a:spcPts val="1300"/>
              </a:spcBef>
              <a:spcAft>
                <a:spcPts val="0"/>
              </a:spcAft>
              <a:buNone/>
            </a:pPr>
            <a:r>
              <a:t/>
            </a:r>
            <a:endParaRPr b="0" sz="1200" strike="noStrike">
              <a:solidFill>
                <a:srgbClr val="000000"/>
              </a:solidFill>
              <a:latin typeface="Arial"/>
              <a:ea typeface="Arial"/>
              <a:cs typeface="Arial"/>
              <a:sym typeface="Arial"/>
            </a:endParaRPr>
          </a:p>
        </p:txBody>
      </p:sp>
      <p:sp>
        <p:nvSpPr>
          <p:cNvPr id="593" name="Shape 593"/>
          <p:cNvSpPr txBox="1"/>
          <p:nvPr/>
        </p:nvSpPr>
        <p:spPr>
          <a:xfrm>
            <a:off x="378981" y="378540"/>
            <a:ext cx="6953100" cy="530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de" sz="1800" strike="noStrike">
                <a:solidFill>
                  <a:srgbClr val="000000"/>
                </a:solidFill>
                <a:latin typeface="Arial"/>
                <a:ea typeface="Arial"/>
                <a:cs typeface="Arial"/>
                <a:sym typeface="Arial"/>
              </a:rPr>
              <a:t>SAP Data Hub </a:t>
            </a:r>
            <a:br>
              <a:rPr lang="de" sz="1300"/>
            </a:br>
            <a:r>
              <a:rPr b="0" lang="de" sz="1600" strike="noStrike">
                <a:solidFill>
                  <a:srgbClr val="000000"/>
                </a:solidFill>
                <a:latin typeface="Arial"/>
                <a:ea typeface="Arial"/>
                <a:cs typeface="Arial"/>
                <a:sym typeface="Arial"/>
              </a:rPr>
              <a:t>Overview </a:t>
            </a:r>
            <a:endParaRPr b="0" sz="1600" strike="noStrike">
              <a:solidFill>
                <a:srgbClr val="000000"/>
              </a:solidFill>
              <a:latin typeface="Arial"/>
              <a:ea typeface="Arial"/>
              <a:cs typeface="Arial"/>
              <a:sym typeface="Arial"/>
            </a:endParaRPr>
          </a:p>
        </p:txBody>
      </p:sp>
      <p:sp>
        <p:nvSpPr>
          <p:cNvPr id="594" name="Shape 594"/>
          <p:cNvSpPr/>
          <p:nvPr/>
        </p:nvSpPr>
        <p:spPr>
          <a:xfrm>
            <a:off x="4441676" y="114144"/>
            <a:ext cx="4551688" cy="4896536"/>
          </a:xfrm>
          <a:prstGeom prst="rect">
            <a:avLst/>
          </a:prstGeom>
          <a:solidFill>
            <a:srgbClr val="F3F4F4"/>
          </a:solidFill>
          <a:ln>
            <a:noFill/>
          </a:ln>
        </p:spPr>
        <p:txBody>
          <a:bodyPr anchorCtr="0" anchor="ctr" bIns="68550" lIns="68550" spcFirstLastPara="1" rIns="68550" wrap="square" tIns="68550">
            <a:noAutofit/>
          </a:bodyPr>
          <a:lstStyle/>
          <a:p>
            <a:pPr indent="0" lvl="0" marL="0">
              <a:spcBef>
                <a:spcPts val="0"/>
              </a:spcBef>
              <a:spcAft>
                <a:spcPts val="0"/>
              </a:spcAft>
              <a:buNone/>
            </a:pPr>
            <a:r>
              <a:t/>
            </a:r>
            <a:endParaRPr/>
          </a:p>
        </p:txBody>
      </p:sp>
      <p:sp>
        <p:nvSpPr>
          <p:cNvPr id="595" name="Shape 595"/>
          <p:cNvSpPr/>
          <p:nvPr/>
        </p:nvSpPr>
        <p:spPr>
          <a:xfrm rot="5400000">
            <a:off x="5794742" y="997453"/>
            <a:ext cx="1985400" cy="4209000"/>
          </a:xfrm>
          <a:prstGeom prst="rect">
            <a:avLst/>
          </a:prstGeom>
          <a:solidFill>
            <a:schemeClr val="lt1"/>
          </a:solidFill>
          <a:ln cap="flat" cmpd="sng" w="9525">
            <a:solidFill>
              <a:srgbClr val="A5A5A5">
                <a:alpha val="43920"/>
              </a:srgbClr>
            </a:solidFill>
            <a:prstDash val="solid"/>
            <a:miter lim="8000"/>
            <a:headEnd len="med" w="med" type="none"/>
            <a:tailEnd len="med" w="med" type="none"/>
          </a:ln>
        </p:spPr>
        <p:txBody>
          <a:bodyPr anchorCtr="0" anchor="ctr" bIns="68550" lIns="68550" spcFirstLastPara="1" rIns="68550" wrap="square" tIns="68550">
            <a:noAutofit/>
          </a:bodyPr>
          <a:lstStyle/>
          <a:p>
            <a:pPr indent="0" lvl="0" marL="0">
              <a:spcBef>
                <a:spcPts val="0"/>
              </a:spcBef>
              <a:spcAft>
                <a:spcPts val="0"/>
              </a:spcAft>
              <a:buNone/>
            </a:pPr>
            <a:r>
              <a:t/>
            </a:r>
            <a:endParaRPr/>
          </a:p>
        </p:txBody>
      </p:sp>
      <p:sp>
        <p:nvSpPr>
          <p:cNvPr id="596" name="Shape 596"/>
          <p:cNvSpPr/>
          <p:nvPr/>
        </p:nvSpPr>
        <p:spPr>
          <a:xfrm flipH="1" rot="10800000">
            <a:off x="5714039" y="1927909"/>
            <a:ext cx="290" cy="181210"/>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597" name="Shape 597"/>
          <p:cNvSpPr/>
          <p:nvPr/>
        </p:nvSpPr>
        <p:spPr>
          <a:xfrm flipH="1" rot="10800000">
            <a:off x="6792464" y="1927909"/>
            <a:ext cx="290" cy="181210"/>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598" name="Shape 598"/>
          <p:cNvSpPr/>
          <p:nvPr/>
        </p:nvSpPr>
        <p:spPr>
          <a:xfrm flipH="1" rot="10800000">
            <a:off x="7865400" y="1927909"/>
            <a:ext cx="290" cy="181210"/>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599" name="Shape 599"/>
          <p:cNvSpPr/>
          <p:nvPr/>
        </p:nvSpPr>
        <p:spPr>
          <a:xfrm rot="-5400000">
            <a:off x="4504371" y="2747177"/>
            <a:ext cx="1078661" cy="309372"/>
          </a:xfrm>
          <a:prstGeom prst="rect">
            <a:avLst/>
          </a:prstGeom>
          <a:solidFill>
            <a:schemeClr val="accent6">
              <a:alpha val="72940"/>
            </a:schemeClr>
          </a:solidFill>
          <a:ln cap="flat" cmpd="sng" w="9525">
            <a:solidFill>
              <a:srgbClr val="942582"/>
            </a:solidFill>
            <a:prstDash val="solid"/>
            <a:miter lim="8000"/>
            <a:headEnd len="med" w="med" type="none"/>
            <a:tailEnd len="med" w="med" type="none"/>
          </a:ln>
        </p:spPr>
        <p:txBody>
          <a:bodyPr anchorCtr="0" anchor="ctr" bIns="68550" lIns="68550" spcFirstLastPara="1" rIns="68550" wrap="square" tIns="68550">
            <a:noAutofit/>
          </a:bodyPr>
          <a:lstStyle/>
          <a:p>
            <a:pPr indent="0" lvl="0" marL="0">
              <a:spcBef>
                <a:spcPts val="0"/>
              </a:spcBef>
              <a:spcAft>
                <a:spcPts val="0"/>
              </a:spcAft>
              <a:buNone/>
            </a:pPr>
            <a:r>
              <a:t/>
            </a:r>
            <a:endParaRPr/>
          </a:p>
        </p:txBody>
      </p:sp>
      <p:sp>
        <p:nvSpPr>
          <p:cNvPr id="600" name="Shape 600"/>
          <p:cNvSpPr/>
          <p:nvPr/>
        </p:nvSpPr>
        <p:spPr>
          <a:xfrm rot="-5400000">
            <a:off x="4587706" y="2852844"/>
            <a:ext cx="926516" cy="99638"/>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FFFFFF"/>
                </a:solidFill>
                <a:latin typeface="Arial"/>
                <a:ea typeface="Arial"/>
                <a:cs typeface="Arial"/>
                <a:sym typeface="Arial"/>
              </a:rPr>
              <a:t>Security &amp; Access</a:t>
            </a:r>
            <a:endParaRPr b="0" sz="700" strike="noStrike">
              <a:solidFill>
                <a:srgbClr val="000000"/>
              </a:solidFill>
              <a:latin typeface="Arial"/>
              <a:ea typeface="Arial"/>
              <a:cs typeface="Arial"/>
              <a:sym typeface="Arial"/>
            </a:endParaRPr>
          </a:p>
        </p:txBody>
      </p:sp>
      <p:sp>
        <p:nvSpPr>
          <p:cNvPr id="601" name="Shape 601"/>
          <p:cNvSpPr/>
          <p:nvPr/>
        </p:nvSpPr>
        <p:spPr>
          <a:xfrm>
            <a:off x="6304481" y="2198004"/>
            <a:ext cx="998124" cy="15837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1000" strike="noStrike">
                <a:solidFill>
                  <a:srgbClr val="404040"/>
                </a:solidFill>
                <a:latin typeface="Arial"/>
                <a:ea typeface="Arial"/>
                <a:cs typeface="Arial"/>
                <a:sym typeface="Arial"/>
              </a:rPr>
              <a:t>SAP Data Hub</a:t>
            </a:r>
            <a:endParaRPr b="0" sz="1000" strike="noStrike">
              <a:solidFill>
                <a:srgbClr val="000000"/>
              </a:solidFill>
              <a:latin typeface="Arial"/>
              <a:ea typeface="Arial"/>
              <a:cs typeface="Arial"/>
              <a:sym typeface="Arial"/>
            </a:endParaRPr>
          </a:p>
        </p:txBody>
      </p:sp>
      <p:sp>
        <p:nvSpPr>
          <p:cNvPr id="602" name="Shape 602"/>
          <p:cNvSpPr/>
          <p:nvPr/>
        </p:nvSpPr>
        <p:spPr>
          <a:xfrm>
            <a:off x="5295059" y="2521247"/>
            <a:ext cx="958907" cy="234595"/>
          </a:xfrm>
          <a:prstGeom prst="rect">
            <a:avLst/>
          </a:prstGeom>
          <a:solidFill>
            <a:srgbClr val="FDB719"/>
          </a:solidFill>
          <a:ln cap="flat" cmpd="sng" w="9525">
            <a:solidFill>
              <a:srgbClr val="A5A5A5">
                <a:alpha val="43920"/>
              </a:srgbClr>
            </a:solidFill>
            <a:prstDash val="solid"/>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1" lang="de" sz="600" strike="noStrike">
                <a:solidFill>
                  <a:srgbClr val="FFFFFF"/>
                </a:solidFill>
                <a:latin typeface="Arial"/>
                <a:ea typeface="Arial"/>
                <a:cs typeface="Arial"/>
                <a:sym typeface="Arial"/>
              </a:rPr>
              <a:t>SAP Data Hub Modeler</a:t>
            </a:r>
            <a:endParaRPr b="0" sz="600" strike="noStrike">
              <a:solidFill>
                <a:srgbClr val="000000"/>
              </a:solidFill>
              <a:latin typeface="Arial"/>
              <a:ea typeface="Arial"/>
              <a:cs typeface="Arial"/>
              <a:sym typeface="Arial"/>
            </a:endParaRPr>
          </a:p>
        </p:txBody>
      </p:sp>
      <p:sp>
        <p:nvSpPr>
          <p:cNvPr id="603" name="Shape 603"/>
          <p:cNvSpPr/>
          <p:nvPr/>
        </p:nvSpPr>
        <p:spPr>
          <a:xfrm>
            <a:off x="6311800" y="2521247"/>
            <a:ext cx="958907" cy="234595"/>
          </a:xfrm>
          <a:prstGeom prst="rect">
            <a:avLst/>
          </a:prstGeom>
          <a:solidFill>
            <a:srgbClr val="FDB719"/>
          </a:solidFill>
          <a:ln cap="flat" cmpd="sng" w="9525">
            <a:solidFill>
              <a:srgbClr val="A5A5A5">
                <a:alpha val="43920"/>
              </a:srgbClr>
            </a:solidFill>
            <a:prstDash val="solid"/>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1" lang="de" sz="600" strike="noStrike">
                <a:solidFill>
                  <a:srgbClr val="FFFFFF"/>
                </a:solidFill>
                <a:latin typeface="Arial"/>
                <a:ea typeface="Arial"/>
                <a:cs typeface="Arial"/>
                <a:sym typeface="Arial"/>
              </a:rPr>
              <a:t>Self Service Data Prep</a:t>
            </a:r>
            <a:endParaRPr b="0" sz="600" strike="noStrike">
              <a:solidFill>
                <a:srgbClr val="000000"/>
              </a:solidFill>
              <a:latin typeface="Arial"/>
              <a:ea typeface="Arial"/>
              <a:cs typeface="Arial"/>
              <a:sym typeface="Arial"/>
            </a:endParaRPr>
          </a:p>
        </p:txBody>
      </p:sp>
      <p:sp>
        <p:nvSpPr>
          <p:cNvPr id="604" name="Shape 604"/>
          <p:cNvSpPr/>
          <p:nvPr/>
        </p:nvSpPr>
        <p:spPr>
          <a:xfrm>
            <a:off x="7328802" y="2521247"/>
            <a:ext cx="958907" cy="234595"/>
          </a:xfrm>
          <a:prstGeom prst="rect">
            <a:avLst/>
          </a:prstGeom>
          <a:solidFill>
            <a:srgbClr val="FDB719"/>
          </a:solidFill>
          <a:ln cap="flat" cmpd="sng" w="9525">
            <a:solidFill>
              <a:srgbClr val="A5A5A5">
                <a:alpha val="43920"/>
              </a:srgbClr>
            </a:solidFill>
            <a:prstDash val="solid"/>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1" lang="de" sz="600" strike="noStrike">
                <a:solidFill>
                  <a:srgbClr val="FFFFFF"/>
                </a:solidFill>
                <a:latin typeface="Arial"/>
                <a:ea typeface="Arial"/>
                <a:cs typeface="Arial"/>
                <a:sym typeface="Arial"/>
              </a:rPr>
              <a:t>SAP Data Hub Cockpit</a:t>
            </a:r>
            <a:endParaRPr b="0" sz="600" strike="noStrike">
              <a:solidFill>
                <a:srgbClr val="000000"/>
              </a:solidFill>
              <a:latin typeface="Arial"/>
              <a:ea typeface="Arial"/>
              <a:cs typeface="Arial"/>
              <a:sym typeface="Arial"/>
            </a:endParaRPr>
          </a:p>
        </p:txBody>
      </p:sp>
      <p:pic>
        <p:nvPicPr>
          <p:cNvPr id="605" name="Shape 605"/>
          <p:cNvPicPr preferRelativeResize="0"/>
          <p:nvPr/>
        </p:nvPicPr>
        <p:blipFill rotWithShape="1">
          <a:blip r:embed="rId3">
            <a:alphaModFix/>
          </a:blip>
          <a:srcRect b="0" l="0" r="0" t="0"/>
          <a:stretch/>
        </p:blipFill>
        <p:spPr>
          <a:xfrm>
            <a:off x="5295059" y="315937"/>
            <a:ext cx="2800610" cy="996694"/>
          </a:xfrm>
          <a:prstGeom prst="rect">
            <a:avLst/>
          </a:prstGeom>
          <a:noFill/>
          <a:ln>
            <a:noFill/>
          </a:ln>
        </p:spPr>
      </p:pic>
      <p:sp>
        <p:nvSpPr>
          <p:cNvPr id="606" name="Shape 606"/>
          <p:cNvSpPr/>
          <p:nvPr/>
        </p:nvSpPr>
        <p:spPr>
          <a:xfrm>
            <a:off x="5191294" y="1321966"/>
            <a:ext cx="1016425" cy="582187"/>
          </a:xfrm>
          <a:prstGeom prst="rect">
            <a:avLst/>
          </a:prstGeom>
          <a:solidFill>
            <a:schemeClr val="lt1"/>
          </a:solidFill>
          <a:ln cap="flat" cmpd="sng" w="9525">
            <a:solidFill>
              <a:srgbClr val="A5A5A5">
                <a:alpha val="43920"/>
              </a:srgbClr>
            </a:solidFill>
            <a:prstDash val="solid"/>
            <a:miter lim="8000"/>
            <a:headEnd len="med" w="med" type="none"/>
            <a:tailEnd len="med" w="med" type="none"/>
          </a:ln>
        </p:spPr>
        <p:txBody>
          <a:bodyPr anchorCtr="0" anchor="ctr" bIns="68550" lIns="68550" spcFirstLastPara="1" rIns="68550" wrap="square" tIns="68550">
            <a:noAutofit/>
          </a:bodyPr>
          <a:lstStyle/>
          <a:p>
            <a:pPr indent="0" lvl="0" marL="0">
              <a:spcBef>
                <a:spcPts val="0"/>
              </a:spcBef>
              <a:spcAft>
                <a:spcPts val="0"/>
              </a:spcAft>
              <a:buNone/>
            </a:pPr>
            <a:r>
              <a:t/>
            </a:r>
            <a:endParaRPr/>
          </a:p>
        </p:txBody>
      </p:sp>
      <p:sp>
        <p:nvSpPr>
          <p:cNvPr id="607" name="Shape 607"/>
          <p:cNvSpPr/>
          <p:nvPr/>
        </p:nvSpPr>
        <p:spPr>
          <a:xfrm>
            <a:off x="6258480" y="1321966"/>
            <a:ext cx="1043440" cy="582187"/>
          </a:xfrm>
          <a:prstGeom prst="rect">
            <a:avLst/>
          </a:prstGeom>
          <a:solidFill>
            <a:schemeClr val="lt1"/>
          </a:solidFill>
          <a:ln cap="flat" cmpd="sng" w="9525">
            <a:solidFill>
              <a:srgbClr val="A5A5A5">
                <a:alpha val="43920"/>
              </a:srgbClr>
            </a:solidFill>
            <a:prstDash val="solid"/>
            <a:miter lim="8000"/>
            <a:headEnd len="med" w="med" type="none"/>
            <a:tailEnd len="med" w="med" type="none"/>
          </a:ln>
        </p:spPr>
        <p:txBody>
          <a:bodyPr anchorCtr="0" anchor="ctr" bIns="68550" lIns="68550" spcFirstLastPara="1" rIns="68550" wrap="square" tIns="68550">
            <a:noAutofit/>
          </a:bodyPr>
          <a:lstStyle/>
          <a:p>
            <a:pPr indent="0" lvl="0" marL="0">
              <a:spcBef>
                <a:spcPts val="0"/>
              </a:spcBef>
              <a:spcAft>
                <a:spcPts val="0"/>
              </a:spcAft>
              <a:buNone/>
            </a:pPr>
            <a:r>
              <a:t/>
            </a:r>
            <a:endParaRPr/>
          </a:p>
        </p:txBody>
      </p:sp>
      <p:sp>
        <p:nvSpPr>
          <p:cNvPr id="608" name="Shape 608"/>
          <p:cNvSpPr/>
          <p:nvPr/>
        </p:nvSpPr>
        <p:spPr>
          <a:xfrm>
            <a:off x="7325927" y="1321966"/>
            <a:ext cx="1016425" cy="582187"/>
          </a:xfrm>
          <a:prstGeom prst="rect">
            <a:avLst/>
          </a:prstGeom>
          <a:solidFill>
            <a:schemeClr val="lt1"/>
          </a:solidFill>
          <a:ln cap="flat" cmpd="sng" w="9525">
            <a:solidFill>
              <a:srgbClr val="A5A5A5">
                <a:alpha val="43920"/>
              </a:srgbClr>
            </a:solidFill>
            <a:prstDash val="solid"/>
            <a:miter lim="8000"/>
            <a:headEnd len="med" w="med" type="none"/>
            <a:tailEnd len="med" w="med" type="none"/>
          </a:ln>
        </p:spPr>
        <p:txBody>
          <a:bodyPr anchorCtr="0" anchor="ctr" bIns="68550" lIns="68550" spcFirstLastPara="1" rIns="68550" wrap="square" tIns="68550">
            <a:noAutofit/>
          </a:bodyPr>
          <a:lstStyle/>
          <a:p>
            <a:pPr indent="0" lvl="0" marL="0">
              <a:spcBef>
                <a:spcPts val="0"/>
              </a:spcBef>
              <a:spcAft>
                <a:spcPts val="0"/>
              </a:spcAft>
              <a:buNone/>
            </a:pPr>
            <a:r>
              <a:t/>
            </a:r>
            <a:endParaRPr/>
          </a:p>
        </p:txBody>
      </p:sp>
      <p:sp>
        <p:nvSpPr>
          <p:cNvPr id="609" name="Shape 609"/>
          <p:cNvSpPr/>
          <p:nvPr/>
        </p:nvSpPr>
        <p:spPr>
          <a:xfrm>
            <a:off x="5202271" y="1374283"/>
            <a:ext cx="998124" cy="10172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04040"/>
                </a:solidFill>
                <a:latin typeface="Arial"/>
                <a:ea typeface="Arial"/>
                <a:cs typeface="Arial"/>
                <a:sym typeface="Arial"/>
              </a:rPr>
              <a:t>Apps &amp; Data Stores </a:t>
            </a:r>
            <a:endParaRPr b="0" sz="700" strike="noStrike">
              <a:solidFill>
                <a:srgbClr val="000000"/>
              </a:solidFill>
              <a:latin typeface="Arial"/>
              <a:ea typeface="Arial"/>
              <a:cs typeface="Arial"/>
              <a:sym typeface="Arial"/>
            </a:endParaRPr>
          </a:p>
        </p:txBody>
      </p:sp>
      <p:sp>
        <p:nvSpPr>
          <p:cNvPr id="610" name="Shape 610"/>
          <p:cNvSpPr/>
          <p:nvPr/>
        </p:nvSpPr>
        <p:spPr>
          <a:xfrm>
            <a:off x="6265798" y="1378821"/>
            <a:ext cx="998124" cy="10172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04040"/>
                </a:solidFill>
                <a:latin typeface="Arial"/>
                <a:ea typeface="Arial"/>
                <a:cs typeface="Arial"/>
                <a:sym typeface="Arial"/>
              </a:rPr>
              <a:t>Analytics</a:t>
            </a:r>
            <a:endParaRPr b="0" sz="700" strike="noStrike">
              <a:solidFill>
                <a:srgbClr val="000000"/>
              </a:solidFill>
              <a:latin typeface="Arial"/>
              <a:ea typeface="Arial"/>
              <a:cs typeface="Arial"/>
              <a:sym typeface="Arial"/>
            </a:endParaRPr>
          </a:p>
        </p:txBody>
      </p:sp>
      <p:sp>
        <p:nvSpPr>
          <p:cNvPr id="611" name="Shape 611"/>
          <p:cNvSpPr/>
          <p:nvPr/>
        </p:nvSpPr>
        <p:spPr>
          <a:xfrm>
            <a:off x="7344223" y="1381223"/>
            <a:ext cx="998124" cy="10172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04040"/>
                </a:solidFill>
                <a:latin typeface="Arial"/>
                <a:ea typeface="Arial"/>
                <a:cs typeface="Arial"/>
                <a:sym typeface="Arial"/>
              </a:rPr>
              <a:t>Data Science </a:t>
            </a:r>
            <a:endParaRPr b="0" sz="700" strike="noStrike">
              <a:solidFill>
                <a:srgbClr val="000000"/>
              </a:solidFill>
              <a:latin typeface="Arial"/>
              <a:ea typeface="Arial"/>
              <a:cs typeface="Arial"/>
              <a:sym typeface="Arial"/>
            </a:endParaRPr>
          </a:p>
        </p:txBody>
      </p:sp>
      <p:sp>
        <p:nvSpPr>
          <p:cNvPr id="612" name="Shape 612"/>
          <p:cNvSpPr/>
          <p:nvPr/>
        </p:nvSpPr>
        <p:spPr>
          <a:xfrm>
            <a:off x="5268399" y="1513349"/>
            <a:ext cx="862174" cy="451395"/>
          </a:xfrm>
          <a:prstGeom prst="rect">
            <a:avLst/>
          </a:prstGeom>
          <a:noFill/>
          <a:ln>
            <a:noFill/>
          </a:ln>
        </p:spPr>
        <p:txBody>
          <a:bodyPr anchorCtr="0" anchor="t" bIns="0" lIns="0" spcFirstLastPara="1" rIns="0" wrap="square" tIns="0">
            <a:noAutofit/>
          </a:bodyPr>
          <a:lstStyle/>
          <a:p>
            <a:pPr indent="-76200" lvl="0" marL="63500" marR="0" rtl="0" algn="l">
              <a:lnSpc>
                <a:spcPct val="100000"/>
              </a:lnSpc>
              <a:spcBef>
                <a:spcPts val="0"/>
              </a:spcBef>
              <a:spcAft>
                <a:spcPts val="0"/>
              </a:spcAft>
              <a:buClr>
                <a:srgbClr val="F0AB00"/>
              </a:buClr>
              <a:buSzPts val="600"/>
              <a:buFont typeface="Arial"/>
              <a:buChar char="•"/>
            </a:pPr>
            <a:r>
              <a:rPr b="0" lang="de" sz="600" strike="noStrike">
                <a:solidFill>
                  <a:srgbClr val="404040"/>
                </a:solidFill>
                <a:latin typeface="Arial"/>
                <a:ea typeface="Arial"/>
                <a:cs typeface="Arial"/>
                <a:sym typeface="Arial"/>
              </a:rPr>
              <a:t>Enterprise Apps: DWH,</a:t>
            </a:r>
            <a:br>
              <a:rPr lang="de" sz="600">
                <a:latin typeface="Arial"/>
                <a:ea typeface="Arial"/>
                <a:cs typeface="Arial"/>
                <a:sym typeface="Arial"/>
              </a:rPr>
            </a:br>
            <a:r>
              <a:rPr b="0" lang="de" sz="600" strike="noStrike">
                <a:solidFill>
                  <a:srgbClr val="404040"/>
                </a:solidFill>
                <a:latin typeface="Arial"/>
                <a:ea typeface="Arial"/>
                <a:cs typeface="Arial"/>
                <a:sym typeface="Arial"/>
              </a:rPr>
              <a:t>IoT, CRM, ERP, MDM</a:t>
            </a:r>
            <a:endParaRPr b="0" sz="600" strike="noStrike">
              <a:solidFill>
                <a:srgbClr val="000000"/>
              </a:solidFill>
              <a:latin typeface="Arial"/>
              <a:ea typeface="Arial"/>
              <a:cs typeface="Arial"/>
              <a:sym typeface="Arial"/>
            </a:endParaRPr>
          </a:p>
          <a:p>
            <a:pPr indent="-76200" lvl="0" marL="63500" marR="0" rtl="0" algn="l">
              <a:lnSpc>
                <a:spcPct val="100000"/>
              </a:lnSpc>
              <a:spcBef>
                <a:spcPts val="0"/>
              </a:spcBef>
              <a:spcAft>
                <a:spcPts val="0"/>
              </a:spcAft>
              <a:buClr>
                <a:srgbClr val="F0AB00"/>
              </a:buClr>
              <a:buSzPts val="600"/>
              <a:buFont typeface="Arial"/>
              <a:buChar char="•"/>
            </a:pPr>
            <a:r>
              <a:rPr b="0" lang="de" sz="600" strike="noStrike">
                <a:solidFill>
                  <a:srgbClr val="404040"/>
                </a:solidFill>
                <a:latin typeface="Arial"/>
                <a:ea typeface="Arial"/>
                <a:cs typeface="Arial"/>
                <a:sym typeface="Arial"/>
              </a:rPr>
              <a:t>On-Prem data stores</a:t>
            </a:r>
            <a:endParaRPr b="0" sz="600" strike="noStrike">
              <a:solidFill>
                <a:srgbClr val="000000"/>
              </a:solidFill>
              <a:latin typeface="Arial"/>
              <a:ea typeface="Arial"/>
              <a:cs typeface="Arial"/>
              <a:sym typeface="Arial"/>
            </a:endParaRPr>
          </a:p>
          <a:p>
            <a:pPr indent="-76200" lvl="0" marL="63500" marR="0" rtl="0" algn="l">
              <a:lnSpc>
                <a:spcPct val="100000"/>
              </a:lnSpc>
              <a:spcBef>
                <a:spcPts val="0"/>
              </a:spcBef>
              <a:spcAft>
                <a:spcPts val="0"/>
              </a:spcAft>
              <a:buClr>
                <a:srgbClr val="F0AB00"/>
              </a:buClr>
              <a:buSzPts val="600"/>
              <a:buFont typeface="Arial"/>
              <a:buChar char="•"/>
            </a:pPr>
            <a:r>
              <a:rPr b="0" lang="de" sz="600" strike="noStrike">
                <a:solidFill>
                  <a:srgbClr val="404040"/>
                </a:solidFill>
                <a:latin typeface="Arial"/>
                <a:ea typeface="Arial"/>
                <a:cs typeface="Arial"/>
                <a:sym typeface="Arial"/>
              </a:rPr>
              <a:t>Cloud/Hybrid stores</a:t>
            </a:r>
            <a:endParaRPr b="0" sz="6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600" strike="noStrike">
              <a:solidFill>
                <a:srgbClr val="000000"/>
              </a:solidFill>
              <a:latin typeface="Arial"/>
              <a:ea typeface="Arial"/>
              <a:cs typeface="Arial"/>
              <a:sym typeface="Arial"/>
            </a:endParaRPr>
          </a:p>
        </p:txBody>
      </p:sp>
      <p:sp>
        <p:nvSpPr>
          <p:cNvPr id="613" name="Shape 613"/>
          <p:cNvSpPr/>
          <p:nvPr/>
        </p:nvSpPr>
        <p:spPr>
          <a:xfrm>
            <a:off x="6330619" y="1521357"/>
            <a:ext cx="933344" cy="271074"/>
          </a:xfrm>
          <a:prstGeom prst="rect">
            <a:avLst/>
          </a:prstGeom>
          <a:noFill/>
          <a:ln>
            <a:noFill/>
          </a:ln>
        </p:spPr>
        <p:txBody>
          <a:bodyPr anchorCtr="0" anchor="t" bIns="0" lIns="0" spcFirstLastPara="1" rIns="0" wrap="square" tIns="0">
            <a:noAutofit/>
          </a:bodyPr>
          <a:lstStyle/>
          <a:p>
            <a:pPr indent="-69850" lvl="0" marL="63500" marR="0" rtl="0" algn="l">
              <a:lnSpc>
                <a:spcPct val="100000"/>
              </a:lnSpc>
              <a:spcBef>
                <a:spcPts val="0"/>
              </a:spcBef>
              <a:spcAft>
                <a:spcPts val="0"/>
              </a:spcAft>
              <a:buClr>
                <a:srgbClr val="F0AB00"/>
              </a:buClr>
              <a:buSzPts val="500"/>
              <a:buFont typeface="Arial"/>
              <a:buChar char="•"/>
            </a:pPr>
            <a:r>
              <a:rPr b="0" lang="de" sz="600" strike="noStrike">
                <a:solidFill>
                  <a:srgbClr val="404040"/>
                </a:solidFill>
                <a:latin typeface="Arial"/>
                <a:ea typeface="Arial"/>
                <a:cs typeface="Arial"/>
                <a:sym typeface="Arial"/>
              </a:rPr>
              <a:t>Dashboards</a:t>
            </a:r>
            <a:endParaRPr b="0" sz="600" strike="noStrike">
              <a:solidFill>
                <a:srgbClr val="000000"/>
              </a:solidFill>
              <a:latin typeface="Arial"/>
              <a:ea typeface="Arial"/>
              <a:cs typeface="Arial"/>
              <a:sym typeface="Arial"/>
            </a:endParaRPr>
          </a:p>
          <a:p>
            <a:pPr indent="-69850" lvl="0" marL="63500" marR="0" rtl="0" algn="l">
              <a:lnSpc>
                <a:spcPct val="100000"/>
              </a:lnSpc>
              <a:spcBef>
                <a:spcPts val="0"/>
              </a:spcBef>
              <a:spcAft>
                <a:spcPts val="0"/>
              </a:spcAft>
              <a:buClr>
                <a:srgbClr val="F0AB00"/>
              </a:buClr>
              <a:buSzPts val="500"/>
              <a:buFont typeface="Arial"/>
              <a:buChar char="•"/>
            </a:pPr>
            <a:r>
              <a:rPr b="0" lang="de" sz="600" strike="noStrike">
                <a:solidFill>
                  <a:srgbClr val="404040"/>
                </a:solidFill>
                <a:latin typeface="Arial"/>
                <a:ea typeface="Arial"/>
                <a:cs typeface="Arial"/>
                <a:sym typeface="Arial"/>
              </a:rPr>
              <a:t>Ad Hoc Reporting</a:t>
            </a:r>
            <a:endParaRPr b="0" sz="600" strike="noStrike">
              <a:solidFill>
                <a:srgbClr val="000000"/>
              </a:solidFill>
              <a:latin typeface="Arial"/>
              <a:ea typeface="Arial"/>
              <a:cs typeface="Arial"/>
              <a:sym typeface="Arial"/>
            </a:endParaRPr>
          </a:p>
          <a:p>
            <a:pPr indent="-69850" lvl="0" marL="63500" marR="0" rtl="0" algn="l">
              <a:lnSpc>
                <a:spcPct val="100000"/>
              </a:lnSpc>
              <a:spcBef>
                <a:spcPts val="0"/>
              </a:spcBef>
              <a:spcAft>
                <a:spcPts val="0"/>
              </a:spcAft>
              <a:buClr>
                <a:srgbClr val="F0AB00"/>
              </a:buClr>
              <a:buSzPts val="500"/>
              <a:buFont typeface="Arial"/>
              <a:buChar char="•"/>
            </a:pPr>
            <a:r>
              <a:rPr b="0" lang="de" sz="600" strike="noStrike">
                <a:solidFill>
                  <a:srgbClr val="404040"/>
                </a:solidFill>
                <a:latin typeface="Arial"/>
                <a:ea typeface="Arial"/>
                <a:cs typeface="Arial"/>
                <a:sym typeface="Arial"/>
              </a:rPr>
              <a:t>Self Services </a:t>
            </a:r>
            <a:endParaRPr b="0" sz="600" strike="noStrike">
              <a:solidFill>
                <a:srgbClr val="000000"/>
              </a:solidFill>
              <a:latin typeface="Arial"/>
              <a:ea typeface="Arial"/>
              <a:cs typeface="Arial"/>
              <a:sym typeface="Arial"/>
            </a:endParaRPr>
          </a:p>
        </p:txBody>
      </p:sp>
      <p:sp>
        <p:nvSpPr>
          <p:cNvPr id="614" name="Shape 614"/>
          <p:cNvSpPr/>
          <p:nvPr/>
        </p:nvSpPr>
        <p:spPr>
          <a:xfrm>
            <a:off x="7373758" y="1513616"/>
            <a:ext cx="968494" cy="361234"/>
          </a:xfrm>
          <a:prstGeom prst="rect">
            <a:avLst/>
          </a:prstGeom>
          <a:noFill/>
          <a:ln>
            <a:noFill/>
          </a:ln>
        </p:spPr>
        <p:txBody>
          <a:bodyPr anchorCtr="0" anchor="t" bIns="0" lIns="0" spcFirstLastPara="1" rIns="0" wrap="square" tIns="0">
            <a:noAutofit/>
          </a:bodyPr>
          <a:lstStyle/>
          <a:p>
            <a:pPr indent="-69850" lvl="0" marL="63500" marR="0" rtl="0" algn="l">
              <a:lnSpc>
                <a:spcPct val="100000"/>
              </a:lnSpc>
              <a:spcBef>
                <a:spcPts val="0"/>
              </a:spcBef>
              <a:spcAft>
                <a:spcPts val="0"/>
              </a:spcAft>
              <a:buClr>
                <a:srgbClr val="F0AB00"/>
              </a:buClr>
              <a:buSzPts val="500"/>
              <a:buFont typeface="Arial"/>
              <a:buChar char="•"/>
            </a:pPr>
            <a:r>
              <a:rPr b="0" lang="de" sz="600" strike="noStrike">
                <a:solidFill>
                  <a:srgbClr val="404040"/>
                </a:solidFill>
                <a:latin typeface="Arial"/>
                <a:ea typeface="Arial"/>
                <a:cs typeface="Arial"/>
                <a:sym typeface="Arial"/>
              </a:rPr>
              <a:t>ML / R / L / SPARK </a:t>
            </a:r>
            <a:endParaRPr b="0" sz="600" strike="noStrike">
              <a:solidFill>
                <a:srgbClr val="000000"/>
              </a:solidFill>
              <a:latin typeface="Arial"/>
              <a:ea typeface="Arial"/>
              <a:cs typeface="Arial"/>
              <a:sym typeface="Arial"/>
            </a:endParaRPr>
          </a:p>
          <a:p>
            <a:pPr indent="-69850" lvl="0" marL="63500" marR="0" rtl="0" algn="l">
              <a:lnSpc>
                <a:spcPct val="100000"/>
              </a:lnSpc>
              <a:spcBef>
                <a:spcPts val="0"/>
              </a:spcBef>
              <a:spcAft>
                <a:spcPts val="0"/>
              </a:spcAft>
              <a:buClr>
                <a:srgbClr val="F0AB00"/>
              </a:buClr>
              <a:buSzPts val="500"/>
              <a:buFont typeface="Arial"/>
              <a:buChar char="•"/>
            </a:pPr>
            <a:r>
              <a:rPr b="0" lang="de" sz="600" strike="noStrike">
                <a:solidFill>
                  <a:srgbClr val="404040"/>
                </a:solidFill>
                <a:latin typeface="Arial"/>
                <a:ea typeface="Arial"/>
                <a:cs typeface="Arial"/>
                <a:sym typeface="Arial"/>
              </a:rPr>
              <a:t>Predictive Analytics </a:t>
            </a:r>
            <a:endParaRPr b="0" sz="600" strike="noStrike">
              <a:solidFill>
                <a:srgbClr val="000000"/>
              </a:solidFill>
              <a:latin typeface="Arial"/>
              <a:ea typeface="Arial"/>
              <a:cs typeface="Arial"/>
              <a:sym typeface="Arial"/>
            </a:endParaRPr>
          </a:p>
          <a:p>
            <a:pPr indent="-69850" lvl="0" marL="63500" marR="0" rtl="0" algn="l">
              <a:lnSpc>
                <a:spcPct val="100000"/>
              </a:lnSpc>
              <a:spcBef>
                <a:spcPts val="0"/>
              </a:spcBef>
              <a:spcAft>
                <a:spcPts val="0"/>
              </a:spcAft>
              <a:buClr>
                <a:srgbClr val="F0AB00"/>
              </a:buClr>
              <a:buSzPts val="500"/>
              <a:buFont typeface="Arial"/>
              <a:buChar char="•"/>
            </a:pPr>
            <a:r>
              <a:rPr b="0" lang="de" sz="600" strike="noStrike">
                <a:solidFill>
                  <a:srgbClr val="404040"/>
                </a:solidFill>
                <a:latin typeface="Arial"/>
                <a:ea typeface="Arial"/>
                <a:cs typeface="Arial"/>
                <a:sym typeface="Arial"/>
              </a:rPr>
              <a:t>Advanced Big Data Analytics</a:t>
            </a:r>
            <a:endParaRPr b="0" sz="600" strike="noStrike">
              <a:solidFill>
                <a:srgbClr val="000000"/>
              </a:solidFill>
              <a:latin typeface="Arial"/>
              <a:ea typeface="Arial"/>
              <a:cs typeface="Arial"/>
              <a:sym typeface="Arial"/>
            </a:endParaRPr>
          </a:p>
        </p:txBody>
      </p:sp>
      <p:sp>
        <p:nvSpPr>
          <p:cNvPr id="615" name="Shape 615"/>
          <p:cNvSpPr/>
          <p:nvPr/>
        </p:nvSpPr>
        <p:spPr>
          <a:xfrm flipH="1" rot="10800000">
            <a:off x="5717699" y="4094781"/>
            <a:ext cx="290" cy="181210"/>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616" name="Shape 616"/>
          <p:cNvSpPr/>
          <p:nvPr/>
        </p:nvSpPr>
        <p:spPr>
          <a:xfrm flipH="1" rot="10800000">
            <a:off x="6796123" y="4094781"/>
            <a:ext cx="290" cy="181210"/>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617" name="Shape 617"/>
          <p:cNvSpPr/>
          <p:nvPr/>
        </p:nvSpPr>
        <p:spPr>
          <a:xfrm flipH="1" rot="10800000">
            <a:off x="7869059" y="4094781"/>
            <a:ext cx="290" cy="181210"/>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618" name="Shape 618"/>
          <p:cNvSpPr/>
          <p:nvPr/>
        </p:nvSpPr>
        <p:spPr>
          <a:xfrm>
            <a:off x="5228932" y="4269586"/>
            <a:ext cx="1016425" cy="525540"/>
          </a:xfrm>
          <a:prstGeom prst="rect">
            <a:avLst/>
          </a:prstGeom>
          <a:solidFill>
            <a:schemeClr val="lt1"/>
          </a:solidFill>
          <a:ln cap="flat" cmpd="sng" w="9525">
            <a:solidFill>
              <a:srgbClr val="A5A5A5">
                <a:alpha val="43920"/>
              </a:srgbClr>
            </a:solidFill>
            <a:prstDash val="solid"/>
            <a:miter lim="8000"/>
            <a:headEnd len="med" w="med" type="none"/>
            <a:tailEnd len="med" w="med" type="none"/>
          </a:ln>
        </p:spPr>
        <p:txBody>
          <a:bodyPr anchorCtr="0" anchor="ctr" bIns="68550" lIns="68550" spcFirstLastPara="1" rIns="68550" wrap="square" tIns="68550">
            <a:noAutofit/>
          </a:bodyPr>
          <a:lstStyle/>
          <a:p>
            <a:pPr indent="0" lvl="0" marL="0">
              <a:spcBef>
                <a:spcPts val="0"/>
              </a:spcBef>
              <a:spcAft>
                <a:spcPts val="0"/>
              </a:spcAft>
              <a:buNone/>
            </a:pPr>
            <a:r>
              <a:t/>
            </a:r>
            <a:endParaRPr/>
          </a:p>
        </p:txBody>
      </p:sp>
      <p:sp>
        <p:nvSpPr>
          <p:cNvPr id="619" name="Shape 619"/>
          <p:cNvSpPr/>
          <p:nvPr/>
        </p:nvSpPr>
        <p:spPr>
          <a:xfrm>
            <a:off x="6296117" y="4269586"/>
            <a:ext cx="1016425" cy="525540"/>
          </a:xfrm>
          <a:prstGeom prst="rect">
            <a:avLst/>
          </a:prstGeom>
          <a:solidFill>
            <a:schemeClr val="lt1"/>
          </a:solidFill>
          <a:ln cap="flat" cmpd="sng" w="9525">
            <a:solidFill>
              <a:srgbClr val="A5A5A5">
                <a:alpha val="43920"/>
              </a:srgbClr>
            </a:solidFill>
            <a:prstDash val="solid"/>
            <a:miter lim="8000"/>
            <a:headEnd len="med" w="med" type="none"/>
            <a:tailEnd len="med" w="med" type="none"/>
          </a:ln>
        </p:spPr>
        <p:txBody>
          <a:bodyPr anchorCtr="0" anchor="ctr" bIns="68550" lIns="68550" spcFirstLastPara="1" rIns="68550" wrap="square" tIns="68550">
            <a:noAutofit/>
          </a:bodyPr>
          <a:lstStyle/>
          <a:p>
            <a:pPr indent="0" lvl="0" marL="0">
              <a:spcBef>
                <a:spcPts val="0"/>
              </a:spcBef>
              <a:spcAft>
                <a:spcPts val="0"/>
              </a:spcAft>
              <a:buNone/>
            </a:pPr>
            <a:r>
              <a:t/>
            </a:r>
            <a:endParaRPr/>
          </a:p>
        </p:txBody>
      </p:sp>
      <p:sp>
        <p:nvSpPr>
          <p:cNvPr id="620" name="Shape 620"/>
          <p:cNvSpPr/>
          <p:nvPr/>
        </p:nvSpPr>
        <p:spPr>
          <a:xfrm>
            <a:off x="7363564" y="4269586"/>
            <a:ext cx="1016425" cy="525540"/>
          </a:xfrm>
          <a:prstGeom prst="rect">
            <a:avLst/>
          </a:prstGeom>
          <a:solidFill>
            <a:schemeClr val="lt1"/>
          </a:solidFill>
          <a:ln cap="flat" cmpd="sng" w="9525">
            <a:solidFill>
              <a:srgbClr val="A5A5A5">
                <a:alpha val="43920"/>
              </a:srgbClr>
            </a:solidFill>
            <a:prstDash val="solid"/>
            <a:miter lim="8000"/>
            <a:headEnd len="med" w="med" type="none"/>
            <a:tailEnd len="med" w="med" type="none"/>
          </a:ln>
        </p:spPr>
        <p:txBody>
          <a:bodyPr anchorCtr="0" anchor="ctr" bIns="68550" lIns="68550" spcFirstLastPara="1" rIns="68550" wrap="square" tIns="68550">
            <a:noAutofit/>
          </a:bodyPr>
          <a:lstStyle/>
          <a:p>
            <a:pPr indent="0" lvl="0" marL="0">
              <a:spcBef>
                <a:spcPts val="0"/>
              </a:spcBef>
              <a:spcAft>
                <a:spcPts val="0"/>
              </a:spcAft>
              <a:buNone/>
            </a:pPr>
            <a:r>
              <a:t/>
            </a:r>
            <a:endParaRPr/>
          </a:p>
        </p:txBody>
      </p:sp>
      <p:sp>
        <p:nvSpPr>
          <p:cNvPr id="621" name="Shape 621"/>
          <p:cNvSpPr/>
          <p:nvPr/>
        </p:nvSpPr>
        <p:spPr>
          <a:xfrm>
            <a:off x="5238341" y="4323504"/>
            <a:ext cx="998124" cy="10172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04040"/>
                </a:solidFill>
                <a:latin typeface="Arial"/>
                <a:ea typeface="Arial"/>
                <a:cs typeface="Arial"/>
                <a:sym typeface="Arial"/>
              </a:rPr>
              <a:t>On-Premise</a:t>
            </a:r>
            <a:endParaRPr b="0" sz="700" strike="noStrike">
              <a:solidFill>
                <a:srgbClr val="000000"/>
              </a:solidFill>
              <a:latin typeface="Arial"/>
              <a:ea typeface="Arial"/>
              <a:cs typeface="Arial"/>
              <a:sym typeface="Arial"/>
            </a:endParaRPr>
          </a:p>
        </p:txBody>
      </p:sp>
      <p:sp>
        <p:nvSpPr>
          <p:cNvPr id="622" name="Shape 622"/>
          <p:cNvSpPr/>
          <p:nvPr/>
        </p:nvSpPr>
        <p:spPr>
          <a:xfrm>
            <a:off x="6299776" y="4323504"/>
            <a:ext cx="998124" cy="10172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04040"/>
                </a:solidFill>
                <a:latin typeface="Arial"/>
                <a:ea typeface="Arial"/>
                <a:cs typeface="Arial"/>
                <a:sym typeface="Arial"/>
              </a:rPr>
              <a:t>Cloud</a:t>
            </a:r>
            <a:endParaRPr b="0" sz="700" strike="noStrike">
              <a:solidFill>
                <a:srgbClr val="000000"/>
              </a:solidFill>
              <a:latin typeface="Arial"/>
              <a:ea typeface="Arial"/>
              <a:cs typeface="Arial"/>
              <a:sym typeface="Arial"/>
            </a:endParaRPr>
          </a:p>
        </p:txBody>
      </p:sp>
      <p:sp>
        <p:nvSpPr>
          <p:cNvPr id="623" name="Shape 623"/>
          <p:cNvSpPr/>
          <p:nvPr/>
        </p:nvSpPr>
        <p:spPr>
          <a:xfrm>
            <a:off x="7382122" y="4323504"/>
            <a:ext cx="998124" cy="10172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04040"/>
                </a:solidFill>
                <a:latin typeface="Arial"/>
                <a:ea typeface="Arial"/>
                <a:cs typeface="Arial"/>
                <a:sym typeface="Arial"/>
              </a:rPr>
              <a:t>Hybrid</a:t>
            </a:r>
            <a:endParaRPr b="0" sz="700" strike="noStrike">
              <a:solidFill>
                <a:srgbClr val="000000"/>
              </a:solidFill>
              <a:latin typeface="Arial"/>
              <a:ea typeface="Arial"/>
              <a:cs typeface="Arial"/>
              <a:sym typeface="Arial"/>
            </a:endParaRPr>
          </a:p>
        </p:txBody>
      </p:sp>
      <p:sp>
        <p:nvSpPr>
          <p:cNvPr id="624" name="Shape 624"/>
          <p:cNvSpPr/>
          <p:nvPr/>
        </p:nvSpPr>
        <p:spPr>
          <a:xfrm>
            <a:off x="5303684" y="4546651"/>
            <a:ext cx="913882" cy="180617"/>
          </a:xfrm>
          <a:prstGeom prst="rect">
            <a:avLst/>
          </a:prstGeom>
          <a:noFill/>
          <a:ln>
            <a:noFill/>
          </a:ln>
        </p:spPr>
        <p:txBody>
          <a:bodyPr anchorCtr="0" anchor="t" bIns="0" lIns="0" spcFirstLastPara="1" rIns="0" wrap="square" tIns="0">
            <a:noAutofit/>
          </a:bodyPr>
          <a:lstStyle/>
          <a:p>
            <a:pPr indent="-69850" lvl="0" marL="63500" marR="0" rtl="0" algn="l">
              <a:lnSpc>
                <a:spcPct val="100000"/>
              </a:lnSpc>
              <a:spcBef>
                <a:spcPts val="0"/>
              </a:spcBef>
              <a:spcAft>
                <a:spcPts val="0"/>
              </a:spcAft>
              <a:buClr>
                <a:srgbClr val="F0AB00"/>
              </a:buClr>
              <a:buSzPts val="500"/>
              <a:buFont typeface="Arial"/>
              <a:buChar char="•"/>
            </a:pPr>
            <a:r>
              <a:rPr b="0" lang="de" sz="600" strike="noStrike">
                <a:solidFill>
                  <a:srgbClr val="404040"/>
                </a:solidFill>
                <a:latin typeface="Arial"/>
                <a:ea typeface="Arial"/>
                <a:cs typeface="Arial"/>
                <a:sym typeface="Arial"/>
              </a:rPr>
              <a:t>SAP HANA &amp; SAP BW</a:t>
            </a:r>
            <a:endParaRPr b="0" sz="600" strike="noStrike">
              <a:solidFill>
                <a:srgbClr val="000000"/>
              </a:solidFill>
              <a:latin typeface="Arial"/>
              <a:ea typeface="Arial"/>
              <a:cs typeface="Arial"/>
              <a:sym typeface="Arial"/>
            </a:endParaRPr>
          </a:p>
          <a:p>
            <a:pPr indent="-69850" lvl="0" marL="63500" marR="0" rtl="0" algn="l">
              <a:lnSpc>
                <a:spcPct val="100000"/>
              </a:lnSpc>
              <a:spcBef>
                <a:spcPts val="0"/>
              </a:spcBef>
              <a:spcAft>
                <a:spcPts val="0"/>
              </a:spcAft>
              <a:buClr>
                <a:srgbClr val="F0AB00"/>
              </a:buClr>
              <a:buSzPts val="500"/>
              <a:buFont typeface="Arial"/>
              <a:buChar char="•"/>
            </a:pPr>
            <a:r>
              <a:rPr b="0" lang="de" sz="600" strike="noStrike">
                <a:solidFill>
                  <a:srgbClr val="404040"/>
                </a:solidFill>
                <a:latin typeface="Arial"/>
                <a:ea typeface="Arial"/>
                <a:cs typeface="Arial"/>
                <a:sym typeface="Arial"/>
              </a:rPr>
              <a:t>3</a:t>
            </a:r>
            <a:r>
              <a:rPr b="0" baseline="30000" lang="de" sz="600" strike="noStrike">
                <a:solidFill>
                  <a:srgbClr val="404040"/>
                </a:solidFill>
                <a:latin typeface="Arial"/>
                <a:ea typeface="Arial"/>
                <a:cs typeface="Arial"/>
                <a:sym typeface="Arial"/>
              </a:rPr>
              <a:t>rd</a:t>
            </a:r>
            <a:r>
              <a:rPr b="0" lang="de" sz="600" strike="noStrike">
                <a:solidFill>
                  <a:srgbClr val="404040"/>
                </a:solidFill>
                <a:latin typeface="Arial"/>
                <a:ea typeface="Arial"/>
                <a:cs typeface="Arial"/>
                <a:sym typeface="Arial"/>
              </a:rPr>
              <a:t> Party</a:t>
            </a:r>
            <a:endParaRPr b="0" sz="600" strike="noStrike">
              <a:solidFill>
                <a:srgbClr val="000000"/>
              </a:solidFill>
              <a:latin typeface="Arial"/>
              <a:ea typeface="Arial"/>
              <a:cs typeface="Arial"/>
              <a:sym typeface="Arial"/>
            </a:endParaRPr>
          </a:p>
        </p:txBody>
      </p:sp>
      <p:sp>
        <p:nvSpPr>
          <p:cNvPr id="625" name="Shape 625"/>
          <p:cNvSpPr/>
          <p:nvPr/>
        </p:nvSpPr>
        <p:spPr>
          <a:xfrm>
            <a:off x="6372438" y="4547719"/>
            <a:ext cx="862174" cy="180617"/>
          </a:xfrm>
          <a:prstGeom prst="rect">
            <a:avLst/>
          </a:prstGeom>
          <a:noFill/>
          <a:ln>
            <a:noFill/>
          </a:ln>
        </p:spPr>
        <p:txBody>
          <a:bodyPr anchorCtr="0" anchor="t" bIns="0" lIns="0" spcFirstLastPara="1" rIns="0" wrap="square" tIns="0">
            <a:noAutofit/>
          </a:bodyPr>
          <a:lstStyle/>
          <a:p>
            <a:pPr indent="-69850" lvl="0" marL="63500" marR="0" rtl="0" algn="l">
              <a:lnSpc>
                <a:spcPct val="100000"/>
              </a:lnSpc>
              <a:spcBef>
                <a:spcPts val="0"/>
              </a:spcBef>
              <a:spcAft>
                <a:spcPts val="0"/>
              </a:spcAft>
              <a:buClr>
                <a:srgbClr val="F0AB00"/>
              </a:buClr>
              <a:buSzPts val="500"/>
              <a:buFont typeface="Arial"/>
              <a:buChar char="•"/>
            </a:pPr>
            <a:r>
              <a:rPr b="0" lang="de" sz="600" strike="noStrike">
                <a:solidFill>
                  <a:srgbClr val="404040"/>
                </a:solidFill>
                <a:latin typeface="Arial"/>
                <a:ea typeface="Arial"/>
                <a:cs typeface="Arial"/>
                <a:sym typeface="Arial"/>
              </a:rPr>
              <a:t>Cloud object storage</a:t>
            </a:r>
            <a:endParaRPr b="0" sz="600" strike="noStrike">
              <a:solidFill>
                <a:srgbClr val="000000"/>
              </a:solidFill>
              <a:latin typeface="Arial"/>
              <a:ea typeface="Arial"/>
              <a:cs typeface="Arial"/>
              <a:sym typeface="Arial"/>
            </a:endParaRPr>
          </a:p>
          <a:p>
            <a:pPr indent="-69850" lvl="0" marL="63500" marR="0" rtl="0" algn="l">
              <a:lnSpc>
                <a:spcPct val="100000"/>
              </a:lnSpc>
              <a:spcBef>
                <a:spcPts val="0"/>
              </a:spcBef>
              <a:spcAft>
                <a:spcPts val="0"/>
              </a:spcAft>
              <a:buClr>
                <a:srgbClr val="F0AB00"/>
              </a:buClr>
              <a:buSzPts val="500"/>
              <a:buFont typeface="Arial"/>
              <a:buChar char="•"/>
            </a:pPr>
            <a:r>
              <a:rPr b="0" lang="de" sz="600" strike="noStrike">
                <a:solidFill>
                  <a:srgbClr val="404040"/>
                </a:solidFill>
                <a:latin typeface="Arial"/>
                <a:ea typeface="Arial"/>
                <a:cs typeface="Arial"/>
                <a:sym typeface="Arial"/>
              </a:rPr>
              <a:t>Cloud Hadoop</a:t>
            </a:r>
            <a:endParaRPr b="0" sz="600" strike="noStrike">
              <a:solidFill>
                <a:srgbClr val="000000"/>
              </a:solidFill>
              <a:latin typeface="Arial"/>
              <a:ea typeface="Arial"/>
              <a:cs typeface="Arial"/>
              <a:sym typeface="Arial"/>
            </a:endParaRPr>
          </a:p>
        </p:txBody>
      </p:sp>
      <p:sp>
        <p:nvSpPr>
          <p:cNvPr id="626" name="Shape 626"/>
          <p:cNvSpPr/>
          <p:nvPr/>
        </p:nvSpPr>
        <p:spPr>
          <a:xfrm>
            <a:off x="7400156" y="4558128"/>
            <a:ext cx="862174" cy="90457"/>
          </a:xfrm>
          <a:prstGeom prst="rect">
            <a:avLst/>
          </a:prstGeom>
          <a:noFill/>
          <a:ln>
            <a:noFill/>
          </a:ln>
        </p:spPr>
        <p:txBody>
          <a:bodyPr anchorCtr="0" anchor="t" bIns="0" lIns="0" spcFirstLastPara="1" rIns="0" wrap="square" tIns="0">
            <a:noAutofit/>
          </a:bodyPr>
          <a:lstStyle/>
          <a:p>
            <a:pPr indent="-69850" lvl="0" marL="63500" marR="0" rtl="0" algn="l">
              <a:lnSpc>
                <a:spcPct val="100000"/>
              </a:lnSpc>
              <a:spcBef>
                <a:spcPts val="0"/>
              </a:spcBef>
              <a:spcAft>
                <a:spcPts val="0"/>
              </a:spcAft>
              <a:buClr>
                <a:srgbClr val="F0AB00"/>
              </a:buClr>
              <a:buSzPts val="500"/>
              <a:buFont typeface="Arial"/>
              <a:buChar char="•"/>
            </a:pPr>
            <a:r>
              <a:rPr b="0" lang="de" sz="600" strike="noStrike">
                <a:solidFill>
                  <a:srgbClr val="404040"/>
                </a:solidFill>
                <a:latin typeface="Arial"/>
                <a:ea typeface="Arial"/>
                <a:cs typeface="Arial"/>
                <a:sym typeface="Arial"/>
              </a:rPr>
              <a:t>Cloud/On Prem Hadoop</a:t>
            </a:r>
            <a:endParaRPr b="0" sz="600" strike="noStrike">
              <a:solidFill>
                <a:srgbClr val="000000"/>
              </a:solidFill>
              <a:latin typeface="Arial"/>
              <a:ea typeface="Arial"/>
              <a:cs typeface="Arial"/>
              <a:sym typeface="Arial"/>
            </a:endParaRPr>
          </a:p>
        </p:txBody>
      </p:sp>
      <p:sp>
        <p:nvSpPr>
          <p:cNvPr id="627" name="Shape 627"/>
          <p:cNvSpPr/>
          <p:nvPr/>
        </p:nvSpPr>
        <p:spPr>
          <a:xfrm>
            <a:off x="5554341" y="4425735"/>
            <a:ext cx="342778" cy="7918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0" i="1" lang="de" sz="500" strike="noStrike">
                <a:solidFill>
                  <a:srgbClr val="000000"/>
                </a:solidFill>
                <a:latin typeface="Arial"/>
                <a:ea typeface="Arial"/>
                <a:cs typeface="Arial"/>
                <a:sym typeface="Arial"/>
              </a:rPr>
              <a:t>Such as</a:t>
            </a:r>
            <a:endParaRPr b="0" sz="500" strike="noStrike">
              <a:solidFill>
                <a:srgbClr val="000000"/>
              </a:solidFill>
              <a:latin typeface="Arial"/>
              <a:ea typeface="Arial"/>
              <a:cs typeface="Arial"/>
              <a:sym typeface="Arial"/>
            </a:endParaRPr>
          </a:p>
        </p:txBody>
      </p:sp>
      <p:sp>
        <p:nvSpPr>
          <p:cNvPr id="628" name="Shape 628"/>
          <p:cNvSpPr/>
          <p:nvPr/>
        </p:nvSpPr>
        <p:spPr>
          <a:xfrm>
            <a:off x="6627015" y="4425735"/>
            <a:ext cx="342778" cy="7918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0" i="1" lang="de" sz="500" strike="noStrike">
                <a:solidFill>
                  <a:srgbClr val="000000"/>
                </a:solidFill>
                <a:latin typeface="Arial"/>
                <a:ea typeface="Arial"/>
                <a:cs typeface="Arial"/>
                <a:sym typeface="Arial"/>
              </a:rPr>
              <a:t>Such as</a:t>
            </a:r>
            <a:endParaRPr b="0" sz="500" strike="noStrike">
              <a:solidFill>
                <a:srgbClr val="000000"/>
              </a:solidFill>
              <a:latin typeface="Arial"/>
              <a:ea typeface="Arial"/>
              <a:cs typeface="Arial"/>
              <a:sym typeface="Arial"/>
            </a:endParaRPr>
          </a:p>
        </p:txBody>
      </p:sp>
      <p:sp>
        <p:nvSpPr>
          <p:cNvPr id="629" name="Shape 629"/>
          <p:cNvSpPr/>
          <p:nvPr/>
        </p:nvSpPr>
        <p:spPr>
          <a:xfrm>
            <a:off x="7694201" y="4423867"/>
            <a:ext cx="342778" cy="7918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0" i="1" lang="de" sz="500" strike="noStrike">
                <a:solidFill>
                  <a:srgbClr val="000000"/>
                </a:solidFill>
                <a:latin typeface="Arial"/>
                <a:ea typeface="Arial"/>
                <a:cs typeface="Arial"/>
                <a:sym typeface="Arial"/>
              </a:rPr>
              <a:t>Such as</a:t>
            </a:r>
            <a:endParaRPr b="0" sz="500" strike="noStrike">
              <a:solidFill>
                <a:srgbClr val="000000"/>
              </a:solidFill>
              <a:latin typeface="Arial"/>
              <a:ea typeface="Arial"/>
              <a:cs typeface="Arial"/>
              <a:sym typeface="Arial"/>
            </a:endParaRPr>
          </a:p>
        </p:txBody>
      </p:sp>
      <p:sp>
        <p:nvSpPr>
          <p:cNvPr id="630" name="Shape 630"/>
          <p:cNvSpPr/>
          <p:nvPr/>
        </p:nvSpPr>
        <p:spPr>
          <a:xfrm>
            <a:off x="5313355" y="2420617"/>
            <a:ext cx="699500" cy="9045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0" lang="de" sz="600" strike="noStrike">
                <a:solidFill>
                  <a:srgbClr val="FDB719"/>
                </a:solidFill>
                <a:latin typeface="Arial"/>
                <a:ea typeface="Arial"/>
                <a:cs typeface="Arial"/>
                <a:sym typeface="Arial"/>
              </a:rPr>
              <a:t>User Experience</a:t>
            </a:r>
            <a:endParaRPr b="0" sz="600" strike="noStrike">
              <a:solidFill>
                <a:srgbClr val="000000"/>
              </a:solidFill>
              <a:latin typeface="Arial"/>
              <a:ea typeface="Arial"/>
              <a:cs typeface="Arial"/>
              <a:sym typeface="Arial"/>
            </a:endParaRPr>
          </a:p>
        </p:txBody>
      </p:sp>
      <p:sp>
        <p:nvSpPr>
          <p:cNvPr id="631" name="Shape 631"/>
          <p:cNvSpPr/>
          <p:nvPr/>
        </p:nvSpPr>
        <p:spPr>
          <a:xfrm>
            <a:off x="5250364" y="2395793"/>
            <a:ext cx="3082970" cy="408094"/>
          </a:xfrm>
          <a:prstGeom prst="rect">
            <a:avLst/>
          </a:prstGeom>
          <a:noFill/>
          <a:ln cap="rnd" cmpd="sng" w="9525">
            <a:solidFill>
              <a:srgbClr val="FDB719"/>
            </a:solidFill>
            <a:prstDash val="dashDot"/>
            <a:miter lim="8000"/>
            <a:headEnd len="med" w="med" type="none"/>
            <a:tailEnd len="med" w="med" type="none"/>
          </a:ln>
        </p:spPr>
        <p:txBody>
          <a:bodyPr anchorCtr="0" anchor="ctr" bIns="68550" lIns="68550" spcFirstLastPara="1" rIns="68550" wrap="square" tIns="68550">
            <a:noAutofit/>
          </a:bodyPr>
          <a:lstStyle/>
          <a:p>
            <a:pPr indent="0" lvl="0" marL="0">
              <a:spcBef>
                <a:spcPts val="0"/>
              </a:spcBef>
              <a:spcAft>
                <a:spcPts val="0"/>
              </a:spcAft>
              <a:buNone/>
            </a:pPr>
            <a:r>
              <a:t/>
            </a:r>
            <a:endParaRPr/>
          </a:p>
        </p:txBody>
      </p:sp>
      <p:sp>
        <p:nvSpPr>
          <p:cNvPr id="632" name="Shape 632"/>
          <p:cNvSpPr/>
          <p:nvPr/>
        </p:nvSpPr>
        <p:spPr>
          <a:xfrm>
            <a:off x="5247750" y="2840485"/>
            <a:ext cx="992023" cy="284124"/>
          </a:xfrm>
          <a:prstGeom prst="rect">
            <a:avLst/>
          </a:prstGeom>
          <a:solidFill>
            <a:schemeClr val="accent6">
              <a:alpha val="72940"/>
            </a:schemeClr>
          </a:solidFill>
          <a:ln cap="flat" cmpd="sng" w="9525">
            <a:solidFill>
              <a:srgbClr val="942582"/>
            </a:solidFill>
            <a:prstDash val="solid"/>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0" lang="de" sz="600" strike="noStrike">
                <a:solidFill>
                  <a:srgbClr val="FFFFFF"/>
                </a:solidFill>
                <a:latin typeface="Arial"/>
                <a:ea typeface="Arial"/>
                <a:cs typeface="Arial"/>
                <a:sym typeface="Arial"/>
              </a:rPr>
              <a:t>Data Discovery &amp; Governance</a:t>
            </a:r>
            <a:endParaRPr b="0" sz="600" strike="noStrike">
              <a:solidFill>
                <a:srgbClr val="000000"/>
              </a:solidFill>
              <a:latin typeface="Arial"/>
              <a:ea typeface="Arial"/>
              <a:cs typeface="Arial"/>
              <a:sym typeface="Arial"/>
            </a:endParaRPr>
          </a:p>
        </p:txBody>
      </p:sp>
      <p:sp>
        <p:nvSpPr>
          <p:cNvPr id="633" name="Shape 633"/>
          <p:cNvSpPr/>
          <p:nvPr/>
        </p:nvSpPr>
        <p:spPr>
          <a:xfrm>
            <a:off x="6299776" y="2840485"/>
            <a:ext cx="992023" cy="284124"/>
          </a:xfrm>
          <a:prstGeom prst="rect">
            <a:avLst/>
          </a:prstGeom>
          <a:solidFill>
            <a:schemeClr val="accent6">
              <a:alpha val="72940"/>
            </a:schemeClr>
          </a:solidFill>
          <a:ln cap="flat" cmpd="sng" w="9525">
            <a:solidFill>
              <a:srgbClr val="942582"/>
            </a:solidFill>
            <a:prstDash val="solid"/>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0" lang="de" sz="600" strike="noStrike">
                <a:solidFill>
                  <a:srgbClr val="FFFFFF"/>
                </a:solidFill>
                <a:latin typeface="Arial"/>
                <a:ea typeface="Arial"/>
                <a:cs typeface="Arial"/>
                <a:sym typeface="Arial"/>
              </a:rPr>
              <a:t>Data Pipelines &amp; Orchestration</a:t>
            </a:r>
            <a:endParaRPr b="0" sz="600" strike="noStrike">
              <a:solidFill>
                <a:srgbClr val="000000"/>
              </a:solidFill>
              <a:latin typeface="Arial"/>
              <a:ea typeface="Arial"/>
              <a:cs typeface="Arial"/>
              <a:sym typeface="Arial"/>
            </a:endParaRPr>
          </a:p>
        </p:txBody>
      </p:sp>
      <p:sp>
        <p:nvSpPr>
          <p:cNvPr id="634" name="Shape 634"/>
          <p:cNvSpPr/>
          <p:nvPr/>
        </p:nvSpPr>
        <p:spPr>
          <a:xfrm>
            <a:off x="7351802" y="2840485"/>
            <a:ext cx="992023" cy="284124"/>
          </a:xfrm>
          <a:prstGeom prst="rect">
            <a:avLst/>
          </a:prstGeom>
          <a:solidFill>
            <a:schemeClr val="accent6">
              <a:alpha val="72940"/>
            </a:schemeClr>
          </a:solidFill>
          <a:ln cap="flat" cmpd="sng" w="9525">
            <a:solidFill>
              <a:srgbClr val="942582"/>
            </a:solidFill>
            <a:prstDash val="solid"/>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0" lang="de" sz="600" strike="noStrike">
                <a:solidFill>
                  <a:srgbClr val="FFFFFF"/>
                </a:solidFill>
                <a:latin typeface="Arial"/>
                <a:ea typeface="Arial"/>
                <a:cs typeface="Arial"/>
                <a:sym typeface="Arial"/>
              </a:rPr>
              <a:t>Data Ingestion &amp; </a:t>
            </a:r>
            <a:br>
              <a:rPr lang="de" sz="1300">
                <a:latin typeface="Arial"/>
                <a:ea typeface="Arial"/>
                <a:cs typeface="Arial"/>
                <a:sym typeface="Arial"/>
              </a:rPr>
            </a:br>
            <a:r>
              <a:rPr b="0" lang="de" sz="600" strike="noStrike">
                <a:solidFill>
                  <a:srgbClr val="FFFFFF"/>
                </a:solidFill>
                <a:latin typeface="Arial"/>
                <a:ea typeface="Arial"/>
                <a:cs typeface="Arial"/>
                <a:sym typeface="Arial"/>
              </a:rPr>
              <a:t>On-Boarding</a:t>
            </a:r>
            <a:endParaRPr b="0" sz="600" strike="noStrike">
              <a:solidFill>
                <a:srgbClr val="000000"/>
              </a:solidFill>
              <a:latin typeface="Arial"/>
              <a:ea typeface="Arial"/>
              <a:cs typeface="Arial"/>
              <a:sym typeface="Arial"/>
            </a:endParaRPr>
          </a:p>
        </p:txBody>
      </p:sp>
      <p:sp>
        <p:nvSpPr>
          <p:cNvPr id="635" name="Shape 635"/>
          <p:cNvSpPr/>
          <p:nvPr/>
        </p:nvSpPr>
        <p:spPr>
          <a:xfrm>
            <a:off x="5249580" y="3153852"/>
            <a:ext cx="3092847" cy="284124"/>
          </a:xfrm>
          <a:prstGeom prst="rect">
            <a:avLst/>
          </a:prstGeom>
          <a:solidFill>
            <a:schemeClr val="accent6">
              <a:alpha val="72940"/>
            </a:schemeClr>
          </a:solidFill>
          <a:ln cap="flat" cmpd="sng" w="9525">
            <a:solidFill>
              <a:srgbClr val="942582"/>
            </a:solidFill>
            <a:prstDash val="solid"/>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1" lang="de" sz="600" strike="noStrike">
                <a:solidFill>
                  <a:srgbClr val="FFFFFF"/>
                </a:solidFill>
                <a:latin typeface="Arial"/>
                <a:ea typeface="Arial"/>
                <a:cs typeface="Arial"/>
                <a:sym typeface="Arial"/>
              </a:rPr>
              <a:t>Distributed Processing</a:t>
            </a:r>
            <a:br>
              <a:rPr lang="de" sz="1300">
                <a:latin typeface="Arial"/>
                <a:ea typeface="Arial"/>
                <a:cs typeface="Arial"/>
                <a:sym typeface="Arial"/>
              </a:rPr>
            </a:br>
            <a:r>
              <a:rPr b="0" lang="de" sz="600" strike="noStrike">
                <a:solidFill>
                  <a:srgbClr val="FFFFFF"/>
                </a:solidFill>
                <a:latin typeface="Arial"/>
                <a:ea typeface="Arial"/>
                <a:cs typeface="Arial"/>
                <a:sym typeface="Arial"/>
              </a:rPr>
              <a:t>based on SAP VORA </a:t>
            </a:r>
            <a:endParaRPr b="0" sz="600" strike="noStrike">
              <a:solidFill>
                <a:srgbClr val="000000"/>
              </a:solidFill>
              <a:latin typeface="Arial"/>
              <a:ea typeface="Arial"/>
              <a:cs typeface="Arial"/>
              <a:sym typeface="Arial"/>
            </a:endParaRPr>
          </a:p>
        </p:txBody>
      </p:sp>
      <p:sp>
        <p:nvSpPr>
          <p:cNvPr id="636" name="Shape 636"/>
          <p:cNvSpPr/>
          <p:nvPr/>
        </p:nvSpPr>
        <p:spPr>
          <a:xfrm>
            <a:off x="4889147" y="3502452"/>
            <a:ext cx="1859136" cy="236374"/>
          </a:xfrm>
          <a:prstGeom prst="rect">
            <a:avLst/>
          </a:prstGeom>
          <a:noFill/>
          <a:ln cap="flat" cmpd="sng" w="9525">
            <a:solidFill>
              <a:srgbClr val="A5A5A5">
                <a:alpha val="43920"/>
              </a:srgbClr>
            </a:solidFill>
            <a:prstDash val="solid"/>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1" lang="de" sz="600" strike="noStrike">
                <a:solidFill>
                  <a:srgbClr val="404040"/>
                </a:solidFill>
                <a:latin typeface="Arial"/>
                <a:ea typeface="Arial"/>
                <a:cs typeface="Arial"/>
                <a:sym typeface="Arial"/>
              </a:rPr>
              <a:t>SAP HANA </a:t>
            </a:r>
            <a:br>
              <a:rPr lang="de" sz="1300">
                <a:latin typeface="Arial"/>
                <a:ea typeface="Arial"/>
                <a:cs typeface="Arial"/>
                <a:sym typeface="Arial"/>
              </a:rPr>
            </a:br>
            <a:r>
              <a:rPr b="0" lang="de" sz="600" strike="noStrike">
                <a:solidFill>
                  <a:srgbClr val="404040"/>
                </a:solidFill>
                <a:latin typeface="Arial"/>
                <a:ea typeface="Arial"/>
                <a:cs typeface="Arial"/>
                <a:sym typeface="Arial"/>
              </a:rPr>
              <a:t>In-Memory, Modelling, Virtualization</a:t>
            </a:r>
            <a:endParaRPr b="0" sz="600" strike="noStrike">
              <a:solidFill>
                <a:srgbClr val="000000"/>
              </a:solidFill>
              <a:latin typeface="Arial"/>
              <a:ea typeface="Arial"/>
              <a:cs typeface="Arial"/>
              <a:sym typeface="Arial"/>
            </a:endParaRPr>
          </a:p>
        </p:txBody>
      </p:sp>
      <p:sp>
        <p:nvSpPr>
          <p:cNvPr id="637" name="Shape 637"/>
          <p:cNvSpPr/>
          <p:nvPr/>
        </p:nvSpPr>
        <p:spPr>
          <a:xfrm>
            <a:off x="6834807" y="3503786"/>
            <a:ext cx="1859136" cy="236374"/>
          </a:xfrm>
          <a:prstGeom prst="rect">
            <a:avLst/>
          </a:prstGeom>
          <a:noFill/>
          <a:ln cap="flat" cmpd="sng" w="9525">
            <a:solidFill>
              <a:srgbClr val="A5A5A5">
                <a:alpha val="43920"/>
              </a:srgbClr>
            </a:solidFill>
            <a:prstDash val="solid"/>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1" lang="de" sz="600" strike="noStrike">
                <a:solidFill>
                  <a:srgbClr val="404040"/>
                </a:solidFill>
                <a:latin typeface="Arial"/>
                <a:ea typeface="Arial"/>
                <a:cs typeface="Arial"/>
                <a:sym typeface="Arial"/>
              </a:rPr>
              <a:t>Hadoop, Object Storages</a:t>
            </a:r>
            <a:br>
              <a:rPr lang="de" sz="1300">
                <a:latin typeface="Arial"/>
                <a:ea typeface="Arial"/>
                <a:cs typeface="Arial"/>
                <a:sym typeface="Arial"/>
              </a:rPr>
            </a:br>
            <a:r>
              <a:rPr b="0" lang="de" sz="600" strike="noStrike">
                <a:solidFill>
                  <a:srgbClr val="404040"/>
                </a:solidFill>
                <a:latin typeface="Arial"/>
                <a:ea typeface="Arial"/>
                <a:cs typeface="Arial"/>
                <a:sym typeface="Arial"/>
              </a:rPr>
              <a:t>Persistency's, Cluster Stores</a:t>
            </a:r>
            <a:endParaRPr b="0" sz="600" strike="noStrike">
              <a:solidFill>
                <a:srgbClr val="000000"/>
              </a:solidFill>
              <a:latin typeface="Arial"/>
              <a:ea typeface="Arial"/>
              <a:cs typeface="Arial"/>
              <a:sym typeface="Arial"/>
            </a:endParaRPr>
          </a:p>
        </p:txBody>
      </p:sp>
      <p:sp>
        <p:nvSpPr>
          <p:cNvPr id="638" name="Shape 638"/>
          <p:cNvSpPr/>
          <p:nvPr/>
        </p:nvSpPr>
        <p:spPr>
          <a:xfrm>
            <a:off x="4890453" y="3785389"/>
            <a:ext cx="1859136" cy="236374"/>
          </a:xfrm>
          <a:prstGeom prst="rect">
            <a:avLst/>
          </a:prstGeom>
          <a:noFill/>
          <a:ln cap="flat" cmpd="sng" w="9525">
            <a:solidFill>
              <a:srgbClr val="A5A5A5">
                <a:alpha val="43920"/>
              </a:srgbClr>
            </a:solidFill>
            <a:prstDash val="solid"/>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1" lang="de" sz="600" strike="noStrike">
                <a:solidFill>
                  <a:srgbClr val="404040"/>
                </a:solidFill>
                <a:latin typeface="Arial"/>
                <a:ea typeface="Arial"/>
                <a:cs typeface="Arial"/>
                <a:sym typeface="Arial"/>
              </a:rPr>
              <a:t>SAP Data Services, SAP LT Replication Server </a:t>
            </a:r>
            <a:br>
              <a:rPr lang="de" sz="1300">
                <a:latin typeface="Arial"/>
                <a:ea typeface="Arial"/>
                <a:cs typeface="Arial"/>
                <a:sym typeface="Arial"/>
              </a:rPr>
            </a:br>
            <a:r>
              <a:rPr b="0" lang="de" sz="600" strike="noStrike">
                <a:solidFill>
                  <a:srgbClr val="404040"/>
                </a:solidFill>
                <a:latin typeface="Arial"/>
                <a:ea typeface="Arial"/>
                <a:cs typeface="Arial"/>
                <a:sym typeface="Arial"/>
              </a:rPr>
              <a:t>ETL, Batch, Data Integration, Replication</a:t>
            </a:r>
            <a:endParaRPr b="0" sz="600" strike="noStrike">
              <a:solidFill>
                <a:srgbClr val="000000"/>
              </a:solidFill>
              <a:latin typeface="Arial"/>
              <a:ea typeface="Arial"/>
              <a:cs typeface="Arial"/>
              <a:sym typeface="Arial"/>
            </a:endParaRPr>
          </a:p>
        </p:txBody>
      </p:sp>
      <p:sp>
        <p:nvSpPr>
          <p:cNvPr id="639" name="Shape 639"/>
          <p:cNvSpPr/>
          <p:nvPr/>
        </p:nvSpPr>
        <p:spPr>
          <a:xfrm>
            <a:off x="6835852" y="3786724"/>
            <a:ext cx="1859136" cy="236374"/>
          </a:xfrm>
          <a:prstGeom prst="rect">
            <a:avLst/>
          </a:prstGeom>
          <a:noFill/>
          <a:ln cap="flat" cmpd="sng" w="9525">
            <a:solidFill>
              <a:srgbClr val="A5A5A5">
                <a:alpha val="43920"/>
              </a:srgbClr>
            </a:solidFill>
            <a:prstDash val="solid"/>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1" lang="de" sz="600" strike="noStrike">
                <a:solidFill>
                  <a:srgbClr val="404040"/>
                </a:solidFill>
                <a:latin typeface="Arial"/>
                <a:ea typeface="Arial"/>
                <a:cs typeface="Arial"/>
                <a:sym typeface="Arial"/>
              </a:rPr>
              <a:t>Streaming &amp; Ingestion</a:t>
            </a:r>
            <a:br>
              <a:rPr lang="de" sz="1300">
                <a:latin typeface="Arial"/>
                <a:ea typeface="Arial"/>
                <a:cs typeface="Arial"/>
                <a:sym typeface="Arial"/>
              </a:rPr>
            </a:br>
            <a:r>
              <a:rPr b="0" lang="de" sz="600" strike="noStrike">
                <a:solidFill>
                  <a:srgbClr val="404040"/>
                </a:solidFill>
                <a:latin typeface="Arial"/>
                <a:ea typeface="Arial"/>
                <a:cs typeface="Arial"/>
                <a:sym typeface="Arial"/>
              </a:rPr>
              <a:t>KAFKA, Open Source Technologies</a:t>
            </a:r>
            <a:endParaRPr b="0" sz="600" strike="noStrike">
              <a:solidFill>
                <a:srgbClr val="000000"/>
              </a:solidFill>
              <a:latin typeface="Arial"/>
              <a:ea typeface="Arial"/>
              <a:cs typeface="Arial"/>
              <a:sym typeface="Arial"/>
            </a:endParaRPr>
          </a:p>
        </p:txBody>
      </p:sp>
      <p:sp>
        <p:nvSpPr>
          <p:cNvPr id="640" name="Shape 640"/>
          <p:cNvSpPr/>
          <p:nvPr/>
        </p:nvSpPr>
        <p:spPr>
          <a:xfrm rot="-5400000">
            <a:off x="8001019" y="2743173"/>
            <a:ext cx="1078661" cy="309372"/>
          </a:xfrm>
          <a:prstGeom prst="rect">
            <a:avLst/>
          </a:prstGeom>
          <a:solidFill>
            <a:schemeClr val="accent6">
              <a:alpha val="72940"/>
            </a:schemeClr>
          </a:solidFill>
          <a:ln cap="flat" cmpd="sng" w="9525">
            <a:solidFill>
              <a:srgbClr val="942582"/>
            </a:solidFill>
            <a:prstDash val="solid"/>
            <a:miter lim="8000"/>
            <a:headEnd len="med" w="med" type="none"/>
            <a:tailEnd len="med" w="med" type="none"/>
          </a:ln>
        </p:spPr>
        <p:txBody>
          <a:bodyPr anchorCtr="0" anchor="ctr" bIns="68550" lIns="68550" spcFirstLastPara="1" rIns="68550" wrap="square" tIns="68550">
            <a:noAutofit/>
          </a:bodyPr>
          <a:lstStyle/>
          <a:p>
            <a:pPr indent="0" lvl="0" marL="0">
              <a:spcBef>
                <a:spcPts val="0"/>
              </a:spcBef>
              <a:spcAft>
                <a:spcPts val="0"/>
              </a:spcAft>
              <a:buNone/>
            </a:pPr>
            <a:r>
              <a:t/>
            </a:r>
            <a:endParaRPr/>
          </a:p>
        </p:txBody>
      </p:sp>
      <p:sp>
        <p:nvSpPr>
          <p:cNvPr id="641" name="Shape 641"/>
          <p:cNvSpPr/>
          <p:nvPr/>
        </p:nvSpPr>
        <p:spPr>
          <a:xfrm rot="-5400000">
            <a:off x="8084003" y="2799010"/>
            <a:ext cx="926516" cy="19956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0" lang="de" sz="700" strike="noStrike">
                <a:solidFill>
                  <a:srgbClr val="FFFFFF"/>
                </a:solidFill>
                <a:latin typeface="Arial"/>
                <a:ea typeface="Arial"/>
                <a:cs typeface="Arial"/>
                <a:sym typeface="Arial"/>
              </a:rPr>
              <a:t>Extensions &amp; </a:t>
            </a:r>
            <a:br>
              <a:rPr lang="de" sz="1300">
                <a:latin typeface="Arial"/>
                <a:ea typeface="Arial"/>
                <a:cs typeface="Arial"/>
                <a:sym typeface="Arial"/>
              </a:rPr>
            </a:br>
            <a:r>
              <a:rPr b="0" lang="de" sz="700" strike="noStrike">
                <a:solidFill>
                  <a:srgbClr val="FFFFFF"/>
                </a:solidFill>
                <a:latin typeface="Arial"/>
                <a:ea typeface="Arial"/>
                <a:cs typeface="Arial"/>
                <a:sym typeface="Arial"/>
              </a:rPr>
              <a:t>Micro Services </a:t>
            </a:r>
            <a:endParaRPr b="0" sz="700" strike="noStrike">
              <a:solidFill>
                <a:srgbClr val="000000"/>
              </a:solidFill>
              <a:latin typeface="Arial"/>
              <a:ea typeface="Arial"/>
              <a:cs typeface="Arial"/>
              <a:sym typeface="Arial"/>
            </a:endParaRPr>
          </a:p>
        </p:txBody>
      </p:sp>
      <p:sp>
        <p:nvSpPr>
          <p:cNvPr id="642" name="Shape 642"/>
          <p:cNvSpPr/>
          <p:nvPr/>
        </p:nvSpPr>
        <p:spPr>
          <a:xfrm flipH="1">
            <a:off x="7933851" y="2111521"/>
            <a:ext cx="290" cy="181210"/>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643" name="Shape 643"/>
          <p:cNvSpPr/>
          <p:nvPr/>
        </p:nvSpPr>
        <p:spPr>
          <a:xfrm flipH="1">
            <a:off x="6855426" y="2111521"/>
            <a:ext cx="290" cy="181210"/>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644" name="Shape 644"/>
          <p:cNvSpPr/>
          <p:nvPr/>
        </p:nvSpPr>
        <p:spPr>
          <a:xfrm flipH="1">
            <a:off x="5782490" y="2111521"/>
            <a:ext cx="290" cy="181210"/>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645" name="Shape 645"/>
          <p:cNvSpPr/>
          <p:nvPr/>
        </p:nvSpPr>
        <p:spPr>
          <a:xfrm flipH="1">
            <a:off x="7937510" y="4262646"/>
            <a:ext cx="290" cy="149476"/>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646" name="Shape 646"/>
          <p:cNvSpPr/>
          <p:nvPr/>
        </p:nvSpPr>
        <p:spPr>
          <a:xfrm flipH="1">
            <a:off x="6859085" y="4262646"/>
            <a:ext cx="290" cy="149476"/>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647" name="Shape 647"/>
          <p:cNvSpPr/>
          <p:nvPr/>
        </p:nvSpPr>
        <p:spPr>
          <a:xfrm flipH="1">
            <a:off x="5786149" y="4262646"/>
            <a:ext cx="290" cy="149476"/>
          </a:xfrm>
          <a:custGeom>
            <a:pathLst>
              <a:path extrusionOk="0" h="120000" w="120000">
                <a:moveTo>
                  <a:pt x="0" y="0"/>
                </a:moveTo>
                <a:lnTo>
                  <a:pt x="120000" y="120000"/>
                </a:lnTo>
              </a:path>
            </a:pathLst>
          </a:custGeom>
          <a:noFill/>
          <a:ln cap="flat" cmpd="sng" w="9525">
            <a:solidFill>
              <a:srgbClr val="A5A5A5"/>
            </a:solidFill>
            <a:prstDash val="solid"/>
            <a:round/>
            <a:headEnd len="med" w="med" type="none"/>
            <a:tailEnd len="lg" w="lg" type="triangle"/>
          </a:ln>
        </p:spPr>
      </p:sp>
      <p:sp>
        <p:nvSpPr>
          <p:cNvPr id="648" name="Shape 648"/>
          <p:cNvSpPr/>
          <p:nvPr/>
        </p:nvSpPr>
        <p:spPr>
          <a:xfrm>
            <a:off x="7288811" y="3190153"/>
            <a:ext cx="1004805" cy="220359"/>
          </a:xfrm>
          <a:prstGeom prst="rect">
            <a:avLst/>
          </a:prstGeom>
          <a:noFill/>
          <a:ln cap="rnd" cmpd="sng" w="9525">
            <a:solidFill>
              <a:schemeClr val="lt1"/>
            </a:solidFill>
            <a:prstDash val="dashDot"/>
            <a:miter lim="8000"/>
            <a:headEnd len="med" w="med" type="none"/>
            <a:tailEnd len="med" w="med" type="none"/>
          </a:ln>
        </p:spPr>
        <p:txBody>
          <a:bodyPr anchorCtr="0" anchor="ctr" bIns="54000" lIns="67500" spcFirstLastPara="1" rIns="67500" wrap="square" tIns="54000">
            <a:noAutofit/>
          </a:bodyPr>
          <a:lstStyle/>
          <a:p>
            <a:pPr indent="0" lvl="0" marL="0" marR="0" rtl="0" algn="ctr">
              <a:lnSpc>
                <a:spcPct val="100000"/>
              </a:lnSpc>
              <a:spcBef>
                <a:spcPts val="0"/>
              </a:spcBef>
              <a:spcAft>
                <a:spcPts val="0"/>
              </a:spcAft>
              <a:buNone/>
            </a:pPr>
            <a:r>
              <a:rPr b="1" lang="de" sz="500" strike="noStrike">
                <a:solidFill>
                  <a:srgbClr val="FFFFFF"/>
                </a:solidFill>
                <a:latin typeface="Arial"/>
                <a:ea typeface="Arial"/>
                <a:cs typeface="Arial"/>
                <a:sym typeface="Arial"/>
              </a:rPr>
              <a:t>Optimized Engines </a:t>
            </a:r>
            <a:br>
              <a:rPr lang="de" sz="1300">
                <a:latin typeface="Arial"/>
                <a:ea typeface="Arial"/>
                <a:cs typeface="Arial"/>
                <a:sym typeface="Arial"/>
              </a:rPr>
            </a:br>
            <a:r>
              <a:rPr b="1" lang="de" sz="500" strike="noStrike">
                <a:solidFill>
                  <a:srgbClr val="FFFFFF"/>
                </a:solidFill>
                <a:latin typeface="Arial"/>
                <a:ea typeface="Arial"/>
                <a:cs typeface="Arial"/>
                <a:sym typeface="Arial"/>
              </a:rPr>
              <a:t>(</a:t>
            </a:r>
            <a:r>
              <a:rPr b="0" lang="de" sz="500" strike="noStrike">
                <a:solidFill>
                  <a:srgbClr val="FFFFFF"/>
                </a:solidFill>
                <a:latin typeface="Arial"/>
                <a:ea typeface="Arial"/>
                <a:cs typeface="Arial"/>
                <a:sym typeface="Arial"/>
              </a:rPr>
              <a:t>Graph, Time Series…)</a:t>
            </a:r>
            <a:endParaRPr b="0" sz="500" strike="noStrike">
              <a:solidFill>
                <a:srgbClr val="000000"/>
              </a:solidFill>
              <a:latin typeface="Arial"/>
              <a:ea typeface="Arial"/>
              <a:cs typeface="Arial"/>
              <a:sym typeface="Arial"/>
            </a:endParaRPr>
          </a:p>
        </p:txBody>
      </p:sp>
      <p:sp>
        <p:nvSpPr>
          <p:cNvPr id="649" name="Shape 649"/>
          <p:cNvSpPr txBox="1"/>
          <p:nvPr/>
        </p:nvSpPr>
        <p:spPr>
          <a:xfrm>
            <a:off x="160400" y="4820100"/>
            <a:ext cx="1614600" cy="1710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de" sz="800">
                <a:latin typeface="Overpass"/>
                <a:ea typeface="Overpass"/>
                <a:cs typeface="Overpass"/>
                <a:sym typeface="Overpass"/>
              </a:rPr>
              <a:t>Source: SAP SE</a:t>
            </a:r>
            <a:endParaRPr sz="800">
              <a:latin typeface="Overpass"/>
              <a:ea typeface="Overpass"/>
              <a:cs typeface="Overpass"/>
              <a:sym typeface="Overpass"/>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1" name="Shape 1371"/>
        <p:cNvGrpSpPr/>
        <p:nvPr/>
      </p:nvGrpSpPr>
      <p:grpSpPr>
        <a:xfrm>
          <a:off x="0" y="0"/>
          <a:ext cx="0" cy="0"/>
          <a:chOff x="0" y="0"/>
          <a:chExt cx="0" cy="0"/>
        </a:xfrm>
      </p:grpSpPr>
      <p:sp>
        <p:nvSpPr>
          <p:cNvPr id="1372" name="Shape 1372"/>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373" name="Shape 1373"/>
          <p:cNvSpPr txBox="1"/>
          <p:nvPr/>
        </p:nvSpPr>
        <p:spPr>
          <a:xfrm>
            <a:off x="1044024" y="724650"/>
            <a:ext cx="16833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Self-Service</a:t>
            </a:r>
            <a:endParaRPr sz="1800">
              <a:solidFill>
                <a:srgbClr val="434343"/>
              </a:solidFill>
              <a:latin typeface="Overpass"/>
              <a:ea typeface="Overpass"/>
              <a:cs typeface="Overpass"/>
              <a:sym typeface="Overpass"/>
            </a:endParaRPr>
          </a:p>
        </p:txBody>
      </p:sp>
      <p:sp>
        <p:nvSpPr>
          <p:cNvPr id="1374" name="Shape 1374"/>
          <p:cNvSpPr txBox="1"/>
          <p:nvPr/>
        </p:nvSpPr>
        <p:spPr>
          <a:xfrm>
            <a:off x="307700" y="1480927"/>
            <a:ext cx="17328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Multi-language</a:t>
            </a:r>
            <a:endParaRPr sz="1800">
              <a:solidFill>
                <a:srgbClr val="434343"/>
              </a:solidFill>
              <a:latin typeface="Overpass"/>
              <a:ea typeface="Overpass"/>
              <a:cs typeface="Overpass"/>
              <a:sym typeface="Overpass"/>
            </a:endParaRPr>
          </a:p>
        </p:txBody>
      </p:sp>
      <p:sp>
        <p:nvSpPr>
          <p:cNvPr id="1375" name="Shape 1375"/>
          <p:cNvSpPr txBox="1"/>
          <p:nvPr/>
        </p:nvSpPr>
        <p:spPr>
          <a:xfrm>
            <a:off x="573125" y="2254125"/>
            <a:ext cx="15465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Automation</a:t>
            </a:r>
            <a:endParaRPr sz="1800">
              <a:solidFill>
                <a:srgbClr val="434343"/>
              </a:solidFill>
              <a:latin typeface="Overpass"/>
              <a:ea typeface="Overpass"/>
              <a:cs typeface="Overpass"/>
              <a:sym typeface="Overpass"/>
            </a:endParaRPr>
          </a:p>
        </p:txBody>
      </p:sp>
      <p:sp>
        <p:nvSpPr>
          <p:cNvPr id="1376" name="Shape 1376"/>
          <p:cNvSpPr txBox="1"/>
          <p:nvPr/>
        </p:nvSpPr>
        <p:spPr>
          <a:xfrm>
            <a:off x="248825" y="3163994"/>
            <a:ext cx="15915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Collaboration</a:t>
            </a:r>
            <a:endParaRPr sz="1800">
              <a:solidFill>
                <a:srgbClr val="434343"/>
              </a:solidFill>
              <a:latin typeface="Overpass"/>
              <a:ea typeface="Overpass"/>
              <a:cs typeface="Overpass"/>
              <a:sym typeface="Overpass"/>
            </a:endParaRPr>
          </a:p>
        </p:txBody>
      </p:sp>
      <p:sp>
        <p:nvSpPr>
          <p:cNvPr id="1377" name="Shape 1377"/>
          <p:cNvSpPr txBox="1"/>
          <p:nvPr/>
        </p:nvSpPr>
        <p:spPr>
          <a:xfrm>
            <a:off x="1044025" y="3845475"/>
            <a:ext cx="15363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Multi-tenant</a:t>
            </a:r>
            <a:endParaRPr sz="1800">
              <a:solidFill>
                <a:srgbClr val="434343"/>
              </a:solidFill>
              <a:latin typeface="Overpass"/>
              <a:ea typeface="Overpass"/>
              <a:cs typeface="Overpass"/>
              <a:sym typeface="Overpass"/>
            </a:endParaRPr>
          </a:p>
        </p:txBody>
      </p:sp>
      <p:sp>
        <p:nvSpPr>
          <p:cNvPr id="1378" name="Shape 1378"/>
          <p:cNvSpPr txBox="1"/>
          <p:nvPr/>
        </p:nvSpPr>
        <p:spPr>
          <a:xfrm>
            <a:off x="6744675" y="717225"/>
            <a:ext cx="19794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Standards-based</a:t>
            </a:r>
            <a:endParaRPr sz="1800">
              <a:solidFill>
                <a:srgbClr val="434343"/>
              </a:solidFill>
              <a:latin typeface="Overpass"/>
              <a:ea typeface="Overpass"/>
              <a:cs typeface="Overpass"/>
              <a:sym typeface="Overpass"/>
            </a:endParaRPr>
          </a:p>
        </p:txBody>
      </p:sp>
      <p:sp>
        <p:nvSpPr>
          <p:cNvPr id="1379" name="Shape 1379"/>
          <p:cNvSpPr txBox="1"/>
          <p:nvPr/>
        </p:nvSpPr>
        <p:spPr>
          <a:xfrm>
            <a:off x="7227065" y="1509669"/>
            <a:ext cx="12807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Web-scale</a:t>
            </a:r>
            <a:endParaRPr sz="1800">
              <a:solidFill>
                <a:srgbClr val="434343"/>
              </a:solidFill>
              <a:latin typeface="Overpass"/>
              <a:ea typeface="Overpass"/>
              <a:cs typeface="Overpass"/>
              <a:sym typeface="Overpass"/>
            </a:endParaRPr>
          </a:p>
        </p:txBody>
      </p:sp>
      <p:sp>
        <p:nvSpPr>
          <p:cNvPr id="1380" name="Shape 1380"/>
          <p:cNvSpPr txBox="1"/>
          <p:nvPr/>
        </p:nvSpPr>
        <p:spPr>
          <a:xfrm>
            <a:off x="7119052" y="2219590"/>
            <a:ext cx="15465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Open Source</a:t>
            </a:r>
            <a:endParaRPr sz="1800">
              <a:solidFill>
                <a:srgbClr val="434343"/>
              </a:solidFill>
              <a:latin typeface="Overpass"/>
              <a:ea typeface="Overpass"/>
              <a:cs typeface="Overpass"/>
              <a:sym typeface="Overpass"/>
            </a:endParaRPr>
          </a:p>
        </p:txBody>
      </p:sp>
      <p:sp>
        <p:nvSpPr>
          <p:cNvPr id="1381" name="Shape 1381"/>
          <p:cNvSpPr txBox="1"/>
          <p:nvPr/>
        </p:nvSpPr>
        <p:spPr>
          <a:xfrm>
            <a:off x="7008976" y="3076900"/>
            <a:ext cx="20589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Enterprise Grade</a:t>
            </a:r>
            <a:endParaRPr sz="1800">
              <a:solidFill>
                <a:srgbClr val="434343"/>
              </a:solidFill>
              <a:latin typeface="Overpass"/>
              <a:ea typeface="Overpass"/>
              <a:cs typeface="Overpass"/>
              <a:sym typeface="Overpass"/>
            </a:endParaRPr>
          </a:p>
        </p:txBody>
      </p:sp>
      <p:sp>
        <p:nvSpPr>
          <p:cNvPr id="1382" name="Shape 1382"/>
          <p:cNvSpPr txBox="1"/>
          <p:nvPr/>
        </p:nvSpPr>
        <p:spPr>
          <a:xfrm>
            <a:off x="6490960" y="3883138"/>
            <a:ext cx="9594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Secure</a:t>
            </a:r>
            <a:endParaRPr sz="1800">
              <a:solidFill>
                <a:srgbClr val="434343"/>
              </a:solidFill>
              <a:latin typeface="Overpass"/>
              <a:ea typeface="Overpass"/>
              <a:cs typeface="Overpass"/>
              <a:sym typeface="Overpass"/>
            </a:endParaRPr>
          </a:p>
        </p:txBody>
      </p:sp>
      <p:pic>
        <p:nvPicPr>
          <p:cNvPr id="1383" name="Shape 1383"/>
          <p:cNvPicPr preferRelativeResize="0"/>
          <p:nvPr/>
        </p:nvPicPr>
        <p:blipFill>
          <a:blip r:embed="rId3">
            <a:alphaModFix/>
          </a:blip>
          <a:stretch>
            <a:fillRect/>
          </a:stretch>
        </p:blipFill>
        <p:spPr>
          <a:xfrm>
            <a:off x="1943503" y="679153"/>
            <a:ext cx="5154699" cy="3703801"/>
          </a:xfrm>
          <a:prstGeom prst="rect">
            <a:avLst/>
          </a:prstGeom>
          <a:noFill/>
          <a:ln>
            <a:noFill/>
          </a:ln>
        </p:spPr>
      </p:pic>
      <p:grpSp>
        <p:nvGrpSpPr>
          <p:cNvPr id="1384" name="Shape 1384"/>
          <p:cNvGrpSpPr/>
          <p:nvPr/>
        </p:nvGrpSpPr>
        <p:grpSpPr>
          <a:xfrm>
            <a:off x="3215950" y="147200"/>
            <a:ext cx="3321700" cy="488200"/>
            <a:chOff x="-1697700" y="4010575"/>
            <a:chExt cx="3321700" cy="488200"/>
          </a:xfrm>
        </p:grpSpPr>
        <p:pic>
          <p:nvPicPr>
            <p:cNvPr id="1385" name="Shape 1385"/>
            <p:cNvPicPr preferRelativeResize="0"/>
            <p:nvPr/>
          </p:nvPicPr>
          <p:blipFill>
            <a:blip r:embed="rId4">
              <a:alphaModFix/>
            </a:blip>
            <a:stretch>
              <a:fillRect/>
            </a:stretch>
          </p:blipFill>
          <p:spPr>
            <a:xfrm>
              <a:off x="-1697700" y="4010575"/>
              <a:ext cx="488200" cy="488200"/>
            </a:xfrm>
            <a:prstGeom prst="rect">
              <a:avLst/>
            </a:prstGeom>
            <a:noFill/>
            <a:ln>
              <a:noFill/>
            </a:ln>
          </p:spPr>
        </p:pic>
        <p:sp>
          <p:nvSpPr>
            <p:cNvPr id="1386" name="Shape 1386"/>
            <p:cNvSpPr txBox="1"/>
            <p:nvPr/>
          </p:nvSpPr>
          <p:spPr>
            <a:xfrm>
              <a:off x="-1259300" y="4043025"/>
              <a:ext cx="28833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Ready for SAP DataHub</a:t>
              </a:r>
              <a:endParaRPr sz="1800">
                <a:solidFill>
                  <a:srgbClr val="434343"/>
                </a:solidFill>
                <a:latin typeface="Overpass"/>
                <a:ea typeface="Overpass"/>
                <a:cs typeface="Overpass"/>
                <a:sym typeface="Overpass"/>
              </a:endParaRPr>
            </a:p>
          </p:txBody>
        </p:sp>
      </p:grpSp>
      <p:grpSp>
        <p:nvGrpSpPr>
          <p:cNvPr id="1387" name="Shape 1387"/>
          <p:cNvGrpSpPr/>
          <p:nvPr/>
        </p:nvGrpSpPr>
        <p:grpSpPr>
          <a:xfrm>
            <a:off x="2365500" y="4161225"/>
            <a:ext cx="4413000" cy="863550"/>
            <a:chOff x="2638748" y="4161225"/>
            <a:chExt cx="4413000" cy="863550"/>
          </a:xfrm>
        </p:grpSpPr>
        <p:pic>
          <p:nvPicPr>
            <p:cNvPr id="1388" name="Shape 1388"/>
            <p:cNvPicPr preferRelativeResize="0"/>
            <p:nvPr/>
          </p:nvPicPr>
          <p:blipFill>
            <a:blip r:embed="rId5">
              <a:alphaModFix/>
            </a:blip>
            <a:stretch>
              <a:fillRect/>
            </a:stretch>
          </p:blipFill>
          <p:spPr>
            <a:xfrm>
              <a:off x="3894323" y="4161225"/>
              <a:ext cx="1901850" cy="330450"/>
            </a:xfrm>
            <a:prstGeom prst="rect">
              <a:avLst/>
            </a:prstGeom>
            <a:noFill/>
            <a:ln>
              <a:noFill/>
            </a:ln>
          </p:spPr>
        </p:pic>
        <p:sp>
          <p:nvSpPr>
            <p:cNvPr id="1389" name="Shape 1389"/>
            <p:cNvSpPr txBox="1"/>
            <p:nvPr/>
          </p:nvSpPr>
          <p:spPr>
            <a:xfrm>
              <a:off x="2638748" y="4367530"/>
              <a:ext cx="4413000" cy="423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800">
                  <a:solidFill>
                    <a:srgbClr val="434343"/>
                  </a:solidFill>
                  <a:latin typeface="Overpass"/>
                  <a:ea typeface="Overpass"/>
                  <a:cs typeface="Overpass"/>
                  <a:sym typeface="Overpass"/>
                </a:rPr>
                <a:t>Will integrate with SAP Cloud Platform </a:t>
              </a:r>
              <a:endParaRPr sz="1800">
                <a:solidFill>
                  <a:srgbClr val="434343"/>
                </a:solidFill>
                <a:latin typeface="Overpass"/>
                <a:ea typeface="Overpass"/>
                <a:cs typeface="Overpass"/>
                <a:sym typeface="Overpass"/>
              </a:endParaRPr>
            </a:p>
          </p:txBody>
        </p:sp>
        <p:sp>
          <p:nvSpPr>
            <p:cNvPr id="1390" name="Shape 1390"/>
            <p:cNvSpPr txBox="1"/>
            <p:nvPr/>
          </p:nvSpPr>
          <p:spPr>
            <a:xfrm>
              <a:off x="3815798" y="4601475"/>
              <a:ext cx="2058900" cy="4233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600"/>
                <a:t>https://news.sap.com/germany/cloud-foundry-summit/</a:t>
              </a:r>
              <a:endParaRPr sz="600"/>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4" name="Shape 1394"/>
        <p:cNvGrpSpPr/>
        <p:nvPr/>
      </p:nvGrpSpPr>
      <p:grpSpPr>
        <a:xfrm>
          <a:off x="0" y="0"/>
          <a:ext cx="0" cy="0"/>
          <a:chOff x="0" y="0"/>
          <a:chExt cx="0" cy="0"/>
        </a:xfrm>
      </p:grpSpPr>
      <p:sp>
        <p:nvSpPr>
          <p:cNvPr id="1395" name="Shape 1395"/>
          <p:cNvSpPr txBox="1"/>
          <p:nvPr>
            <p:ph type="title"/>
          </p:nvPr>
        </p:nvSpPr>
        <p:spPr>
          <a:xfrm>
            <a:off x="1786275" y="1895025"/>
            <a:ext cx="5938800" cy="12147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de">
                <a:latin typeface="Overpass"/>
                <a:ea typeface="Overpass"/>
                <a:cs typeface="Overpass"/>
                <a:sym typeface="Overpass"/>
              </a:rPr>
              <a:t>THANK YOU</a:t>
            </a:r>
            <a:endParaRPr>
              <a:latin typeface="Overpass"/>
              <a:ea typeface="Overpass"/>
              <a:cs typeface="Overpass"/>
              <a:sym typeface="Overpass"/>
            </a:endParaRPr>
          </a:p>
        </p:txBody>
      </p:sp>
      <p:sp>
        <p:nvSpPr>
          <p:cNvPr id="1396" name="Shape 1396"/>
          <p:cNvSpPr txBox="1"/>
          <p:nvPr>
            <p:ph idx="1" type="subTitle"/>
          </p:nvPr>
        </p:nvSpPr>
        <p:spPr>
          <a:xfrm>
            <a:off x="2276725" y="3264788"/>
            <a:ext cx="2378700" cy="309900"/>
          </a:xfrm>
          <a:prstGeom prst="rect">
            <a:avLst/>
          </a:prstGeom>
        </p:spPr>
        <p:txBody>
          <a:bodyPr anchorCtr="0" anchor="t" bIns="91425" lIns="91425" spcFirstLastPara="1" rIns="91425" wrap="square" tIns="91425">
            <a:noAutofit/>
          </a:bodyPr>
          <a:lstStyle/>
          <a:p>
            <a:pPr indent="57150" lvl="0" marL="0" rtl="0">
              <a:spcBef>
                <a:spcPts val="600"/>
              </a:spcBef>
              <a:spcAft>
                <a:spcPts val="0"/>
              </a:spcAft>
              <a:buNone/>
            </a:pPr>
            <a:r>
              <a:rPr lang="de">
                <a:latin typeface="Overpass"/>
                <a:ea typeface="Overpass"/>
                <a:cs typeface="Overpass"/>
                <a:sym typeface="Overpass"/>
              </a:rPr>
              <a:t>plus.google.com/+RedHat</a:t>
            </a:r>
            <a:endParaRPr>
              <a:latin typeface="Overpass"/>
              <a:ea typeface="Overpass"/>
              <a:cs typeface="Overpass"/>
              <a:sym typeface="Overpass"/>
            </a:endParaRPr>
          </a:p>
        </p:txBody>
      </p:sp>
      <p:sp>
        <p:nvSpPr>
          <p:cNvPr id="1397" name="Shape 1397"/>
          <p:cNvSpPr txBox="1"/>
          <p:nvPr>
            <p:ph idx="2" type="subTitle"/>
          </p:nvPr>
        </p:nvSpPr>
        <p:spPr>
          <a:xfrm>
            <a:off x="2276725" y="3732403"/>
            <a:ext cx="2378700" cy="309900"/>
          </a:xfrm>
          <a:prstGeom prst="rect">
            <a:avLst/>
          </a:prstGeom>
        </p:spPr>
        <p:txBody>
          <a:bodyPr anchorCtr="0" anchor="t" bIns="91425" lIns="91425" spcFirstLastPara="1" rIns="91425" wrap="square" tIns="91425">
            <a:noAutofit/>
          </a:bodyPr>
          <a:lstStyle/>
          <a:p>
            <a:pPr indent="57150" lvl="0" marL="0" rtl="0">
              <a:spcBef>
                <a:spcPts val="600"/>
              </a:spcBef>
              <a:spcAft>
                <a:spcPts val="0"/>
              </a:spcAft>
              <a:buNone/>
            </a:pPr>
            <a:r>
              <a:rPr lang="de">
                <a:latin typeface="Overpass"/>
                <a:ea typeface="Overpass"/>
                <a:cs typeface="Overpass"/>
                <a:sym typeface="Overpass"/>
              </a:rPr>
              <a:t>linkedin.com/company/red-hat</a:t>
            </a:r>
            <a:endParaRPr>
              <a:latin typeface="Overpass"/>
              <a:ea typeface="Overpass"/>
              <a:cs typeface="Overpass"/>
              <a:sym typeface="Overpass"/>
            </a:endParaRPr>
          </a:p>
        </p:txBody>
      </p:sp>
      <p:sp>
        <p:nvSpPr>
          <p:cNvPr id="1398" name="Shape 1398"/>
          <p:cNvSpPr txBox="1"/>
          <p:nvPr>
            <p:ph idx="3" type="subTitle"/>
          </p:nvPr>
        </p:nvSpPr>
        <p:spPr>
          <a:xfrm>
            <a:off x="2276725" y="4196878"/>
            <a:ext cx="2378700" cy="309900"/>
          </a:xfrm>
          <a:prstGeom prst="rect">
            <a:avLst/>
          </a:prstGeom>
        </p:spPr>
        <p:txBody>
          <a:bodyPr anchorCtr="0" anchor="t" bIns="91425" lIns="91425" spcFirstLastPara="1" rIns="91425" wrap="square" tIns="91425">
            <a:noAutofit/>
          </a:bodyPr>
          <a:lstStyle/>
          <a:p>
            <a:pPr indent="57150" lvl="0" marL="0" rtl="0">
              <a:spcBef>
                <a:spcPts val="600"/>
              </a:spcBef>
              <a:spcAft>
                <a:spcPts val="0"/>
              </a:spcAft>
              <a:buNone/>
            </a:pPr>
            <a:r>
              <a:rPr lang="de">
                <a:latin typeface="Overpass"/>
                <a:ea typeface="Overpass"/>
                <a:cs typeface="Overpass"/>
                <a:sym typeface="Overpass"/>
              </a:rPr>
              <a:t>youtube.com/user/RedHatVideos</a:t>
            </a:r>
            <a:endParaRPr>
              <a:latin typeface="Overpass"/>
              <a:ea typeface="Overpass"/>
              <a:cs typeface="Overpass"/>
              <a:sym typeface="Overpass"/>
            </a:endParaRPr>
          </a:p>
        </p:txBody>
      </p:sp>
      <p:sp>
        <p:nvSpPr>
          <p:cNvPr id="1399" name="Shape 1399"/>
          <p:cNvSpPr txBox="1"/>
          <p:nvPr>
            <p:ph idx="4" type="subTitle"/>
          </p:nvPr>
        </p:nvSpPr>
        <p:spPr>
          <a:xfrm>
            <a:off x="5069150" y="3264788"/>
            <a:ext cx="2378700" cy="309900"/>
          </a:xfrm>
          <a:prstGeom prst="rect">
            <a:avLst/>
          </a:prstGeom>
        </p:spPr>
        <p:txBody>
          <a:bodyPr anchorCtr="0" anchor="t" bIns="91425" lIns="91425" spcFirstLastPara="1" rIns="91425" wrap="square" tIns="91425">
            <a:noAutofit/>
          </a:bodyPr>
          <a:lstStyle/>
          <a:p>
            <a:pPr indent="57150" lvl="0" marL="0" rtl="0">
              <a:spcBef>
                <a:spcPts val="600"/>
              </a:spcBef>
              <a:spcAft>
                <a:spcPts val="0"/>
              </a:spcAft>
              <a:buNone/>
            </a:pPr>
            <a:r>
              <a:rPr lang="de">
                <a:latin typeface="Overpass"/>
                <a:ea typeface="Overpass"/>
                <a:cs typeface="Overpass"/>
                <a:sym typeface="Overpass"/>
              </a:rPr>
              <a:t>facebook.com/redhatinc</a:t>
            </a:r>
            <a:endParaRPr>
              <a:latin typeface="Overpass"/>
              <a:ea typeface="Overpass"/>
              <a:cs typeface="Overpass"/>
              <a:sym typeface="Overpass"/>
            </a:endParaRPr>
          </a:p>
        </p:txBody>
      </p:sp>
      <p:sp>
        <p:nvSpPr>
          <p:cNvPr id="1400" name="Shape 1400"/>
          <p:cNvSpPr txBox="1"/>
          <p:nvPr>
            <p:ph idx="5" type="subTitle"/>
          </p:nvPr>
        </p:nvSpPr>
        <p:spPr>
          <a:xfrm>
            <a:off x="5069150" y="3732403"/>
            <a:ext cx="2378700" cy="309900"/>
          </a:xfrm>
          <a:prstGeom prst="rect">
            <a:avLst/>
          </a:prstGeom>
        </p:spPr>
        <p:txBody>
          <a:bodyPr anchorCtr="0" anchor="t" bIns="91425" lIns="91425" spcFirstLastPara="1" rIns="91425" wrap="square" tIns="91425">
            <a:noAutofit/>
          </a:bodyPr>
          <a:lstStyle/>
          <a:p>
            <a:pPr indent="57150" lvl="0" marL="0" rtl="0">
              <a:spcBef>
                <a:spcPts val="600"/>
              </a:spcBef>
              <a:spcAft>
                <a:spcPts val="0"/>
              </a:spcAft>
              <a:buNone/>
            </a:pPr>
            <a:r>
              <a:rPr lang="de">
                <a:latin typeface="Overpass"/>
                <a:ea typeface="Overpass"/>
                <a:cs typeface="Overpass"/>
                <a:sym typeface="Overpass"/>
              </a:rPr>
              <a:t>twitter.com/RedHatNews</a:t>
            </a:r>
            <a:endParaRPr>
              <a:latin typeface="Overpass"/>
              <a:ea typeface="Overpass"/>
              <a:cs typeface="Overpass"/>
              <a:sym typeface="Overpass"/>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404" name="Shape 1404"/>
        <p:cNvGrpSpPr/>
        <p:nvPr/>
      </p:nvGrpSpPr>
      <p:grpSpPr>
        <a:xfrm>
          <a:off x="0" y="0"/>
          <a:ext cx="0" cy="0"/>
          <a:chOff x="0" y="0"/>
          <a:chExt cx="0" cy="0"/>
        </a:xfrm>
      </p:grpSpPr>
      <p:sp>
        <p:nvSpPr>
          <p:cNvPr id="1405" name="Shape 1405"/>
          <p:cNvSpPr txBox="1"/>
          <p:nvPr>
            <p:ph type="title"/>
          </p:nvPr>
        </p:nvSpPr>
        <p:spPr>
          <a:xfrm>
            <a:off x="1821825" y="1790700"/>
            <a:ext cx="6793200" cy="6858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de" sz="2600"/>
              <a:t>SPARE SLIDES</a:t>
            </a:r>
            <a:endParaRPr sz="26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409" name="Shape 1409"/>
        <p:cNvGrpSpPr/>
        <p:nvPr/>
      </p:nvGrpSpPr>
      <p:grpSpPr>
        <a:xfrm>
          <a:off x="0" y="0"/>
          <a:ext cx="0" cy="0"/>
          <a:chOff x="0" y="0"/>
          <a:chExt cx="0" cy="0"/>
        </a:xfrm>
      </p:grpSpPr>
      <p:sp>
        <p:nvSpPr>
          <p:cNvPr id="1410" name="Shape 1410"/>
          <p:cNvSpPr txBox="1"/>
          <p:nvPr>
            <p:ph type="title"/>
          </p:nvPr>
        </p:nvSpPr>
        <p:spPr>
          <a:xfrm>
            <a:off x="826650" y="1660725"/>
            <a:ext cx="7490700" cy="1822200"/>
          </a:xfrm>
          <a:prstGeom prst="rect">
            <a:avLst/>
          </a:prstGeom>
          <a:ln cap="flat" cmpd="sng" w="9525">
            <a:solidFill>
              <a:schemeClr val="lt1"/>
            </a:solidFill>
            <a:prstDash val="solid"/>
            <a:round/>
            <a:headEnd len="med" w="med" type="none"/>
            <a:tailEnd len="med" w="med" type="none"/>
          </a:ln>
        </p:spPr>
        <p:txBody>
          <a:bodyPr anchorCtr="0" anchor="b" bIns="91425" lIns="91425" spcFirstLastPara="1" rIns="91425" wrap="square" tIns="91425">
            <a:noAutofit/>
          </a:bodyPr>
          <a:lstStyle/>
          <a:p>
            <a:pPr indent="0" lvl="0" marL="0">
              <a:spcBef>
                <a:spcPts val="0"/>
              </a:spcBef>
              <a:spcAft>
                <a:spcPts val="0"/>
              </a:spcAft>
              <a:buNone/>
            </a:pPr>
            <a:r>
              <a:rPr b="1" lang="de">
                <a:solidFill>
                  <a:schemeClr val="lt1"/>
                </a:solidFill>
                <a:latin typeface="Overpass"/>
                <a:ea typeface="Overpass"/>
                <a:cs typeface="Overpass"/>
                <a:sym typeface="Overpass"/>
              </a:rPr>
              <a:t>OpenShift Container Platform</a:t>
            </a:r>
            <a:endParaRPr b="1">
              <a:solidFill>
                <a:schemeClr val="lt1"/>
              </a:solidFill>
              <a:latin typeface="Overpass"/>
              <a:ea typeface="Overpass"/>
              <a:cs typeface="Overpass"/>
              <a:sym typeface="Overpass"/>
            </a:endParaRPr>
          </a:p>
          <a:p>
            <a:pPr indent="0" lvl="0" marL="0" rtl="0">
              <a:spcBef>
                <a:spcPts val="0"/>
              </a:spcBef>
              <a:spcAft>
                <a:spcPts val="0"/>
              </a:spcAft>
              <a:buNone/>
            </a:pPr>
            <a:r>
              <a:rPr b="1" lang="de">
                <a:solidFill>
                  <a:schemeClr val="lt1"/>
                </a:solidFill>
                <a:latin typeface="Overpass"/>
                <a:ea typeface="Overpass"/>
                <a:cs typeface="Overpass"/>
                <a:sym typeface="Overpass"/>
              </a:rPr>
              <a:t>pricing structure</a:t>
            </a:r>
            <a:endParaRPr b="1">
              <a:solidFill>
                <a:schemeClr val="lt1"/>
              </a:solidFill>
              <a:latin typeface="Overpass"/>
              <a:ea typeface="Overpass"/>
              <a:cs typeface="Overpass"/>
              <a:sym typeface="Overpass"/>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414" name="Shape 1414"/>
        <p:cNvGrpSpPr/>
        <p:nvPr/>
      </p:nvGrpSpPr>
      <p:grpSpPr>
        <a:xfrm>
          <a:off x="0" y="0"/>
          <a:ext cx="0" cy="0"/>
          <a:chOff x="0" y="0"/>
          <a:chExt cx="0" cy="0"/>
        </a:xfrm>
      </p:grpSpPr>
      <p:sp>
        <p:nvSpPr>
          <p:cNvPr id="1415" name="Shape 1415"/>
          <p:cNvSpPr txBox="1"/>
          <p:nvPr>
            <p:ph idx="1" type="body"/>
          </p:nvPr>
        </p:nvSpPr>
        <p:spPr>
          <a:xfrm>
            <a:off x="826700" y="1625925"/>
            <a:ext cx="7490700" cy="2644800"/>
          </a:xfrm>
          <a:prstGeom prst="rect">
            <a:avLst/>
          </a:prstGeom>
        </p:spPr>
        <p:txBody>
          <a:bodyPr anchorCtr="0" anchor="t" bIns="91425" lIns="91425" spcFirstLastPara="1" rIns="91425" wrap="square" tIns="91425">
            <a:noAutofit/>
          </a:bodyPr>
          <a:lstStyle/>
          <a:p>
            <a:pPr indent="0" lvl="0" marL="0" marR="0" rtl="0" algn="l">
              <a:lnSpc>
                <a:spcPct val="100000"/>
              </a:lnSpc>
              <a:spcBef>
                <a:spcPts val="600"/>
              </a:spcBef>
              <a:spcAft>
                <a:spcPts val="0"/>
              </a:spcAft>
              <a:buNone/>
            </a:pPr>
            <a:r>
              <a:rPr lang="de" sz="1000">
                <a:latin typeface="Overpass"/>
                <a:ea typeface="Overpass"/>
                <a:cs typeface="Overpass"/>
                <a:sym typeface="Overpass"/>
              </a:rPr>
              <a:t>    Anywhere RHEL/Atomic x86 is supported and tested:</a:t>
            </a:r>
            <a:endParaRPr sz="1000">
              <a:latin typeface="Overpass"/>
              <a:ea typeface="Overpass"/>
              <a:cs typeface="Overpass"/>
              <a:sym typeface="Overpass"/>
            </a:endParaRPr>
          </a:p>
          <a:p>
            <a:pPr indent="-292100" lvl="0" marL="457200" marR="0" rtl="0" algn="l">
              <a:lnSpc>
                <a:spcPct val="100000"/>
              </a:lnSpc>
              <a:spcBef>
                <a:spcPts val="600"/>
              </a:spcBef>
              <a:spcAft>
                <a:spcPts val="0"/>
              </a:spcAft>
              <a:buSzPts val="1000"/>
              <a:buFont typeface="Overpass"/>
              <a:buChar char="●"/>
            </a:pPr>
            <a:r>
              <a:rPr lang="de" sz="1000">
                <a:latin typeface="Overpass"/>
                <a:ea typeface="Overpass"/>
                <a:cs typeface="Overpass"/>
                <a:sym typeface="Overpass"/>
              </a:rPr>
              <a:t>Bare metal</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Virtual</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Vmware</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Hyper-V</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Red Hat Virtualization</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Private cloud</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Red Hat OpenStack Platform</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Any RHEL-certified public cloud</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AWS, GCE, Azure, etc.</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Cloud Access subscription transfer is required</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u="sng">
                <a:solidFill>
                  <a:schemeClr val="hlink"/>
                </a:solidFill>
                <a:latin typeface="Overpass"/>
                <a:ea typeface="Overpass"/>
                <a:cs typeface="Overpass"/>
                <a:sym typeface="Overpass"/>
                <a:hlinkClick r:id="rId3"/>
              </a:rPr>
              <a:t>https://www.redhat.com/en/technologies/cloud-computing/cloud-access</a:t>
            </a:r>
            <a:r>
              <a:rPr lang="de" sz="1000">
                <a:latin typeface="Overpass"/>
                <a:ea typeface="Overpass"/>
                <a:cs typeface="Overpass"/>
                <a:sym typeface="Overpass"/>
              </a:rPr>
              <a:t> </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For more information on tested platforms: </a:t>
            </a:r>
            <a:r>
              <a:rPr lang="de" sz="1000" u="sng">
                <a:solidFill>
                  <a:schemeClr val="hlink"/>
                </a:solidFill>
                <a:latin typeface="Overpass"/>
                <a:ea typeface="Overpass"/>
                <a:cs typeface="Overpass"/>
                <a:sym typeface="Overpass"/>
                <a:hlinkClick r:id="rId4"/>
              </a:rPr>
              <a:t>https://access.redhat.com/articles/2176281</a:t>
            </a:r>
            <a:r>
              <a:rPr lang="de" sz="1000">
                <a:latin typeface="Overpass"/>
                <a:ea typeface="Overpass"/>
                <a:cs typeface="Overpass"/>
                <a:sym typeface="Overpass"/>
              </a:rPr>
              <a:t> </a:t>
            </a:r>
            <a:endParaRPr sz="1000">
              <a:latin typeface="Overpass"/>
              <a:ea typeface="Overpass"/>
              <a:cs typeface="Overpass"/>
              <a:sym typeface="Overpass"/>
            </a:endParaRPr>
          </a:p>
        </p:txBody>
      </p:sp>
      <p:sp>
        <p:nvSpPr>
          <p:cNvPr id="1416" name="Shape 1416"/>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de">
                <a:latin typeface="Overpass"/>
                <a:ea typeface="Overpass"/>
                <a:cs typeface="Overpass"/>
                <a:sym typeface="Overpass"/>
              </a:rPr>
              <a:t>OpenShift Container Platform</a:t>
            </a:r>
            <a:endParaRPr b="1">
              <a:latin typeface="Overpass"/>
              <a:ea typeface="Overpass"/>
              <a:cs typeface="Overpass"/>
              <a:sym typeface="Overpass"/>
            </a:endParaRPr>
          </a:p>
        </p:txBody>
      </p:sp>
      <p:sp>
        <p:nvSpPr>
          <p:cNvPr id="1417" name="Shape 1417"/>
          <p:cNvSpPr txBox="1"/>
          <p:nvPr>
            <p:ph idx="2" type="subTitle"/>
          </p:nvPr>
        </p:nvSpPr>
        <p:spPr>
          <a:xfrm>
            <a:off x="826650" y="929775"/>
            <a:ext cx="7490700" cy="656700"/>
          </a:xfrm>
          <a:prstGeom prst="rect">
            <a:avLst/>
          </a:prstGeom>
        </p:spPr>
        <p:txBody>
          <a:bodyPr anchorCtr="0" anchor="t" bIns="91425" lIns="91425" spcFirstLastPara="1" rIns="91425" wrap="square" tIns="91425">
            <a:noAutofit/>
          </a:bodyPr>
          <a:lstStyle/>
          <a:p>
            <a:pPr indent="57150" lvl="0" marL="0" rtl="0">
              <a:spcBef>
                <a:spcPts val="0"/>
              </a:spcBef>
              <a:spcAft>
                <a:spcPts val="0"/>
              </a:spcAft>
              <a:buNone/>
            </a:pPr>
            <a:r>
              <a:rPr b="1" lang="de">
                <a:latin typeface="Overpass"/>
                <a:ea typeface="Overpass"/>
                <a:cs typeface="Overpass"/>
                <a:sym typeface="Overpass"/>
              </a:rPr>
              <a:t>Where Can I Run it?</a:t>
            </a:r>
            <a:endParaRPr b="1">
              <a:latin typeface="Overpass"/>
              <a:ea typeface="Overpass"/>
              <a:cs typeface="Overpass"/>
              <a:sym typeface="Overpass"/>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421" name="Shape 1421"/>
        <p:cNvGrpSpPr/>
        <p:nvPr/>
      </p:nvGrpSpPr>
      <p:grpSpPr>
        <a:xfrm>
          <a:off x="0" y="0"/>
          <a:ext cx="0" cy="0"/>
          <a:chOff x="0" y="0"/>
          <a:chExt cx="0" cy="0"/>
        </a:xfrm>
      </p:grpSpPr>
      <p:sp>
        <p:nvSpPr>
          <p:cNvPr id="1422" name="Shape 1422"/>
          <p:cNvSpPr txBox="1"/>
          <p:nvPr>
            <p:ph idx="1" type="body"/>
          </p:nvPr>
        </p:nvSpPr>
        <p:spPr>
          <a:xfrm>
            <a:off x="826700" y="1625925"/>
            <a:ext cx="7490700" cy="2644800"/>
          </a:xfrm>
          <a:prstGeom prst="rect">
            <a:avLst/>
          </a:prstGeom>
        </p:spPr>
        <p:txBody>
          <a:bodyPr anchorCtr="0" anchor="t" bIns="91425" lIns="91425" spcFirstLastPara="1" rIns="91425" wrap="square" tIns="91425">
            <a:noAutofit/>
          </a:bodyPr>
          <a:lstStyle/>
          <a:p>
            <a:pPr indent="-292100" lvl="0" marL="457200" rtl="0">
              <a:lnSpc>
                <a:spcPct val="100000"/>
              </a:lnSpc>
              <a:spcBef>
                <a:spcPts val="600"/>
              </a:spcBef>
              <a:spcAft>
                <a:spcPts val="0"/>
              </a:spcAft>
              <a:buSzPts val="1000"/>
              <a:buFont typeface="Overpass"/>
              <a:buChar char="●"/>
            </a:pPr>
            <a:r>
              <a:rPr lang="de" sz="1000">
                <a:latin typeface="Overpass"/>
                <a:ea typeface="Overpass"/>
                <a:cs typeface="Overpass"/>
                <a:sym typeface="Overpass"/>
              </a:rPr>
              <a:t>Red Hat Enterprise Linux / Atomic Host</a:t>
            </a:r>
            <a:endParaRPr b="1" sz="1000">
              <a:latin typeface="Overpass"/>
              <a:ea typeface="Overpass"/>
              <a:cs typeface="Overpass"/>
              <a:sym typeface="Overpass"/>
            </a:endParaRPr>
          </a:p>
          <a:p>
            <a:pPr indent="-292100" lvl="1" marL="914400" rtl="0">
              <a:lnSpc>
                <a:spcPct val="100000"/>
              </a:lnSpc>
              <a:spcBef>
                <a:spcPts val="0"/>
              </a:spcBef>
              <a:spcAft>
                <a:spcPts val="0"/>
              </a:spcAft>
              <a:buSzPts val="1000"/>
              <a:buFont typeface="Overpass"/>
              <a:buChar char="○"/>
            </a:pPr>
            <a:r>
              <a:rPr lang="de" sz="1000">
                <a:latin typeface="Overpass"/>
                <a:ea typeface="Overpass"/>
                <a:cs typeface="Overpass"/>
                <a:sym typeface="Overpass"/>
              </a:rPr>
              <a:t>OpenShift Container Platform for RHEL (Add-on) does not include OS entitlements</a:t>
            </a:r>
            <a:endParaRPr sz="1000">
              <a:latin typeface="Overpass"/>
              <a:ea typeface="Overpass"/>
              <a:cs typeface="Overpass"/>
              <a:sym typeface="Overpass"/>
            </a:endParaRPr>
          </a:p>
          <a:p>
            <a:pPr indent="-292100" lvl="1" marL="914400" rtl="0">
              <a:lnSpc>
                <a:spcPct val="100000"/>
              </a:lnSpc>
              <a:spcBef>
                <a:spcPts val="0"/>
              </a:spcBef>
              <a:spcAft>
                <a:spcPts val="0"/>
              </a:spcAft>
              <a:buSzPts val="1000"/>
              <a:buFont typeface="Overpass"/>
              <a:buChar char="○"/>
            </a:pPr>
            <a:r>
              <a:rPr lang="de" sz="1000">
                <a:latin typeface="Overpass"/>
                <a:ea typeface="Overpass"/>
                <a:cs typeface="Overpass"/>
                <a:sym typeface="Overpass"/>
              </a:rPr>
              <a:t>OpenShift subscription includes OCI-compatible open source container runtime and support</a:t>
            </a:r>
            <a:endParaRPr sz="1000">
              <a:latin typeface="Overpass"/>
              <a:ea typeface="Overpass"/>
              <a:cs typeface="Overpass"/>
              <a:sym typeface="Overpass"/>
            </a:endParaRPr>
          </a:p>
          <a:p>
            <a:pPr indent="-292100" lvl="0" marL="457200" rtl="0">
              <a:lnSpc>
                <a:spcPct val="100000"/>
              </a:lnSpc>
              <a:spcBef>
                <a:spcPts val="0"/>
              </a:spcBef>
              <a:spcAft>
                <a:spcPts val="0"/>
              </a:spcAft>
              <a:buSzPts val="1000"/>
              <a:buFont typeface="Overpass"/>
              <a:buChar char="●"/>
            </a:pPr>
            <a:r>
              <a:rPr lang="de" sz="1000">
                <a:latin typeface="Overpass"/>
                <a:ea typeface="Overpass"/>
                <a:cs typeface="Overpass"/>
                <a:sym typeface="Overpass"/>
              </a:rPr>
              <a:t>OpenShift Container Platform</a:t>
            </a:r>
            <a:endParaRPr sz="1000">
              <a:latin typeface="Overpass"/>
              <a:ea typeface="Overpass"/>
              <a:cs typeface="Overpass"/>
              <a:sym typeface="Overpass"/>
            </a:endParaRPr>
          </a:p>
          <a:p>
            <a:pPr indent="-292100" lvl="1" marL="914400" rtl="0">
              <a:lnSpc>
                <a:spcPct val="100000"/>
              </a:lnSpc>
              <a:spcBef>
                <a:spcPts val="0"/>
              </a:spcBef>
              <a:spcAft>
                <a:spcPts val="0"/>
              </a:spcAft>
              <a:buSzPts val="1000"/>
              <a:buFont typeface="Overpass"/>
              <a:buChar char="○"/>
            </a:pPr>
            <a:r>
              <a:rPr lang="de" sz="1000">
                <a:latin typeface="Overpass"/>
                <a:ea typeface="Overpass"/>
                <a:cs typeface="Overpass"/>
                <a:sym typeface="Overpass"/>
              </a:rPr>
              <a:t>Integrated log aggregation (Elasticsearch, Fluentd, Kibana)*</a:t>
            </a:r>
            <a:endParaRPr sz="1000">
              <a:latin typeface="Overpass"/>
              <a:ea typeface="Overpass"/>
              <a:cs typeface="Overpass"/>
              <a:sym typeface="Overpass"/>
            </a:endParaRPr>
          </a:p>
          <a:p>
            <a:pPr indent="-292100" lvl="1" marL="914400" rtl="0">
              <a:lnSpc>
                <a:spcPct val="100000"/>
              </a:lnSpc>
              <a:spcBef>
                <a:spcPts val="0"/>
              </a:spcBef>
              <a:spcAft>
                <a:spcPts val="0"/>
              </a:spcAft>
              <a:buSzPts val="1000"/>
              <a:buFont typeface="Overpass"/>
              <a:buChar char="○"/>
            </a:pPr>
            <a:r>
              <a:rPr lang="de" sz="1000">
                <a:latin typeface="Overpass"/>
                <a:ea typeface="Overpass"/>
                <a:cs typeface="Overpass"/>
                <a:sym typeface="Overpass"/>
              </a:rPr>
              <a:t>Integrated metrics aggregation (Heapster, Cassandra, Hawkular)*</a:t>
            </a:r>
            <a:endParaRPr sz="1000">
              <a:latin typeface="Overpass"/>
              <a:ea typeface="Overpass"/>
              <a:cs typeface="Overpass"/>
              <a:sym typeface="Overpass"/>
            </a:endParaRPr>
          </a:p>
          <a:p>
            <a:pPr indent="-292100" lvl="0" marL="457200" rtl="0">
              <a:lnSpc>
                <a:spcPct val="100000"/>
              </a:lnSpc>
              <a:spcBef>
                <a:spcPts val="0"/>
              </a:spcBef>
              <a:spcAft>
                <a:spcPts val="0"/>
              </a:spcAft>
              <a:buSzPts val="1000"/>
              <a:buFont typeface="Overpass"/>
              <a:buChar char="●"/>
            </a:pPr>
            <a:r>
              <a:rPr lang="de" sz="1000">
                <a:latin typeface="Overpass"/>
                <a:ea typeface="Overpass"/>
                <a:cs typeface="Overpass"/>
                <a:sym typeface="Overpass"/>
              </a:rPr>
              <a:t>Software Collections Library</a:t>
            </a:r>
            <a:endParaRPr sz="1000">
              <a:latin typeface="Overpass"/>
              <a:ea typeface="Overpass"/>
              <a:cs typeface="Overpass"/>
              <a:sym typeface="Overpass"/>
            </a:endParaRPr>
          </a:p>
          <a:p>
            <a:pPr indent="-292100" lvl="1" marL="914400" rtl="0">
              <a:lnSpc>
                <a:spcPct val="100000"/>
              </a:lnSpc>
              <a:spcBef>
                <a:spcPts val="0"/>
              </a:spcBef>
              <a:spcAft>
                <a:spcPts val="0"/>
              </a:spcAft>
              <a:buSzPts val="1000"/>
              <a:buFont typeface="Overpass"/>
              <a:buChar char="○"/>
            </a:pPr>
            <a:r>
              <a:rPr lang="de" sz="1000">
                <a:latin typeface="Overpass"/>
                <a:ea typeface="Overpass"/>
                <a:cs typeface="Overpass"/>
                <a:sym typeface="Overpass"/>
              </a:rPr>
              <a:t>PHP, Python, Perl, Ruby, Node.js, .NET Core, MariaDB, MongoDB, MySQL, PostgreSQL, Redis, etc.</a:t>
            </a:r>
            <a:endParaRPr sz="1000">
              <a:latin typeface="Overpass"/>
              <a:ea typeface="Overpass"/>
              <a:cs typeface="Overpass"/>
              <a:sym typeface="Overpass"/>
            </a:endParaRPr>
          </a:p>
          <a:p>
            <a:pPr indent="-292100" lvl="0" marL="457200" rtl="0">
              <a:lnSpc>
                <a:spcPct val="100000"/>
              </a:lnSpc>
              <a:spcBef>
                <a:spcPts val="0"/>
              </a:spcBef>
              <a:spcAft>
                <a:spcPts val="0"/>
              </a:spcAft>
              <a:buSzPts val="1000"/>
              <a:buFont typeface="Overpass"/>
              <a:buChar char="●"/>
            </a:pPr>
            <a:r>
              <a:rPr lang="de" sz="1000">
                <a:latin typeface="Overpass"/>
                <a:ea typeface="Overpass"/>
                <a:cs typeface="Overpass"/>
                <a:sym typeface="Overpass"/>
              </a:rPr>
              <a:t>JBoss Web Server</a:t>
            </a:r>
            <a:endParaRPr sz="1000">
              <a:latin typeface="Overpass"/>
              <a:ea typeface="Overpass"/>
              <a:cs typeface="Overpass"/>
              <a:sym typeface="Overpass"/>
            </a:endParaRPr>
          </a:p>
          <a:p>
            <a:pPr indent="-292100" lvl="0" marL="457200" rtl="0">
              <a:lnSpc>
                <a:spcPct val="100000"/>
              </a:lnSpc>
              <a:spcBef>
                <a:spcPts val="0"/>
              </a:spcBef>
              <a:spcAft>
                <a:spcPts val="0"/>
              </a:spcAft>
              <a:buSzPts val="1000"/>
              <a:buFont typeface="Overpass"/>
              <a:buChar char="●"/>
            </a:pPr>
            <a:r>
              <a:rPr lang="de" sz="1000">
                <a:latin typeface="Overpass"/>
                <a:ea typeface="Overpass"/>
                <a:cs typeface="Overpass"/>
                <a:sym typeface="Overpass"/>
              </a:rPr>
              <a:t>Red Hat SSO</a:t>
            </a:r>
            <a:endParaRPr sz="1000">
              <a:latin typeface="Overpass"/>
              <a:ea typeface="Overpass"/>
              <a:cs typeface="Overpass"/>
              <a:sym typeface="Overpass"/>
            </a:endParaRPr>
          </a:p>
          <a:p>
            <a:pPr indent="-292100" lvl="0" marL="457200" rtl="0">
              <a:lnSpc>
                <a:spcPct val="100000"/>
              </a:lnSpc>
              <a:spcBef>
                <a:spcPts val="0"/>
              </a:spcBef>
              <a:spcAft>
                <a:spcPts val="0"/>
              </a:spcAft>
              <a:buSzPts val="1000"/>
              <a:buFont typeface="Overpass"/>
              <a:buChar char="●"/>
            </a:pPr>
            <a:r>
              <a:rPr lang="de" sz="1000">
                <a:latin typeface="Overpass"/>
                <a:ea typeface="Overpass"/>
                <a:cs typeface="Overpass"/>
                <a:sym typeface="Overpass"/>
              </a:rPr>
              <a:t>Red Hat Mobile Application Platform (for non-production use)</a:t>
            </a:r>
            <a:endParaRPr sz="1000">
              <a:latin typeface="Overpass"/>
              <a:ea typeface="Overpass"/>
              <a:cs typeface="Overpass"/>
              <a:sym typeface="Overpass"/>
            </a:endParaRPr>
          </a:p>
          <a:p>
            <a:pPr indent="-292100" lvl="0" marL="457200" rtl="0">
              <a:lnSpc>
                <a:spcPct val="100000"/>
              </a:lnSpc>
              <a:spcBef>
                <a:spcPts val="0"/>
              </a:spcBef>
              <a:spcAft>
                <a:spcPts val="0"/>
              </a:spcAft>
              <a:buSzPts val="1000"/>
              <a:buFont typeface="Overpass"/>
              <a:buChar char="●"/>
            </a:pPr>
            <a:r>
              <a:rPr lang="de" sz="1000">
                <a:latin typeface="Overpass"/>
                <a:ea typeface="Overpass"/>
                <a:cs typeface="Overpass"/>
                <a:sym typeface="Overpass"/>
              </a:rPr>
              <a:t>CloudForms (Restricted use)</a:t>
            </a:r>
            <a:endParaRPr sz="1000">
              <a:latin typeface="Overpass"/>
              <a:ea typeface="Overpass"/>
              <a:cs typeface="Overpass"/>
              <a:sym typeface="Overpass"/>
            </a:endParaRPr>
          </a:p>
          <a:p>
            <a:pPr indent="-292100" lvl="1" marL="914400" rtl="0">
              <a:lnSpc>
                <a:spcPct val="100000"/>
              </a:lnSpc>
              <a:spcBef>
                <a:spcPts val="0"/>
              </a:spcBef>
              <a:spcAft>
                <a:spcPts val="0"/>
              </a:spcAft>
              <a:buSzPts val="1000"/>
              <a:buFont typeface="Overpass"/>
              <a:buChar char="○"/>
            </a:pPr>
            <a:r>
              <a:rPr lang="de" sz="1000">
                <a:latin typeface="Overpass"/>
                <a:ea typeface="Overpass"/>
                <a:cs typeface="Overpass"/>
                <a:sym typeface="Overpass"/>
              </a:rPr>
              <a:t>Capacity, trending, showback, security enforcement, and more for OpenShift</a:t>
            </a:r>
            <a:endParaRPr sz="1000">
              <a:latin typeface="Overpass"/>
              <a:ea typeface="Overpass"/>
              <a:cs typeface="Overpass"/>
              <a:sym typeface="Overpass"/>
            </a:endParaRPr>
          </a:p>
          <a:p>
            <a:pPr indent="-292100" lvl="1" marL="914400" rtl="0">
              <a:lnSpc>
                <a:spcPct val="100000"/>
              </a:lnSpc>
              <a:spcBef>
                <a:spcPts val="0"/>
              </a:spcBef>
              <a:spcAft>
                <a:spcPts val="0"/>
              </a:spcAft>
              <a:buSzPts val="1000"/>
              <a:buFont typeface="Overpass"/>
              <a:buChar char="○"/>
            </a:pPr>
            <a:r>
              <a:rPr lang="de" sz="1000">
                <a:latin typeface="Overpass"/>
                <a:ea typeface="Overpass"/>
                <a:cs typeface="Overpass"/>
                <a:sym typeface="Overpass"/>
              </a:rPr>
              <a:t>Management of OpenShift’s underlying infrastructure</a:t>
            </a:r>
            <a:endParaRPr sz="1000">
              <a:latin typeface="Overpass"/>
              <a:ea typeface="Overpass"/>
              <a:cs typeface="Overpass"/>
              <a:sym typeface="Overpass"/>
            </a:endParaRPr>
          </a:p>
          <a:p>
            <a:pPr indent="0" lvl="0" marL="0" rtl="0">
              <a:lnSpc>
                <a:spcPct val="100000"/>
              </a:lnSpc>
              <a:spcBef>
                <a:spcPts val="600"/>
              </a:spcBef>
              <a:spcAft>
                <a:spcPts val="0"/>
              </a:spcAft>
              <a:buNone/>
            </a:pPr>
            <a:r>
              <a:rPr lang="de" sz="1000">
                <a:latin typeface="Overpass"/>
                <a:ea typeface="Overpass"/>
                <a:cs typeface="Overpass"/>
                <a:sym typeface="Overpass"/>
              </a:rPr>
              <a:t>* Only supported as an integrated solution in the documented context. Limited customization. Not for general use.</a:t>
            </a:r>
            <a:endParaRPr sz="1000">
              <a:latin typeface="Overpass"/>
              <a:ea typeface="Overpass"/>
              <a:cs typeface="Overpass"/>
              <a:sym typeface="Overpass"/>
            </a:endParaRPr>
          </a:p>
        </p:txBody>
      </p:sp>
      <p:sp>
        <p:nvSpPr>
          <p:cNvPr id="1423" name="Shape 1423"/>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de">
                <a:latin typeface="Overpass"/>
                <a:ea typeface="Overpass"/>
                <a:cs typeface="Overpass"/>
                <a:sym typeface="Overpass"/>
              </a:rPr>
              <a:t>OpenShift Container Platform</a:t>
            </a:r>
            <a:endParaRPr b="1">
              <a:latin typeface="Overpass"/>
              <a:ea typeface="Overpass"/>
              <a:cs typeface="Overpass"/>
              <a:sym typeface="Overpass"/>
            </a:endParaRPr>
          </a:p>
        </p:txBody>
      </p:sp>
      <p:sp>
        <p:nvSpPr>
          <p:cNvPr id="1424" name="Shape 1424"/>
          <p:cNvSpPr txBox="1"/>
          <p:nvPr>
            <p:ph idx="2" type="subTitle"/>
          </p:nvPr>
        </p:nvSpPr>
        <p:spPr>
          <a:xfrm>
            <a:off x="826650" y="929775"/>
            <a:ext cx="7490700" cy="656700"/>
          </a:xfrm>
          <a:prstGeom prst="rect">
            <a:avLst/>
          </a:prstGeom>
        </p:spPr>
        <p:txBody>
          <a:bodyPr anchorCtr="0" anchor="t" bIns="91425" lIns="91425" spcFirstLastPara="1" rIns="91425" wrap="square" tIns="91425">
            <a:noAutofit/>
          </a:bodyPr>
          <a:lstStyle/>
          <a:p>
            <a:pPr indent="57150" lvl="0" marL="0" rtl="0">
              <a:spcBef>
                <a:spcPts val="0"/>
              </a:spcBef>
              <a:spcAft>
                <a:spcPts val="0"/>
              </a:spcAft>
              <a:buNone/>
            </a:pPr>
            <a:r>
              <a:rPr b="1" lang="de">
                <a:latin typeface="Overpass"/>
                <a:ea typeface="Overpass"/>
                <a:cs typeface="Overpass"/>
                <a:sym typeface="Overpass"/>
              </a:rPr>
              <a:t>What’s in a Subscription?</a:t>
            </a:r>
            <a:endParaRPr b="1">
              <a:latin typeface="Overpass"/>
              <a:ea typeface="Overpass"/>
              <a:cs typeface="Overpass"/>
              <a:sym typeface="Overpass"/>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428" name="Shape 1428"/>
        <p:cNvGrpSpPr/>
        <p:nvPr/>
      </p:nvGrpSpPr>
      <p:grpSpPr>
        <a:xfrm>
          <a:off x="0" y="0"/>
          <a:ext cx="0" cy="0"/>
          <a:chOff x="0" y="0"/>
          <a:chExt cx="0" cy="0"/>
        </a:xfrm>
      </p:grpSpPr>
      <p:sp>
        <p:nvSpPr>
          <p:cNvPr id="1429" name="Shape 1429"/>
          <p:cNvSpPr txBox="1"/>
          <p:nvPr>
            <p:ph idx="1" type="body"/>
          </p:nvPr>
        </p:nvSpPr>
        <p:spPr>
          <a:xfrm>
            <a:off x="826700" y="1625925"/>
            <a:ext cx="7490700" cy="2644800"/>
          </a:xfrm>
          <a:prstGeom prst="rect">
            <a:avLst/>
          </a:prstGeom>
        </p:spPr>
        <p:txBody>
          <a:bodyPr anchorCtr="0" anchor="t" bIns="91425" lIns="91425" spcFirstLastPara="1" rIns="91425" wrap="square" tIns="91425">
            <a:noAutofit/>
          </a:bodyPr>
          <a:lstStyle/>
          <a:p>
            <a:pPr indent="-292100" lvl="0" marL="457200" marR="0" rtl="0" algn="l">
              <a:lnSpc>
                <a:spcPct val="100000"/>
              </a:lnSpc>
              <a:spcBef>
                <a:spcPts val="600"/>
              </a:spcBef>
              <a:spcAft>
                <a:spcPts val="0"/>
              </a:spcAft>
              <a:buClr>
                <a:schemeClr val="dk1"/>
              </a:buClr>
              <a:buSzPts val="1000"/>
              <a:buFont typeface="Overpass"/>
              <a:buChar char="●"/>
            </a:pPr>
            <a:r>
              <a:rPr lang="de" sz="1000">
                <a:latin typeface="Overpass"/>
                <a:ea typeface="Overpass"/>
                <a:cs typeface="Overpass"/>
                <a:sym typeface="Overpass"/>
              </a:rPr>
              <a:t>OpenShift subscriptions are only based on the number of hosts</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No cost per application</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No cost for memory footprint</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Unlimited right to use - can run as much workload as your environment will fit</a:t>
            </a:r>
            <a:endParaRPr sz="1000">
              <a:latin typeface="Overpass"/>
              <a:ea typeface="Overpass"/>
              <a:cs typeface="Overpass"/>
              <a:sym typeface="Overpass"/>
            </a:endParaRPr>
          </a:p>
          <a:p>
            <a:pPr indent="-292100" lvl="0" marL="457200" marR="0" rtl="0" algn="l">
              <a:lnSpc>
                <a:spcPct val="100000"/>
              </a:lnSpc>
              <a:spcBef>
                <a:spcPts val="0"/>
              </a:spcBef>
              <a:spcAft>
                <a:spcPts val="0"/>
              </a:spcAft>
              <a:buClr>
                <a:schemeClr val="dk1"/>
              </a:buClr>
              <a:buSzPts val="1000"/>
              <a:buFont typeface="Overpass"/>
              <a:buChar char="●"/>
            </a:pPr>
            <a:r>
              <a:rPr lang="de" sz="1000">
                <a:latin typeface="Overpass"/>
                <a:ea typeface="Overpass"/>
                <a:cs typeface="Overpass"/>
                <a:sym typeface="Overpass"/>
              </a:rPr>
              <a:t>Two base subscription types:</a:t>
            </a:r>
            <a:endParaRPr sz="1000">
              <a:latin typeface="Overpass"/>
              <a:ea typeface="Overpass"/>
              <a:cs typeface="Overpass"/>
              <a:sym typeface="Overpass"/>
            </a:endParaRPr>
          </a:p>
          <a:p>
            <a:pPr indent="-292100" lvl="1" marL="914400" marR="0" rtl="0" algn="l">
              <a:lnSpc>
                <a:spcPct val="100000"/>
              </a:lnSpc>
              <a:spcBef>
                <a:spcPts val="0"/>
              </a:spcBef>
              <a:spcAft>
                <a:spcPts val="0"/>
              </a:spcAft>
              <a:buClr>
                <a:schemeClr val="dk1"/>
              </a:buClr>
              <a:buSzPts val="1000"/>
              <a:buFont typeface="Overpass"/>
              <a:buChar char="○"/>
            </a:pPr>
            <a:r>
              <a:rPr lang="de" sz="1000">
                <a:latin typeface="Overpass"/>
                <a:ea typeface="Overpass"/>
                <a:cs typeface="Overpass"/>
                <a:sym typeface="Overpass"/>
              </a:rPr>
              <a:t>OpenShift Container Platform, 1-2 Socket</a:t>
            </a:r>
            <a:endParaRPr sz="1000">
              <a:latin typeface="Overpass"/>
              <a:ea typeface="Overpass"/>
              <a:cs typeface="Overpass"/>
              <a:sym typeface="Overpass"/>
            </a:endParaRPr>
          </a:p>
          <a:p>
            <a:pPr indent="-292100" lvl="1" marL="914400" rtl="0">
              <a:lnSpc>
                <a:spcPct val="100000"/>
              </a:lnSpc>
              <a:spcBef>
                <a:spcPts val="0"/>
              </a:spcBef>
              <a:spcAft>
                <a:spcPts val="0"/>
              </a:spcAft>
              <a:buSzPts val="1000"/>
              <a:buFont typeface="Overpass"/>
              <a:buChar char="○"/>
            </a:pPr>
            <a:r>
              <a:rPr lang="de" sz="1000">
                <a:latin typeface="Overpass"/>
                <a:ea typeface="Overpass"/>
                <a:cs typeface="Overpass"/>
                <a:sym typeface="Overpass"/>
              </a:rPr>
              <a:t>OpenShift Container Platform, 2 Core</a:t>
            </a:r>
            <a:endParaRPr sz="1000">
              <a:latin typeface="Overpass"/>
              <a:ea typeface="Overpass"/>
              <a:cs typeface="Overpass"/>
              <a:sym typeface="Overpass"/>
            </a:endParaRPr>
          </a:p>
          <a:p>
            <a:pPr indent="-292100" lvl="0" marL="457200" marR="0" rtl="0" algn="l">
              <a:lnSpc>
                <a:spcPct val="100000"/>
              </a:lnSpc>
              <a:spcBef>
                <a:spcPts val="0"/>
              </a:spcBef>
              <a:spcAft>
                <a:spcPts val="0"/>
              </a:spcAft>
              <a:buClr>
                <a:schemeClr val="dk1"/>
              </a:buClr>
              <a:buSzPts val="1000"/>
              <a:buFont typeface="Overpass"/>
              <a:buChar char="●"/>
            </a:pPr>
            <a:r>
              <a:rPr lang="de" sz="1000">
                <a:latin typeface="Overpass"/>
                <a:ea typeface="Overpass"/>
                <a:cs typeface="Overpass"/>
                <a:sym typeface="Overpass"/>
              </a:rPr>
              <a:t>Both available with Standard or Premium support</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Stackable (can be combined to cover “bigger” hosts/VMs)</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Socket-based subscription also available without RHEL entitlements</a:t>
            </a:r>
            <a:endParaRPr sz="1000">
              <a:latin typeface="Overpass"/>
              <a:ea typeface="Overpass"/>
              <a:cs typeface="Overpass"/>
              <a:sym typeface="Overpass"/>
            </a:endParaRPr>
          </a:p>
        </p:txBody>
      </p:sp>
      <p:sp>
        <p:nvSpPr>
          <p:cNvPr id="1430" name="Shape 1430"/>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de">
                <a:latin typeface="Overpass"/>
                <a:ea typeface="Overpass"/>
                <a:cs typeface="Overpass"/>
                <a:sym typeface="Overpass"/>
              </a:rPr>
              <a:t>OpenShift Container Platform</a:t>
            </a:r>
            <a:endParaRPr b="1">
              <a:latin typeface="Overpass"/>
              <a:ea typeface="Overpass"/>
              <a:cs typeface="Overpass"/>
              <a:sym typeface="Overpass"/>
            </a:endParaRPr>
          </a:p>
        </p:txBody>
      </p:sp>
      <p:sp>
        <p:nvSpPr>
          <p:cNvPr id="1431" name="Shape 1431"/>
          <p:cNvSpPr txBox="1"/>
          <p:nvPr>
            <p:ph idx="2" type="subTitle"/>
          </p:nvPr>
        </p:nvSpPr>
        <p:spPr>
          <a:xfrm>
            <a:off x="826650" y="929775"/>
            <a:ext cx="7490700" cy="656700"/>
          </a:xfrm>
          <a:prstGeom prst="rect">
            <a:avLst/>
          </a:prstGeom>
        </p:spPr>
        <p:txBody>
          <a:bodyPr anchorCtr="0" anchor="t" bIns="91425" lIns="91425" spcFirstLastPara="1" rIns="91425" wrap="square" tIns="91425">
            <a:noAutofit/>
          </a:bodyPr>
          <a:lstStyle/>
          <a:p>
            <a:pPr indent="57150" lvl="0" marL="0" rtl="0">
              <a:spcBef>
                <a:spcPts val="0"/>
              </a:spcBef>
              <a:spcAft>
                <a:spcPts val="0"/>
              </a:spcAft>
              <a:buNone/>
            </a:pPr>
            <a:r>
              <a:rPr b="1" lang="de">
                <a:latin typeface="Overpass"/>
                <a:ea typeface="Overpass"/>
                <a:cs typeface="Overpass"/>
                <a:sym typeface="Overpass"/>
              </a:rPr>
              <a:t>Subscription Types</a:t>
            </a:r>
            <a:endParaRPr b="1">
              <a:latin typeface="Overpass"/>
              <a:ea typeface="Overpass"/>
              <a:cs typeface="Overpass"/>
              <a:sym typeface="Overpass"/>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435" name="Shape 1435"/>
        <p:cNvGrpSpPr/>
        <p:nvPr/>
      </p:nvGrpSpPr>
      <p:grpSpPr>
        <a:xfrm>
          <a:off x="0" y="0"/>
          <a:ext cx="0" cy="0"/>
          <a:chOff x="0" y="0"/>
          <a:chExt cx="0" cy="0"/>
        </a:xfrm>
      </p:grpSpPr>
      <p:sp>
        <p:nvSpPr>
          <p:cNvPr id="1436" name="Shape 1436"/>
          <p:cNvSpPr txBox="1"/>
          <p:nvPr>
            <p:ph idx="1" type="body"/>
          </p:nvPr>
        </p:nvSpPr>
        <p:spPr>
          <a:xfrm>
            <a:off x="826700" y="1625925"/>
            <a:ext cx="7490700" cy="2644800"/>
          </a:xfrm>
          <a:prstGeom prst="rect">
            <a:avLst/>
          </a:prstGeom>
        </p:spPr>
        <p:txBody>
          <a:bodyPr anchorCtr="0" anchor="t" bIns="91425" lIns="91425" spcFirstLastPara="1" rIns="91425" wrap="square" tIns="91425">
            <a:noAutofit/>
          </a:bodyPr>
          <a:lstStyle/>
          <a:p>
            <a:pPr indent="-292100" lvl="0" marL="457200" marR="0" rtl="0" algn="l">
              <a:lnSpc>
                <a:spcPct val="100000"/>
              </a:lnSpc>
              <a:spcBef>
                <a:spcPts val="600"/>
              </a:spcBef>
              <a:spcAft>
                <a:spcPts val="0"/>
              </a:spcAft>
              <a:buClr>
                <a:schemeClr val="dk1"/>
              </a:buClr>
              <a:buSzPts val="1000"/>
              <a:buFont typeface="Overpass"/>
              <a:buChar char="●"/>
            </a:pPr>
            <a:r>
              <a:rPr lang="de" sz="1000">
                <a:latin typeface="Overpass"/>
                <a:ea typeface="Overpass"/>
                <a:cs typeface="Overpass"/>
                <a:sym typeface="Overpass"/>
              </a:rPr>
              <a:t>Socket-based subscriptions follow RHEL’s “unlimited virtualization” model, where all VM guests on a host are covered</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High-density virtualized environments:</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Use socket-based subscriptions to cover VM hosts</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Low-density virtualized environments:</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Use core-based subscriptions to cover VMs</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Public cloud environments:</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Can only use core-based subscriptions</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Bare metal environments:</a:t>
            </a:r>
            <a:endParaRPr sz="1000">
              <a:latin typeface="Overpass"/>
              <a:ea typeface="Overpass"/>
              <a:cs typeface="Overpass"/>
              <a:sym typeface="Overpass"/>
            </a:endParaRPr>
          </a:p>
          <a:p>
            <a:pPr indent="-292100" lvl="1" marL="9144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Always use socket-based subscriptions</a:t>
            </a:r>
            <a:endParaRPr sz="1000">
              <a:latin typeface="Overpass"/>
              <a:ea typeface="Overpass"/>
              <a:cs typeface="Overpass"/>
              <a:sym typeface="Overpass"/>
            </a:endParaRPr>
          </a:p>
        </p:txBody>
      </p:sp>
      <p:sp>
        <p:nvSpPr>
          <p:cNvPr id="1437" name="Shape 1437"/>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de">
                <a:latin typeface="Overpass"/>
                <a:ea typeface="Overpass"/>
                <a:cs typeface="Overpass"/>
                <a:sym typeface="Overpass"/>
              </a:rPr>
              <a:t>OpenShift Container Platform</a:t>
            </a:r>
            <a:endParaRPr b="1">
              <a:latin typeface="Overpass"/>
              <a:ea typeface="Overpass"/>
              <a:cs typeface="Overpass"/>
              <a:sym typeface="Overpass"/>
            </a:endParaRPr>
          </a:p>
        </p:txBody>
      </p:sp>
      <p:sp>
        <p:nvSpPr>
          <p:cNvPr id="1438" name="Shape 1438"/>
          <p:cNvSpPr txBox="1"/>
          <p:nvPr>
            <p:ph idx="2" type="subTitle"/>
          </p:nvPr>
        </p:nvSpPr>
        <p:spPr>
          <a:xfrm>
            <a:off x="826650" y="929775"/>
            <a:ext cx="7490700" cy="656700"/>
          </a:xfrm>
          <a:prstGeom prst="rect">
            <a:avLst/>
          </a:prstGeom>
        </p:spPr>
        <p:txBody>
          <a:bodyPr anchorCtr="0" anchor="t" bIns="91425" lIns="91425" spcFirstLastPara="1" rIns="91425" wrap="square" tIns="91425">
            <a:noAutofit/>
          </a:bodyPr>
          <a:lstStyle/>
          <a:p>
            <a:pPr indent="57150" lvl="0" marL="0" rtl="0">
              <a:spcBef>
                <a:spcPts val="0"/>
              </a:spcBef>
              <a:spcAft>
                <a:spcPts val="0"/>
              </a:spcAft>
              <a:buNone/>
            </a:pPr>
            <a:r>
              <a:rPr b="1" lang="de">
                <a:latin typeface="Overpass"/>
                <a:ea typeface="Overpass"/>
                <a:cs typeface="Overpass"/>
                <a:sym typeface="Overpass"/>
              </a:rPr>
              <a:t>Cores vs. Sockets?</a:t>
            </a:r>
            <a:endParaRPr b="1">
              <a:latin typeface="Overpass"/>
              <a:ea typeface="Overpass"/>
              <a:cs typeface="Overpass"/>
              <a:sym typeface="Overpass"/>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442" name="Shape 1442"/>
        <p:cNvGrpSpPr/>
        <p:nvPr/>
      </p:nvGrpSpPr>
      <p:grpSpPr>
        <a:xfrm>
          <a:off x="0" y="0"/>
          <a:ext cx="0" cy="0"/>
          <a:chOff x="0" y="0"/>
          <a:chExt cx="0" cy="0"/>
        </a:xfrm>
      </p:grpSpPr>
      <p:sp>
        <p:nvSpPr>
          <p:cNvPr id="1443" name="Shape 1443"/>
          <p:cNvSpPr txBox="1"/>
          <p:nvPr>
            <p:ph idx="1" type="body"/>
          </p:nvPr>
        </p:nvSpPr>
        <p:spPr>
          <a:xfrm>
            <a:off x="826700" y="1625925"/>
            <a:ext cx="7490700" cy="2644800"/>
          </a:xfrm>
          <a:prstGeom prst="rect">
            <a:avLst/>
          </a:prstGeom>
        </p:spPr>
        <p:txBody>
          <a:bodyPr anchorCtr="0" anchor="t" bIns="91425" lIns="91425" spcFirstLastPara="1" rIns="91425" wrap="square" tIns="91425">
            <a:noAutofit/>
          </a:bodyPr>
          <a:lstStyle/>
          <a:p>
            <a:pPr indent="-292100" lvl="0" marL="457200" marR="0" rtl="0" algn="l">
              <a:lnSpc>
                <a:spcPct val="100000"/>
              </a:lnSpc>
              <a:spcBef>
                <a:spcPts val="600"/>
              </a:spcBef>
              <a:spcAft>
                <a:spcPts val="0"/>
              </a:spcAft>
              <a:buClr>
                <a:schemeClr val="dk1"/>
              </a:buClr>
              <a:buSzPts val="1000"/>
              <a:buFont typeface="Overpass"/>
              <a:buChar char="●"/>
            </a:pPr>
            <a:r>
              <a:rPr lang="de" sz="1000">
                <a:latin typeface="Overpass"/>
                <a:ea typeface="Overpass"/>
                <a:cs typeface="Overpass"/>
                <a:sym typeface="Overpass"/>
              </a:rPr>
              <a:t>Virtual machines use virtualized CPUs.</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Red Hat calculates cores with a ratio of 1 core = 2 vCPU</a:t>
            </a:r>
            <a:endParaRPr sz="1000">
              <a:latin typeface="Overpass"/>
              <a:ea typeface="Overpass"/>
              <a:cs typeface="Overpass"/>
              <a:sym typeface="Overpass"/>
            </a:endParaRPr>
          </a:p>
          <a:p>
            <a:pPr indent="-292100" lvl="0" marL="457200" marR="0" rtl="0" algn="l">
              <a:lnSpc>
                <a:spcPct val="100000"/>
              </a:lnSpc>
              <a:spcBef>
                <a:spcPts val="0"/>
              </a:spcBef>
              <a:spcAft>
                <a:spcPts val="0"/>
              </a:spcAft>
              <a:buSzPts val="1000"/>
              <a:buFont typeface="Overpass"/>
              <a:buChar char="●"/>
            </a:pPr>
            <a:r>
              <a:rPr lang="de" sz="1000">
                <a:latin typeface="Overpass"/>
                <a:ea typeface="Overpass"/>
                <a:cs typeface="Overpass"/>
                <a:sym typeface="Overpass"/>
              </a:rPr>
              <a:t>In other words, 1 core of a subscription covers 2 virtual CPUs in a VM</a:t>
            </a:r>
            <a:endParaRPr sz="1000">
              <a:latin typeface="Overpass"/>
              <a:ea typeface="Overpass"/>
              <a:cs typeface="Overpass"/>
              <a:sym typeface="Overpass"/>
            </a:endParaRPr>
          </a:p>
          <a:p>
            <a:pPr indent="0" lvl="0" marL="0" marR="0" rtl="0" algn="l">
              <a:lnSpc>
                <a:spcPct val="100000"/>
              </a:lnSpc>
              <a:spcBef>
                <a:spcPts val="600"/>
              </a:spcBef>
              <a:spcAft>
                <a:spcPts val="0"/>
              </a:spcAft>
              <a:buNone/>
            </a:pPr>
            <a:r>
              <a:rPr lang="de" sz="1000">
                <a:latin typeface="Overpass"/>
                <a:ea typeface="Overpass"/>
                <a:cs typeface="Overpass"/>
                <a:sym typeface="Overpass"/>
              </a:rPr>
              <a:t>     Example: An 8 vCPU VM has 4 effective “cores”, and would need two (2) 1-2 core subscriptions.</a:t>
            </a:r>
            <a:endParaRPr sz="1000">
              <a:latin typeface="Overpass"/>
              <a:ea typeface="Overpass"/>
              <a:cs typeface="Overpass"/>
              <a:sym typeface="Overpass"/>
            </a:endParaRPr>
          </a:p>
        </p:txBody>
      </p:sp>
      <p:sp>
        <p:nvSpPr>
          <p:cNvPr id="1444" name="Shape 1444"/>
          <p:cNvSpPr txBox="1"/>
          <p:nvPr>
            <p:ph type="title"/>
          </p:nvPr>
        </p:nvSpPr>
        <p:spPr>
          <a:xfrm>
            <a:off x="826650" y="0"/>
            <a:ext cx="7490700" cy="10632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de">
                <a:latin typeface="Overpass"/>
                <a:ea typeface="Overpass"/>
                <a:cs typeface="Overpass"/>
                <a:sym typeface="Overpass"/>
              </a:rPr>
              <a:t>OpenShift Container Platform</a:t>
            </a:r>
            <a:endParaRPr b="1">
              <a:latin typeface="Overpass"/>
              <a:ea typeface="Overpass"/>
              <a:cs typeface="Overpass"/>
              <a:sym typeface="Overpass"/>
            </a:endParaRPr>
          </a:p>
        </p:txBody>
      </p:sp>
      <p:sp>
        <p:nvSpPr>
          <p:cNvPr id="1445" name="Shape 1445"/>
          <p:cNvSpPr txBox="1"/>
          <p:nvPr>
            <p:ph idx="2" type="subTitle"/>
          </p:nvPr>
        </p:nvSpPr>
        <p:spPr>
          <a:xfrm>
            <a:off x="826650" y="929775"/>
            <a:ext cx="7490700" cy="656700"/>
          </a:xfrm>
          <a:prstGeom prst="rect">
            <a:avLst/>
          </a:prstGeom>
        </p:spPr>
        <p:txBody>
          <a:bodyPr anchorCtr="0" anchor="t" bIns="91425" lIns="91425" spcFirstLastPara="1" rIns="91425" wrap="square" tIns="91425">
            <a:noAutofit/>
          </a:bodyPr>
          <a:lstStyle/>
          <a:p>
            <a:pPr indent="57150" lvl="0" marL="0" rtl="0">
              <a:spcBef>
                <a:spcPts val="0"/>
              </a:spcBef>
              <a:spcAft>
                <a:spcPts val="0"/>
              </a:spcAft>
              <a:buNone/>
            </a:pPr>
            <a:r>
              <a:rPr b="1" lang="de">
                <a:latin typeface="Overpass"/>
                <a:ea typeface="Overpass"/>
                <a:cs typeface="Overpass"/>
                <a:sym typeface="Overpass"/>
              </a:rPr>
              <a:t>Cores vs. vCPUs?</a:t>
            </a:r>
            <a:endParaRPr b="1">
              <a:latin typeface="Overpass"/>
              <a:ea typeface="Overpass"/>
              <a:cs typeface="Overpass"/>
              <a:sym typeface="Overpass"/>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449" name="Shape 1449"/>
        <p:cNvGrpSpPr/>
        <p:nvPr/>
      </p:nvGrpSpPr>
      <p:grpSpPr>
        <a:xfrm>
          <a:off x="0" y="0"/>
          <a:ext cx="0" cy="0"/>
          <a:chOff x="0" y="0"/>
          <a:chExt cx="0" cy="0"/>
        </a:xfrm>
      </p:grpSpPr>
      <p:sp>
        <p:nvSpPr>
          <p:cNvPr id="1450" name="Shape 1450"/>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1451" name="Shape 1451"/>
          <p:cNvSpPr txBox="1"/>
          <p:nvPr>
            <p:ph type="title"/>
          </p:nvPr>
        </p:nvSpPr>
        <p:spPr>
          <a:xfrm>
            <a:off x="826650" y="-228600"/>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OPENSHIFT ARCHITECTURE</a:t>
            </a:r>
            <a:endParaRPr/>
          </a:p>
        </p:txBody>
      </p:sp>
      <p:pic>
        <p:nvPicPr>
          <p:cNvPr id="1452" name="Shape 1452"/>
          <p:cNvPicPr preferRelativeResize="0"/>
          <p:nvPr/>
        </p:nvPicPr>
        <p:blipFill>
          <a:blip r:embed="rId3">
            <a:alphaModFix/>
          </a:blip>
          <a:stretch>
            <a:fillRect/>
          </a:stretch>
        </p:blipFill>
        <p:spPr>
          <a:xfrm>
            <a:off x="297259" y="3058915"/>
            <a:ext cx="594465" cy="699123"/>
          </a:xfrm>
          <a:prstGeom prst="rect">
            <a:avLst/>
          </a:prstGeom>
          <a:noFill/>
          <a:ln>
            <a:noFill/>
          </a:ln>
        </p:spPr>
      </p:pic>
      <p:sp>
        <p:nvSpPr>
          <p:cNvPr id="1453" name="Shape 1453"/>
          <p:cNvSpPr/>
          <p:nvPr/>
        </p:nvSpPr>
        <p:spPr>
          <a:xfrm>
            <a:off x="1145684" y="3226724"/>
            <a:ext cx="852000" cy="363600"/>
          </a:xfrm>
          <a:prstGeom prst="roundRect">
            <a:avLst>
              <a:gd fmla="val 16667" name="adj"/>
            </a:avLst>
          </a:prstGeom>
          <a:noFill/>
          <a:ln cap="flat" cmpd="sng" w="9525">
            <a:solidFill>
              <a:srgbClr val="666666"/>
            </a:solidFill>
            <a:prstDash val="dot"/>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solidFill>
                  <a:srgbClr val="666666"/>
                </a:solidFill>
                <a:latin typeface="Proxima Nova"/>
                <a:ea typeface="Proxima Nova"/>
                <a:cs typeface="Proxima Nova"/>
                <a:sym typeface="Proxima Nova"/>
              </a:rPr>
              <a:t>EXISTING AUTOMATION TOOLSETS</a:t>
            </a:r>
            <a:endParaRPr b="1" sz="600">
              <a:solidFill>
                <a:srgbClr val="666666"/>
              </a:solidFill>
              <a:latin typeface="Proxima Nova"/>
              <a:ea typeface="Proxima Nova"/>
              <a:cs typeface="Proxima Nova"/>
              <a:sym typeface="Proxima Nova"/>
            </a:endParaRPr>
          </a:p>
        </p:txBody>
      </p:sp>
      <p:cxnSp>
        <p:nvCxnSpPr>
          <p:cNvPr id="1454" name="Shape 1454"/>
          <p:cNvCxnSpPr>
            <a:stCxn id="1452" idx="3"/>
            <a:endCxn id="1453" idx="1"/>
          </p:cNvCxnSpPr>
          <p:nvPr/>
        </p:nvCxnSpPr>
        <p:spPr>
          <a:xfrm>
            <a:off x="891724" y="3408476"/>
            <a:ext cx="254100" cy="0"/>
          </a:xfrm>
          <a:prstGeom prst="straightConnector1">
            <a:avLst/>
          </a:prstGeom>
          <a:noFill/>
          <a:ln cap="flat" cmpd="sng" w="9525">
            <a:solidFill>
              <a:srgbClr val="666666"/>
            </a:solidFill>
            <a:prstDash val="solid"/>
            <a:round/>
            <a:headEnd len="lg" w="lg" type="oval"/>
            <a:tailEnd len="lg" w="lg" type="none"/>
          </a:ln>
        </p:spPr>
      </p:cxnSp>
      <p:cxnSp>
        <p:nvCxnSpPr>
          <p:cNvPr id="1455" name="Shape 1455"/>
          <p:cNvCxnSpPr/>
          <p:nvPr/>
        </p:nvCxnSpPr>
        <p:spPr>
          <a:xfrm>
            <a:off x="1996454" y="3408439"/>
            <a:ext cx="229200" cy="0"/>
          </a:xfrm>
          <a:prstGeom prst="straightConnector1">
            <a:avLst/>
          </a:prstGeom>
          <a:noFill/>
          <a:ln cap="flat" cmpd="sng" w="9525">
            <a:solidFill>
              <a:srgbClr val="666666"/>
            </a:solidFill>
            <a:prstDash val="solid"/>
            <a:round/>
            <a:headEnd len="lg" w="lg" type="none"/>
            <a:tailEnd len="lg" w="lg" type="none"/>
          </a:ln>
        </p:spPr>
      </p:cxnSp>
      <p:pic>
        <p:nvPicPr>
          <p:cNvPr id="1456" name="Shape 1456"/>
          <p:cNvPicPr preferRelativeResize="0"/>
          <p:nvPr/>
        </p:nvPicPr>
        <p:blipFill>
          <a:blip r:embed="rId4">
            <a:alphaModFix/>
          </a:blip>
          <a:stretch>
            <a:fillRect/>
          </a:stretch>
        </p:blipFill>
        <p:spPr>
          <a:xfrm>
            <a:off x="332306" y="2083851"/>
            <a:ext cx="524371" cy="719992"/>
          </a:xfrm>
          <a:prstGeom prst="rect">
            <a:avLst/>
          </a:prstGeom>
          <a:noFill/>
          <a:ln>
            <a:noFill/>
          </a:ln>
        </p:spPr>
      </p:pic>
      <p:sp>
        <p:nvSpPr>
          <p:cNvPr id="1457" name="Shape 1457"/>
          <p:cNvSpPr/>
          <p:nvPr/>
        </p:nvSpPr>
        <p:spPr>
          <a:xfrm>
            <a:off x="1145686" y="2021374"/>
            <a:ext cx="852000" cy="320100"/>
          </a:xfrm>
          <a:prstGeom prst="roundRect">
            <a:avLst>
              <a:gd fmla="val 16667" name="adj"/>
            </a:avLst>
          </a:prstGeom>
          <a:noFill/>
          <a:ln cap="flat" cmpd="sng" w="9525">
            <a:solidFill>
              <a:srgbClr val="666666"/>
            </a:solidFill>
            <a:prstDash val="dot"/>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solidFill>
                  <a:srgbClr val="666666"/>
                </a:solidFill>
                <a:latin typeface="Proxima Nova"/>
                <a:ea typeface="Proxima Nova"/>
                <a:cs typeface="Proxima Nova"/>
                <a:sym typeface="Proxima Nova"/>
              </a:rPr>
              <a:t>SCM</a:t>
            </a:r>
            <a:endParaRPr b="1" sz="600">
              <a:solidFill>
                <a:srgbClr val="666666"/>
              </a:solidFill>
              <a:latin typeface="Proxima Nova"/>
              <a:ea typeface="Proxima Nova"/>
              <a:cs typeface="Proxima Nova"/>
              <a:sym typeface="Proxima Nova"/>
            </a:endParaRPr>
          </a:p>
          <a:p>
            <a:pPr indent="0" lvl="0" marL="0" rtl="0" algn="ctr">
              <a:spcBef>
                <a:spcPts val="0"/>
              </a:spcBef>
              <a:spcAft>
                <a:spcPts val="0"/>
              </a:spcAft>
              <a:buNone/>
            </a:pPr>
            <a:r>
              <a:rPr b="1" lang="de" sz="600">
                <a:solidFill>
                  <a:srgbClr val="666666"/>
                </a:solidFill>
                <a:latin typeface="Proxima Nova"/>
                <a:ea typeface="Proxima Nova"/>
                <a:cs typeface="Proxima Nova"/>
                <a:sym typeface="Proxima Nova"/>
              </a:rPr>
              <a:t>(GIT)</a:t>
            </a:r>
            <a:endParaRPr b="1" sz="600">
              <a:solidFill>
                <a:srgbClr val="666666"/>
              </a:solidFill>
              <a:latin typeface="Proxima Nova"/>
              <a:ea typeface="Proxima Nova"/>
              <a:cs typeface="Proxima Nova"/>
              <a:sym typeface="Proxima Nova"/>
            </a:endParaRPr>
          </a:p>
        </p:txBody>
      </p:sp>
      <p:sp>
        <p:nvSpPr>
          <p:cNvPr id="1458" name="Shape 1458"/>
          <p:cNvSpPr/>
          <p:nvPr/>
        </p:nvSpPr>
        <p:spPr>
          <a:xfrm>
            <a:off x="1145686" y="2550847"/>
            <a:ext cx="852000" cy="320100"/>
          </a:xfrm>
          <a:prstGeom prst="roundRect">
            <a:avLst>
              <a:gd fmla="val 16667" name="adj"/>
            </a:avLst>
          </a:prstGeom>
          <a:noFill/>
          <a:ln cap="flat" cmpd="sng" w="9525">
            <a:solidFill>
              <a:srgbClr val="666666"/>
            </a:solidFill>
            <a:prstDash val="dot"/>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solidFill>
                  <a:srgbClr val="666666"/>
                </a:solidFill>
                <a:latin typeface="Proxima Nova"/>
                <a:ea typeface="Proxima Nova"/>
                <a:cs typeface="Proxima Nova"/>
                <a:sym typeface="Proxima Nova"/>
              </a:rPr>
              <a:t>CI/CD</a:t>
            </a:r>
            <a:endParaRPr b="1" sz="600">
              <a:solidFill>
                <a:srgbClr val="666666"/>
              </a:solidFill>
              <a:latin typeface="Proxima Nova"/>
              <a:ea typeface="Proxima Nova"/>
              <a:cs typeface="Proxima Nova"/>
              <a:sym typeface="Proxima Nova"/>
            </a:endParaRPr>
          </a:p>
        </p:txBody>
      </p:sp>
      <p:cxnSp>
        <p:nvCxnSpPr>
          <p:cNvPr id="1459" name="Shape 1459"/>
          <p:cNvCxnSpPr>
            <a:stCxn id="1457" idx="2"/>
            <a:endCxn id="1458" idx="0"/>
          </p:cNvCxnSpPr>
          <p:nvPr/>
        </p:nvCxnSpPr>
        <p:spPr>
          <a:xfrm>
            <a:off x="1571686" y="2341474"/>
            <a:ext cx="0" cy="209400"/>
          </a:xfrm>
          <a:prstGeom prst="straightConnector1">
            <a:avLst/>
          </a:prstGeom>
          <a:noFill/>
          <a:ln cap="flat" cmpd="sng" w="9525">
            <a:solidFill>
              <a:srgbClr val="666666"/>
            </a:solidFill>
            <a:prstDash val="solid"/>
            <a:round/>
            <a:headEnd len="lg" w="lg" type="none"/>
            <a:tailEnd len="lg" w="lg" type="triangle"/>
          </a:ln>
        </p:spPr>
      </p:cxnSp>
      <p:cxnSp>
        <p:nvCxnSpPr>
          <p:cNvPr id="1460" name="Shape 1460"/>
          <p:cNvCxnSpPr>
            <a:stCxn id="1456" idx="3"/>
            <a:endCxn id="1457" idx="1"/>
          </p:cNvCxnSpPr>
          <p:nvPr/>
        </p:nvCxnSpPr>
        <p:spPr>
          <a:xfrm flipH="1" rot="10800000">
            <a:off x="856677" y="2181347"/>
            <a:ext cx="288900" cy="262500"/>
          </a:xfrm>
          <a:prstGeom prst="bentConnector3">
            <a:avLst>
              <a:gd fmla="val 50019" name="adj1"/>
            </a:avLst>
          </a:prstGeom>
          <a:noFill/>
          <a:ln cap="flat" cmpd="sng" w="9525">
            <a:solidFill>
              <a:srgbClr val="666666"/>
            </a:solidFill>
            <a:prstDash val="solid"/>
            <a:round/>
            <a:headEnd len="lg" w="lg" type="oval"/>
            <a:tailEnd len="lg" w="lg" type="none"/>
          </a:ln>
        </p:spPr>
      </p:cxnSp>
      <p:cxnSp>
        <p:nvCxnSpPr>
          <p:cNvPr id="1461" name="Shape 1461"/>
          <p:cNvCxnSpPr>
            <a:stCxn id="1456" idx="3"/>
            <a:endCxn id="1458" idx="1"/>
          </p:cNvCxnSpPr>
          <p:nvPr/>
        </p:nvCxnSpPr>
        <p:spPr>
          <a:xfrm>
            <a:off x="856677" y="2443847"/>
            <a:ext cx="288900" cy="267000"/>
          </a:xfrm>
          <a:prstGeom prst="bentConnector3">
            <a:avLst>
              <a:gd fmla="val 50019" name="adj1"/>
            </a:avLst>
          </a:prstGeom>
          <a:noFill/>
          <a:ln cap="flat" cmpd="sng" w="9525">
            <a:solidFill>
              <a:srgbClr val="666666"/>
            </a:solidFill>
            <a:prstDash val="solid"/>
            <a:round/>
            <a:headEnd len="lg" w="lg" type="oval"/>
            <a:tailEnd len="lg" w="lg" type="none"/>
          </a:ln>
        </p:spPr>
      </p:cxnSp>
      <p:cxnSp>
        <p:nvCxnSpPr>
          <p:cNvPr id="1462" name="Shape 1462"/>
          <p:cNvCxnSpPr/>
          <p:nvPr/>
        </p:nvCxnSpPr>
        <p:spPr>
          <a:xfrm>
            <a:off x="1996455" y="2181400"/>
            <a:ext cx="229200" cy="600"/>
          </a:xfrm>
          <a:prstGeom prst="bentConnector3">
            <a:avLst>
              <a:gd fmla="val 50000" name="adj1"/>
            </a:avLst>
          </a:prstGeom>
          <a:noFill/>
          <a:ln cap="flat" cmpd="sng" w="9525">
            <a:solidFill>
              <a:srgbClr val="666666"/>
            </a:solidFill>
            <a:prstDash val="solid"/>
            <a:round/>
            <a:headEnd len="lg" w="lg" type="none"/>
            <a:tailEnd len="lg" w="lg" type="none"/>
          </a:ln>
        </p:spPr>
      </p:cxnSp>
      <p:cxnSp>
        <p:nvCxnSpPr>
          <p:cNvPr id="1463" name="Shape 1463"/>
          <p:cNvCxnSpPr/>
          <p:nvPr/>
        </p:nvCxnSpPr>
        <p:spPr>
          <a:xfrm>
            <a:off x="1996455" y="2710873"/>
            <a:ext cx="229200" cy="600"/>
          </a:xfrm>
          <a:prstGeom prst="straightConnector1">
            <a:avLst/>
          </a:prstGeom>
          <a:noFill/>
          <a:ln cap="flat" cmpd="sng" w="9525">
            <a:solidFill>
              <a:srgbClr val="666666"/>
            </a:solidFill>
            <a:prstDash val="solid"/>
            <a:round/>
            <a:headEnd len="lg" w="lg" type="none"/>
            <a:tailEnd len="lg" w="lg" type="none"/>
          </a:ln>
        </p:spPr>
      </p:cxnSp>
      <p:sp>
        <p:nvSpPr>
          <p:cNvPr id="1464" name="Shape 1464"/>
          <p:cNvSpPr/>
          <p:nvPr/>
        </p:nvSpPr>
        <p:spPr>
          <a:xfrm>
            <a:off x="2224513" y="1838800"/>
            <a:ext cx="3977400" cy="2192700"/>
          </a:xfrm>
          <a:prstGeom prst="rect">
            <a:avLst/>
          </a:prstGeom>
          <a:solidFill>
            <a:srgbClr val="6E6F7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700">
              <a:solidFill>
                <a:srgbClr val="FFFFFF"/>
              </a:solidFill>
              <a:latin typeface="Proxima Nova"/>
              <a:ea typeface="Proxima Nova"/>
              <a:cs typeface="Proxima Nova"/>
              <a:sym typeface="Proxima Nova"/>
            </a:endParaRPr>
          </a:p>
        </p:txBody>
      </p:sp>
      <p:sp>
        <p:nvSpPr>
          <p:cNvPr id="1465" name="Shape 1465"/>
          <p:cNvSpPr/>
          <p:nvPr/>
        </p:nvSpPr>
        <p:spPr>
          <a:xfrm>
            <a:off x="2223000" y="1482351"/>
            <a:ext cx="4668000" cy="320100"/>
          </a:xfrm>
          <a:prstGeom prst="rect">
            <a:avLst/>
          </a:prstGeom>
          <a:solidFill>
            <a:srgbClr val="6E6F7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SERVICE LAYER</a:t>
            </a:r>
            <a:endParaRPr b="1" sz="700">
              <a:solidFill>
                <a:srgbClr val="FFFFFF"/>
              </a:solidFill>
              <a:latin typeface="Proxima Nova"/>
              <a:ea typeface="Proxima Nova"/>
              <a:cs typeface="Proxima Nova"/>
              <a:sym typeface="Proxima Nova"/>
            </a:endParaRPr>
          </a:p>
        </p:txBody>
      </p:sp>
      <p:grpSp>
        <p:nvGrpSpPr>
          <p:cNvPr id="1466" name="Shape 1466"/>
          <p:cNvGrpSpPr/>
          <p:nvPr/>
        </p:nvGrpSpPr>
        <p:grpSpPr>
          <a:xfrm>
            <a:off x="2224573" y="1050261"/>
            <a:ext cx="4668000" cy="400200"/>
            <a:chOff x="2547285" y="905655"/>
            <a:chExt cx="4668000" cy="400200"/>
          </a:xfrm>
        </p:grpSpPr>
        <p:sp>
          <p:nvSpPr>
            <p:cNvPr id="1467" name="Shape 1467"/>
            <p:cNvSpPr/>
            <p:nvPr/>
          </p:nvSpPr>
          <p:spPr>
            <a:xfrm>
              <a:off x="2547285" y="905655"/>
              <a:ext cx="4668000" cy="400200"/>
            </a:xfrm>
            <a:prstGeom prst="rect">
              <a:avLst/>
            </a:prstGeom>
            <a:solidFill>
              <a:srgbClr val="6E6F7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ROUTING LAYER</a:t>
              </a:r>
              <a:endParaRPr b="1" sz="700">
                <a:solidFill>
                  <a:srgbClr val="FFFFFF"/>
                </a:solidFill>
                <a:latin typeface="Proxima Nova"/>
                <a:ea typeface="Proxima Nova"/>
                <a:cs typeface="Proxima Nova"/>
                <a:sym typeface="Proxima Nova"/>
              </a:endParaRPr>
            </a:p>
          </p:txBody>
        </p:sp>
        <p:pic>
          <p:nvPicPr>
            <p:cNvPr id="1468" name="Shape 1468"/>
            <p:cNvPicPr preferRelativeResize="0"/>
            <p:nvPr/>
          </p:nvPicPr>
          <p:blipFill>
            <a:blip r:embed="rId5">
              <a:alphaModFix/>
            </a:blip>
            <a:stretch>
              <a:fillRect/>
            </a:stretch>
          </p:blipFill>
          <p:spPr>
            <a:xfrm>
              <a:off x="3305545" y="1003648"/>
              <a:ext cx="313014" cy="229803"/>
            </a:xfrm>
            <a:prstGeom prst="rect">
              <a:avLst/>
            </a:prstGeom>
            <a:noFill/>
            <a:ln>
              <a:noFill/>
            </a:ln>
          </p:spPr>
        </p:pic>
        <p:pic>
          <p:nvPicPr>
            <p:cNvPr id="1469" name="Shape 1469"/>
            <p:cNvPicPr preferRelativeResize="0"/>
            <p:nvPr/>
          </p:nvPicPr>
          <p:blipFill>
            <a:blip r:embed="rId6">
              <a:alphaModFix/>
            </a:blip>
            <a:stretch>
              <a:fillRect/>
            </a:stretch>
          </p:blipFill>
          <p:spPr>
            <a:xfrm>
              <a:off x="2823382" y="1005502"/>
              <a:ext cx="298020" cy="226094"/>
            </a:xfrm>
            <a:prstGeom prst="rect">
              <a:avLst/>
            </a:prstGeom>
            <a:noFill/>
            <a:ln>
              <a:noFill/>
            </a:ln>
          </p:spPr>
        </p:pic>
        <p:pic>
          <p:nvPicPr>
            <p:cNvPr id="1470" name="Shape 1470"/>
            <p:cNvPicPr preferRelativeResize="0"/>
            <p:nvPr/>
          </p:nvPicPr>
          <p:blipFill>
            <a:blip r:embed="rId7">
              <a:alphaModFix/>
            </a:blip>
            <a:stretch>
              <a:fillRect/>
            </a:stretch>
          </p:blipFill>
          <p:spPr>
            <a:xfrm>
              <a:off x="4190054" y="1000213"/>
              <a:ext cx="134816" cy="236672"/>
            </a:xfrm>
            <a:prstGeom prst="rect">
              <a:avLst/>
            </a:prstGeom>
            <a:noFill/>
            <a:ln>
              <a:noFill/>
            </a:ln>
          </p:spPr>
        </p:pic>
        <p:pic>
          <p:nvPicPr>
            <p:cNvPr id="1471" name="Shape 1471"/>
            <p:cNvPicPr preferRelativeResize="0"/>
            <p:nvPr/>
          </p:nvPicPr>
          <p:blipFill>
            <a:blip r:embed="rId8">
              <a:alphaModFix/>
            </a:blip>
            <a:stretch>
              <a:fillRect/>
            </a:stretch>
          </p:blipFill>
          <p:spPr>
            <a:xfrm>
              <a:off x="3802703" y="982224"/>
              <a:ext cx="203208" cy="272650"/>
            </a:xfrm>
            <a:prstGeom prst="rect">
              <a:avLst/>
            </a:prstGeom>
            <a:noFill/>
            <a:ln>
              <a:noFill/>
            </a:ln>
          </p:spPr>
        </p:pic>
        <p:pic>
          <p:nvPicPr>
            <p:cNvPr id="1472" name="Shape 1472"/>
            <p:cNvPicPr preferRelativeResize="0"/>
            <p:nvPr/>
          </p:nvPicPr>
          <p:blipFill>
            <a:blip r:embed="rId5">
              <a:alphaModFix/>
            </a:blip>
            <a:stretch>
              <a:fillRect/>
            </a:stretch>
          </p:blipFill>
          <p:spPr>
            <a:xfrm>
              <a:off x="6173870" y="1003648"/>
              <a:ext cx="313014" cy="229803"/>
            </a:xfrm>
            <a:prstGeom prst="rect">
              <a:avLst/>
            </a:prstGeom>
            <a:noFill/>
            <a:ln>
              <a:noFill/>
            </a:ln>
          </p:spPr>
        </p:pic>
        <p:pic>
          <p:nvPicPr>
            <p:cNvPr id="1473" name="Shape 1473"/>
            <p:cNvPicPr preferRelativeResize="0"/>
            <p:nvPr/>
          </p:nvPicPr>
          <p:blipFill>
            <a:blip r:embed="rId6">
              <a:alphaModFix/>
            </a:blip>
            <a:stretch>
              <a:fillRect/>
            </a:stretch>
          </p:blipFill>
          <p:spPr>
            <a:xfrm>
              <a:off x="6654219" y="1005502"/>
              <a:ext cx="298020" cy="226094"/>
            </a:xfrm>
            <a:prstGeom prst="rect">
              <a:avLst/>
            </a:prstGeom>
            <a:noFill/>
            <a:ln>
              <a:noFill/>
            </a:ln>
          </p:spPr>
        </p:pic>
        <p:pic>
          <p:nvPicPr>
            <p:cNvPr id="1474" name="Shape 1474"/>
            <p:cNvPicPr preferRelativeResize="0"/>
            <p:nvPr/>
          </p:nvPicPr>
          <p:blipFill>
            <a:blip r:embed="rId7">
              <a:alphaModFix/>
            </a:blip>
            <a:stretch>
              <a:fillRect/>
            </a:stretch>
          </p:blipFill>
          <p:spPr>
            <a:xfrm>
              <a:off x="5501177" y="1000213"/>
              <a:ext cx="134816" cy="236672"/>
            </a:xfrm>
            <a:prstGeom prst="rect">
              <a:avLst/>
            </a:prstGeom>
            <a:noFill/>
            <a:ln>
              <a:noFill/>
            </a:ln>
          </p:spPr>
        </p:pic>
        <p:pic>
          <p:nvPicPr>
            <p:cNvPr id="1475" name="Shape 1475"/>
            <p:cNvPicPr preferRelativeResize="0"/>
            <p:nvPr/>
          </p:nvPicPr>
          <p:blipFill>
            <a:blip r:embed="rId8">
              <a:alphaModFix/>
            </a:blip>
            <a:stretch>
              <a:fillRect/>
            </a:stretch>
          </p:blipFill>
          <p:spPr>
            <a:xfrm>
              <a:off x="5803328" y="982224"/>
              <a:ext cx="203208" cy="272650"/>
            </a:xfrm>
            <a:prstGeom prst="rect">
              <a:avLst/>
            </a:prstGeom>
            <a:noFill/>
            <a:ln>
              <a:noFill/>
            </a:ln>
          </p:spPr>
        </p:pic>
      </p:grpSp>
      <p:grpSp>
        <p:nvGrpSpPr>
          <p:cNvPr id="1476" name="Shape 1476"/>
          <p:cNvGrpSpPr/>
          <p:nvPr/>
        </p:nvGrpSpPr>
        <p:grpSpPr>
          <a:xfrm>
            <a:off x="6201912" y="1838875"/>
            <a:ext cx="719100" cy="1083694"/>
            <a:chOff x="6524617" y="1838800"/>
            <a:chExt cx="719100" cy="1075200"/>
          </a:xfrm>
        </p:grpSpPr>
        <p:sp>
          <p:nvSpPr>
            <p:cNvPr id="1477" name="Shape 1477"/>
            <p:cNvSpPr/>
            <p:nvPr/>
          </p:nvSpPr>
          <p:spPr>
            <a:xfrm>
              <a:off x="6557675" y="1838800"/>
              <a:ext cx="657600" cy="1075200"/>
            </a:xfrm>
            <a:prstGeom prst="rect">
              <a:avLst/>
            </a:prstGeom>
            <a:solidFill>
              <a:srgbClr val="6E6F7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700">
                <a:solidFill>
                  <a:srgbClr val="FFFFFF"/>
                </a:solidFill>
                <a:latin typeface="Proxima Nova"/>
                <a:ea typeface="Proxima Nova"/>
                <a:cs typeface="Proxima Nova"/>
                <a:sym typeface="Proxima Nova"/>
              </a:endParaRPr>
            </a:p>
          </p:txBody>
        </p:sp>
        <p:sp>
          <p:nvSpPr>
            <p:cNvPr id="1478" name="Shape 1478"/>
            <p:cNvSpPr txBox="1"/>
            <p:nvPr/>
          </p:nvSpPr>
          <p:spPr>
            <a:xfrm>
              <a:off x="6524617" y="1854245"/>
              <a:ext cx="719100" cy="5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PERSISTENT</a:t>
              </a:r>
              <a:endParaRPr b="1" sz="700">
                <a:solidFill>
                  <a:srgbClr val="FFFFFF"/>
                </a:solidFill>
                <a:latin typeface="Proxima Nova"/>
                <a:ea typeface="Proxima Nova"/>
                <a:cs typeface="Proxima Nova"/>
                <a:sym typeface="Proxima Nova"/>
              </a:endParaRPr>
            </a:p>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STORAGE</a:t>
              </a:r>
              <a:endParaRPr b="1" sz="700">
                <a:solidFill>
                  <a:srgbClr val="FFFFFF"/>
                </a:solidFill>
                <a:latin typeface="Proxima Nova"/>
                <a:ea typeface="Proxima Nova"/>
                <a:cs typeface="Proxima Nova"/>
                <a:sym typeface="Proxima Nova"/>
              </a:endParaRPr>
            </a:p>
          </p:txBody>
        </p:sp>
        <p:pic>
          <p:nvPicPr>
            <p:cNvPr id="1479" name="Shape 1479"/>
            <p:cNvPicPr preferRelativeResize="0"/>
            <p:nvPr/>
          </p:nvPicPr>
          <p:blipFill>
            <a:blip r:embed="rId9">
              <a:alphaModFix/>
            </a:blip>
            <a:stretch>
              <a:fillRect/>
            </a:stretch>
          </p:blipFill>
          <p:spPr>
            <a:xfrm>
              <a:off x="6731860" y="2329500"/>
              <a:ext cx="288900" cy="381378"/>
            </a:xfrm>
            <a:prstGeom prst="rect">
              <a:avLst/>
            </a:prstGeom>
            <a:noFill/>
            <a:ln>
              <a:noFill/>
            </a:ln>
          </p:spPr>
        </p:pic>
      </p:grpSp>
      <p:grpSp>
        <p:nvGrpSpPr>
          <p:cNvPr id="1480" name="Shape 1480"/>
          <p:cNvGrpSpPr/>
          <p:nvPr/>
        </p:nvGrpSpPr>
        <p:grpSpPr>
          <a:xfrm>
            <a:off x="6232713" y="2956375"/>
            <a:ext cx="657600" cy="1075200"/>
            <a:chOff x="6555425" y="2956375"/>
            <a:chExt cx="657600" cy="1075200"/>
          </a:xfrm>
        </p:grpSpPr>
        <p:sp>
          <p:nvSpPr>
            <p:cNvPr id="1481" name="Shape 1481"/>
            <p:cNvSpPr/>
            <p:nvPr/>
          </p:nvSpPr>
          <p:spPr>
            <a:xfrm>
              <a:off x="6555425" y="2956375"/>
              <a:ext cx="657600" cy="1075200"/>
            </a:xfrm>
            <a:prstGeom prst="rect">
              <a:avLst/>
            </a:prstGeom>
            <a:solidFill>
              <a:srgbClr val="6E6F71"/>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REGISTRY</a:t>
              </a:r>
              <a:endParaRPr b="1" sz="700">
                <a:solidFill>
                  <a:srgbClr val="FFFFFF"/>
                </a:solidFill>
                <a:latin typeface="Proxima Nova"/>
                <a:ea typeface="Proxima Nova"/>
                <a:cs typeface="Proxima Nova"/>
                <a:sym typeface="Proxima Nova"/>
              </a:endParaRPr>
            </a:p>
          </p:txBody>
        </p:sp>
        <p:pic>
          <p:nvPicPr>
            <p:cNvPr id="1482" name="Shape 1482"/>
            <p:cNvPicPr preferRelativeResize="0"/>
            <p:nvPr/>
          </p:nvPicPr>
          <p:blipFill>
            <a:blip r:embed="rId10">
              <a:alphaModFix/>
            </a:blip>
            <a:stretch>
              <a:fillRect/>
            </a:stretch>
          </p:blipFill>
          <p:spPr>
            <a:xfrm>
              <a:off x="6704648" y="3365971"/>
              <a:ext cx="343325" cy="410380"/>
            </a:xfrm>
            <a:prstGeom prst="rect">
              <a:avLst/>
            </a:prstGeom>
            <a:noFill/>
            <a:ln>
              <a:noFill/>
            </a:ln>
          </p:spPr>
        </p:pic>
      </p:grpSp>
      <p:grpSp>
        <p:nvGrpSpPr>
          <p:cNvPr id="1483" name="Shape 1483"/>
          <p:cNvGrpSpPr/>
          <p:nvPr/>
        </p:nvGrpSpPr>
        <p:grpSpPr>
          <a:xfrm>
            <a:off x="5332590" y="1864953"/>
            <a:ext cx="788020" cy="1048694"/>
            <a:chOff x="5592955" y="2047406"/>
            <a:chExt cx="788020" cy="1048694"/>
          </a:xfrm>
        </p:grpSpPr>
        <p:sp>
          <p:nvSpPr>
            <p:cNvPr id="1484" name="Shape 1484"/>
            <p:cNvSpPr/>
            <p:nvPr/>
          </p:nvSpPr>
          <p:spPr>
            <a:xfrm>
              <a:off x="5608475" y="2095600"/>
              <a:ext cx="772500" cy="1000500"/>
            </a:xfrm>
            <a:prstGeom prst="rect">
              <a:avLst/>
            </a:prstGeom>
            <a:solidFill>
              <a:srgbClr val="CC0000"/>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t/>
              </a:r>
              <a:endParaRPr b="1" sz="1000">
                <a:solidFill>
                  <a:srgbClr val="FFFFFF"/>
                </a:solidFill>
              </a:endParaRPr>
            </a:p>
          </p:txBody>
        </p:sp>
        <p:sp>
          <p:nvSpPr>
            <p:cNvPr id="1485" name="Shape 1485"/>
            <p:cNvSpPr/>
            <p:nvPr/>
          </p:nvSpPr>
          <p:spPr>
            <a:xfrm>
              <a:off x="5630331" y="2116986"/>
              <a:ext cx="731100" cy="845400"/>
            </a:xfrm>
            <a:prstGeom prst="rect">
              <a:avLst/>
            </a:prstGeom>
            <a:solidFill>
              <a:srgbClr val="D9D9D9"/>
            </a:solid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b="1" sz="800">
                <a:latin typeface="Proxima Nova"/>
                <a:ea typeface="Proxima Nova"/>
                <a:cs typeface="Proxima Nova"/>
                <a:sym typeface="Proxima Nova"/>
              </a:endParaRPr>
            </a:p>
          </p:txBody>
        </p:sp>
        <p:sp>
          <p:nvSpPr>
            <p:cNvPr id="1486" name="Shape 1486"/>
            <p:cNvSpPr/>
            <p:nvPr/>
          </p:nvSpPr>
          <p:spPr>
            <a:xfrm>
              <a:off x="567645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487" name="Shape 1487"/>
            <p:cNvSpPr/>
            <p:nvPr/>
          </p:nvSpPr>
          <p:spPr>
            <a:xfrm>
              <a:off x="602007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488" name="Shape 1488"/>
            <p:cNvSpPr/>
            <p:nvPr/>
          </p:nvSpPr>
          <p:spPr>
            <a:xfrm>
              <a:off x="6020073"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489" name="Shape 1489"/>
            <p:cNvSpPr/>
            <p:nvPr/>
          </p:nvSpPr>
          <p:spPr>
            <a:xfrm>
              <a:off x="5675395"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490" name="Shape 1490"/>
            <p:cNvSpPr txBox="1"/>
            <p:nvPr/>
          </p:nvSpPr>
          <p:spPr>
            <a:xfrm>
              <a:off x="5608475" y="2875635"/>
              <a:ext cx="772500" cy="20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RHEL</a:t>
              </a:r>
              <a:endParaRPr sz="700">
                <a:latin typeface="Proxima Nova"/>
                <a:ea typeface="Proxima Nova"/>
                <a:cs typeface="Proxima Nova"/>
                <a:sym typeface="Proxima Nova"/>
              </a:endParaRPr>
            </a:p>
          </p:txBody>
        </p:sp>
        <p:grpSp>
          <p:nvGrpSpPr>
            <p:cNvPr id="1491" name="Shape 1491"/>
            <p:cNvGrpSpPr/>
            <p:nvPr/>
          </p:nvGrpSpPr>
          <p:grpSpPr>
            <a:xfrm>
              <a:off x="5592955" y="2047406"/>
              <a:ext cx="712986" cy="218400"/>
              <a:chOff x="4577530" y="2938752"/>
              <a:chExt cx="712986" cy="218400"/>
            </a:xfrm>
          </p:grpSpPr>
          <p:sp>
            <p:nvSpPr>
              <p:cNvPr id="1492" name="Shape 1492"/>
              <p:cNvSpPr/>
              <p:nvPr/>
            </p:nvSpPr>
            <p:spPr>
              <a:xfrm>
                <a:off x="5149179"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93" name="Shape 1493"/>
              <p:cNvSpPr/>
              <p:nvPr/>
            </p:nvSpPr>
            <p:spPr>
              <a:xfrm>
                <a:off x="5242815"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94" name="Shape 1494"/>
              <p:cNvSpPr txBox="1"/>
              <p:nvPr/>
            </p:nvSpPr>
            <p:spPr>
              <a:xfrm>
                <a:off x="4577530" y="2938752"/>
                <a:ext cx="509400" cy="218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000000"/>
                    </a:solidFill>
                    <a:latin typeface="Proxima Nova"/>
                    <a:ea typeface="Proxima Nova"/>
                    <a:cs typeface="Proxima Nova"/>
                    <a:sym typeface="Proxima Nova"/>
                  </a:rPr>
                  <a:t>NODE</a:t>
                </a:r>
                <a:endParaRPr sz="700">
                  <a:latin typeface="Proxima Nova"/>
                  <a:ea typeface="Proxima Nova"/>
                  <a:cs typeface="Proxima Nova"/>
                  <a:sym typeface="Proxima Nova"/>
                </a:endParaRPr>
              </a:p>
            </p:txBody>
          </p:sp>
        </p:grpSp>
        <p:sp>
          <p:nvSpPr>
            <p:cNvPr id="1495" name="Shape 1495"/>
            <p:cNvSpPr/>
            <p:nvPr/>
          </p:nvSpPr>
          <p:spPr>
            <a:xfrm>
              <a:off x="5730932"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496" name="Shape 1496"/>
            <p:cNvPicPr preferRelativeResize="0"/>
            <p:nvPr/>
          </p:nvPicPr>
          <p:blipFill>
            <a:blip r:embed="rId11">
              <a:alphaModFix/>
            </a:blip>
            <a:stretch>
              <a:fillRect/>
            </a:stretch>
          </p:blipFill>
          <p:spPr>
            <a:xfrm>
              <a:off x="5753436" y="2273917"/>
              <a:ext cx="144291" cy="77700"/>
            </a:xfrm>
            <a:prstGeom prst="rect">
              <a:avLst/>
            </a:prstGeom>
            <a:noFill/>
            <a:ln>
              <a:noFill/>
            </a:ln>
          </p:spPr>
        </p:pic>
        <p:sp>
          <p:nvSpPr>
            <p:cNvPr id="1497" name="Shape 1497"/>
            <p:cNvSpPr/>
            <p:nvPr/>
          </p:nvSpPr>
          <p:spPr>
            <a:xfrm>
              <a:off x="6077728"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600">
                  <a:solidFill>
                    <a:srgbClr val="FFFFFF"/>
                  </a:solidFill>
                </a:rPr>
                <a:t>c</a:t>
              </a:r>
              <a:endParaRPr sz="600">
                <a:solidFill>
                  <a:srgbClr val="FFFFFF"/>
                </a:solidFill>
              </a:endParaRPr>
            </a:p>
          </p:txBody>
        </p:sp>
        <p:pic>
          <p:nvPicPr>
            <p:cNvPr id="1498" name="Shape 1498"/>
            <p:cNvPicPr preferRelativeResize="0"/>
            <p:nvPr/>
          </p:nvPicPr>
          <p:blipFill>
            <a:blip r:embed="rId11">
              <a:alphaModFix/>
            </a:blip>
            <a:stretch>
              <a:fillRect/>
            </a:stretch>
          </p:blipFill>
          <p:spPr>
            <a:xfrm>
              <a:off x="6100233" y="2273917"/>
              <a:ext cx="144291" cy="77700"/>
            </a:xfrm>
            <a:prstGeom prst="rect">
              <a:avLst/>
            </a:prstGeom>
            <a:noFill/>
            <a:ln>
              <a:noFill/>
            </a:ln>
          </p:spPr>
        </p:pic>
        <p:sp>
          <p:nvSpPr>
            <p:cNvPr id="1499" name="Shape 1499"/>
            <p:cNvSpPr/>
            <p:nvPr/>
          </p:nvSpPr>
          <p:spPr>
            <a:xfrm>
              <a:off x="6077728"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00" name="Shape 1500"/>
            <p:cNvPicPr preferRelativeResize="0"/>
            <p:nvPr/>
          </p:nvPicPr>
          <p:blipFill>
            <a:blip r:embed="rId11">
              <a:alphaModFix/>
            </a:blip>
            <a:stretch>
              <a:fillRect/>
            </a:stretch>
          </p:blipFill>
          <p:spPr>
            <a:xfrm>
              <a:off x="6100233" y="2611838"/>
              <a:ext cx="144291" cy="77700"/>
            </a:xfrm>
            <a:prstGeom prst="rect">
              <a:avLst/>
            </a:prstGeom>
            <a:noFill/>
            <a:ln>
              <a:noFill/>
            </a:ln>
          </p:spPr>
        </p:pic>
        <p:sp>
          <p:nvSpPr>
            <p:cNvPr id="1501" name="Shape 1501"/>
            <p:cNvSpPr/>
            <p:nvPr/>
          </p:nvSpPr>
          <p:spPr>
            <a:xfrm>
              <a:off x="5730932"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02" name="Shape 1502"/>
            <p:cNvPicPr preferRelativeResize="0"/>
            <p:nvPr/>
          </p:nvPicPr>
          <p:blipFill>
            <a:blip r:embed="rId11">
              <a:alphaModFix/>
            </a:blip>
            <a:stretch>
              <a:fillRect/>
            </a:stretch>
          </p:blipFill>
          <p:spPr>
            <a:xfrm>
              <a:off x="5753436" y="2611838"/>
              <a:ext cx="144291" cy="77700"/>
            </a:xfrm>
            <a:prstGeom prst="rect">
              <a:avLst/>
            </a:prstGeom>
            <a:noFill/>
            <a:ln>
              <a:noFill/>
            </a:ln>
          </p:spPr>
        </p:pic>
      </p:grpSp>
      <p:grpSp>
        <p:nvGrpSpPr>
          <p:cNvPr id="1503" name="Shape 1503"/>
          <p:cNvGrpSpPr/>
          <p:nvPr/>
        </p:nvGrpSpPr>
        <p:grpSpPr>
          <a:xfrm>
            <a:off x="5332590" y="2926337"/>
            <a:ext cx="788020" cy="1048694"/>
            <a:chOff x="5592955" y="2047406"/>
            <a:chExt cx="788020" cy="1048694"/>
          </a:xfrm>
        </p:grpSpPr>
        <p:sp>
          <p:nvSpPr>
            <p:cNvPr id="1504" name="Shape 1504"/>
            <p:cNvSpPr/>
            <p:nvPr/>
          </p:nvSpPr>
          <p:spPr>
            <a:xfrm>
              <a:off x="5608475" y="2095600"/>
              <a:ext cx="772500" cy="1000500"/>
            </a:xfrm>
            <a:prstGeom prst="rect">
              <a:avLst/>
            </a:prstGeom>
            <a:solidFill>
              <a:srgbClr val="CC0000"/>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t/>
              </a:r>
              <a:endParaRPr b="1" sz="1000">
                <a:solidFill>
                  <a:srgbClr val="FFFFFF"/>
                </a:solidFill>
              </a:endParaRPr>
            </a:p>
          </p:txBody>
        </p:sp>
        <p:sp>
          <p:nvSpPr>
            <p:cNvPr id="1505" name="Shape 1505"/>
            <p:cNvSpPr/>
            <p:nvPr/>
          </p:nvSpPr>
          <p:spPr>
            <a:xfrm>
              <a:off x="5630331" y="2116986"/>
              <a:ext cx="731100" cy="845400"/>
            </a:xfrm>
            <a:prstGeom prst="rect">
              <a:avLst/>
            </a:prstGeom>
            <a:solidFill>
              <a:srgbClr val="D9D9D9"/>
            </a:solid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b="1" sz="800">
                <a:latin typeface="Proxima Nova"/>
                <a:ea typeface="Proxima Nova"/>
                <a:cs typeface="Proxima Nova"/>
                <a:sym typeface="Proxima Nova"/>
              </a:endParaRPr>
            </a:p>
          </p:txBody>
        </p:sp>
        <p:sp>
          <p:nvSpPr>
            <p:cNvPr id="1506" name="Shape 1506"/>
            <p:cNvSpPr/>
            <p:nvPr/>
          </p:nvSpPr>
          <p:spPr>
            <a:xfrm>
              <a:off x="567645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07" name="Shape 1507"/>
            <p:cNvSpPr/>
            <p:nvPr/>
          </p:nvSpPr>
          <p:spPr>
            <a:xfrm>
              <a:off x="602007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08" name="Shape 1508"/>
            <p:cNvSpPr/>
            <p:nvPr/>
          </p:nvSpPr>
          <p:spPr>
            <a:xfrm>
              <a:off x="6020073"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09" name="Shape 1509"/>
            <p:cNvSpPr/>
            <p:nvPr/>
          </p:nvSpPr>
          <p:spPr>
            <a:xfrm>
              <a:off x="5675395"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10" name="Shape 1510"/>
            <p:cNvSpPr txBox="1"/>
            <p:nvPr/>
          </p:nvSpPr>
          <p:spPr>
            <a:xfrm>
              <a:off x="5608475" y="2875635"/>
              <a:ext cx="772500" cy="20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RHEL</a:t>
              </a:r>
              <a:endParaRPr sz="700">
                <a:latin typeface="Proxima Nova"/>
                <a:ea typeface="Proxima Nova"/>
                <a:cs typeface="Proxima Nova"/>
                <a:sym typeface="Proxima Nova"/>
              </a:endParaRPr>
            </a:p>
          </p:txBody>
        </p:sp>
        <p:grpSp>
          <p:nvGrpSpPr>
            <p:cNvPr id="1511" name="Shape 1511"/>
            <p:cNvGrpSpPr/>
            <p:nvPr/>
          </p:nvGrpSpPr>
          <p:grpSpPr>
            <a:xfrm>
              <a:off x="5592955" y="2047406"/>
              <a:ext cx="712986" cy="218400"/>
              <a:chOff x="4577530" y="2938752"/>
              <a:chExt cx="712986" cy="218400"/>
            </a:xfrm>
          </p:grpSpPr>
          <p:sp>
            <p:nvSpPr>
              <p:cNvPr id="1512" name="Shape 1512"/>
              <p:cNvSpPr/>
              <p:nvPr/>
            </p:nvSpPr>
            <p:spPr>
              <a:xfrm>
                <a:off x="5149179"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13" name="Shape 1513"/>
              <p:cNvSpPr/>
              <p:nvPr/>
            </p:nvSpPr>
            <p:spPr>
              <a:xfrm>
                <a:off x="5242815"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14" name="Shape 1514"/>
              <p:cNvSpPr txBox="1"/>
              <p:nvPr/>
            </p:nvSpPr>
            <p:spPr>
              <a:xfrm>
                <a:off x="4577530" y="2938752"/>
                <a:ext cx="509400" cy="218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000000"/>
                    </a:solidFill>
                    <a:latin typeface="Proxima Nova"/>
                    <a:ea typeface="Proxima Nova"/>
                    <a:cs typeface="Proxima Nova"/>
                    <a:sym typeface="Proxima Nova"/>
                  </a:rPr>
                  <a:t>NODE</a:t>
                </a:r>
                <a:endParaRPr sz="700">
                  <a:latin typeface="Proxima Nova"/>
                  <a:ea typeface="Proxima Nova"/>
                  <a:cs typeface="Proxima Nova"/>
                  <a:sym typeface="Proxima Nova"/>
                </a:endParaRPr>
              </a:p>
            </p:txBody>
          </p:sp>
        </p:grpSp>
        <p:sp>
          <p:nvSpPr>
            <p:cNvPr id="1515" name="Shape 1515"/>
            <p:cNvSpPr/>
            <p:nvPr/>
          </p:nvSpPr>
          <p:spPr>
            <a:xfrm>
              <a:off x="5730932"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16" name="Shape 1516"/>
            <p:cNvPicPr preferRelativeResize="0"/>
            <p:nvPr/>
          </p:nvPicPr>
          <p:blipFill>
            <a:blip r:embed="rId11">
              <a:alphaModFix/>
            </a:blip>
            <a:stretch>
              <a:fillRect/>
            </a:stretch>
          </p:blipFill>
          <p:spPr>
            <a:xfrm>
              <a:off x="5753436" y="2273917"/>
              <a:ext cx="144291" cy="77700"/>
            </a:xfrm>
            <a:prstGeom prst="rect">
              <a:avLst/>
            </a:prstGeom>
            <a:noFill/>
            <a:ln>
              <a:noFill/>
            </a:ln>
          </p:spPr>
        </p:pic>
        <p:sp>
          <p:nvSpPr>
            <p:cNvPr id="1517" name="Shape 1517"/>
            <p:cNvSpPr/>
            <p:nvPr/>
          </p:nvSpPr>
          <p:spPr>
            <a:xfrm>
              <a:off x="6077728"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18" name="Shape 1518"/>
            <p:cNvPicPr preferRelativeResize="0"/>
            <p:nvPr/>
          </p:nvPicPr>
          <p:blipFill>
            <a:blip r:embed="rId11">
              <a:alphaModFix/>
            </a:blip>
            <a:stretch>
              <a:fillRect/>
            </a:stretch>
          </p:blipFill>
          <p:spPr>
            <a:xfrm>
              <a:off x="6100233" y="2273917"/>
              <a:ext cx="144291" cy="77700"/>
            </a:xfrm>
            <a:prstGeom prst="rect">
              <a:avLst/>
            </a:prstGeom>
            <a:noFill/>
            <a:ln>
              <a:noFill/>
            </a:ln>
          </p:spPr>
        </p:pic>
        <p:sp>
          <p:nvSpPr>
            <p:cNvPr id="1519" name="Shape 1519"/>
            <p:cNvSpPr/>
            <p:nvPr/>
          </p:nvSpPr>
          <p:spPr>
            <a:xfrm>
              <a:off x="6077728"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20" name="Shape 1520"/>
            <p:cNvPicPr preferRelativeResize="0"/>
            <p:nvPr/>
          </p:nvPicPr>
          <p:blipFill>
            <a:blip r:embed="rId11">
              <a:alphaModFix/>
            </a:blip>
            <a:stretch>
              <a:fillRect/>
            </a:stretch>
          </p:blipFill>
          <p:spPr>
            <a:xfrm>
              <a:off x="6100233" y="2611838"/>
              <a:ext cx="144291" cy="77700"/>
            </a:xfrm>
            <a:prstGeom prst="rect">
              <a:avLst/>
            </a:prstGeom>
            <a:noFill/>
            <a:ln>
              <a:noFill/>
            </a:ln>
          </p:spPr>
        </p:pic>
        <p:sp>
          <p:nvSpPr>
            <p:cNvPr id="1521" name="Shape 1521"/>
            <p:cNvSpPr/>
            <p:nvPr/>
          </p:nvSpPr>
          <p:spPr>
            <a:xfrm>
              <a:off x="5730932"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22" name="Shape 1522"/>
            <p:cNvPicPr preferRelativeResize="0"/>
            <p:nvPr/>
          </p:nvPicPr>
          <p:blipFill>
            <a:blip r:embed="rId11">
              <a:alphaModFix/>
            </a:blip>
            <a:stretch>
              <a:fillRect/>
            </a:stretch>
          </p:blipFill>
          <p:spPr>
            <a:xfrm>
              <a:off x="5753436" y="2611838"/>
              <a:ext cx="144291" cy="77700"/>
            </a:xfrm>
            <a:prstGeom prst="rect">
              <a:avLst/>
            </a:prstGeom>
            <a:noFill/>
            <a:ln>
              <a:noFill/>
            </a:ln>
          </p:spPr>
        </p:pic>
      </p:grpSp>
      <p:grpSp>
        <p:nvGrpSpPr>
          <p:cNvPr id="1523" name="Shape 1523"/>
          <p:cNvGrpSpPr/>
          <p:nvPr/>
        </p:nvGrpSpPr>
        <p:grpSpPr>
          <a:xfrm>
            <a:off x="4494390" y="1864953"/>
            <a:ext cx="788020" cy="1048694"/>
            <a:chOff x="5592955" y="2047406"/>
            <a:chExt cx="788020" cy="1048694"/>
          </a:xfrm>
        </p:grpSpPr>
        <p:sp>
          <p:nvSpPr>
            <p:cNvPr id="1524" name="Shape 1524"/>
            <p:cNvSpPr/>
            <p:nvPr/>
          </p:nvSpPr>
          <p:spPr>
            <a:xfrm>
              <a:off x="5608475" y="2095600"/>
              <a:ext cx="772500" cy="1000500"/>
            </a:xfrm>
            <a:prstGeom prst="rect">
              <a:avLst/>
            </a:prstGeom>
            <a:solidFill>
              <a:srgbClr val="CC0000"/>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t/>
              </a:r>
              <a:endParaRPr b="1" sz="1000">
                <a:solidFill>
                  <a:srgbClr val="FFFFFF"/>
                </a:solidFill>
              </a:endParaRPr>
            </a:p>
          </p:txBody>
        </p:sp>
        <p:sp>
          <p:nvSpPr>
            <p:cNvPr id="1525" name="Shape 1525"/>
            <p:cNvSpPr/>
            <p:nvPr/>
          </p:nvSpPr>
          <p:spPr>
            <a:xfrm>
              <a:off x="5630331" y="2116986"/>
              <a:ext cx="731100" cy="845400"/>
            </a:xfrm>
            <a:prstGeom prst="rect">
              <a:avLst/>
            </a:prstGeom>
            <a:solidFill>
              <a:srgbClr val="D9D9D9"/>
            </a:solid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b="1" sz="800">
                <a:latin typeface="Proxima Nova"/>
                <a:ea typeface="Proxima Nova"/>
                <a:cs typeface="Proxima Nova"/>
                <a:sym typeface="Proxima Nova"/>
              </a:endParaRPr>
            </a:p>
          </p:txBody>
        </p:sp>
        <p:sp>
          <p:nvSpPr>
            <p:cNvPr id="1526" name="Shape 1526"/>
            <p:cNvSpPr/>
            <p:nvPr/>
          </p:nvSpPr>
          <p:spPr>
            <a:xfrm>
              <a:off x="567645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27" name="Shape 1527"/>
            <p:cNvSpPr/>
            <p:nvPr/>
          </p:nvSpPr>
          <p:spPr>
            <a:xfrm>
              <a:off x="602007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28" name="Shape 1528"/>
            <p:cNvSpPr/>
            <p:nvPr/>
          </p:nvSpPr>
          <p:spPr>
            <a:xfrm>
              <a:off x="6020073"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29" name="Shape 1529"/>
            <p:cNvSpPr/>
            <p:nvPr/>
          </p:nvSpPr>
          <p:spPr>
            <a:xfrm>
              <a:off x="5675395"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30" name="Shape 1530"/>
            <p:cNvSpPr txBox="1"/>
            <p:nvPr/>
          </p:nvSpPr>
          <p:spPr>
            <a:xfrm>
              <a:off x="5608475" y="2875635"/>
              <a:ext cx="772500" cy="20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RHEL</a:t>
              </a:r>
              <a:endParaRPr sz="700">
                <a:latin typeface="Proxima Nova"/>
                <a:ea typeface="Proxima Nova"/>
                <a:cs typeface="Proxima Nova"/>
                <a:sym typeface="Proxima Nova"/>
              </a:endParaRPr>
            </a:p>
          </p:txBody>
        </p:sp>
        <p:grpSp>
          <p:nvGrpSpPr>
            <p:cNvPr id="1531" name="Shape 1531"/>
            <p:cNvGrpSpPr/>
            <p:nvPr/>
          </p:nvGrpSpPr>
          <p:grpSpPr>
            <a:xfrm>
              <a:off x="5592955" y="2047406"/>
              <a:ext cx="712986" cy="218400"/>
              <a:chOff x="4577530" y="2938752"/>
              <a:chExt cx="712986" cy="218400"/>
            </a:xfrm>
          </p:grpSpPr>
          <p:sp>
            <p:nvSpPr>
              <p:cNvPr id="1532" name="Shape 1532"/>
              <p:cNvSpPr/>
              <p:nvPr/>
            </p:nvSpPr>
            <p:spPr>
              <a:xfrm>
                <a:off x="5149179"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33" name="Shape 1533"/>
              <p:cNvSpPr/>
              <p:nvPr/>
            </p:nvSpPr>
            <p:spPr>
              <a:xfrm>
                <a:off x="5242815"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34" name="Shape 1534"/>
              <p:cNvSpPr txBox="1"/>
              <p:nvPr/>
            </p:nvSpPr>
            <p:spPr>
              <a:xfrm>
                <a:off x="4577530" y="2938752"/>
                <a:ext cx="509400" cy="218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000000"/>
                    </a:solidFill>
                    <a:latin typeface="Proxima Nova"/>
                    <a:ea typeface="Proxima Nova"/>
                    <a:cs typeface="Proxima Nova"/>
                    <a:sym typeface="Proxima Nova"/>
                  </a:rPr>
                  <a:t>NODE</a:t>
                </a:r>
                <a:endParaRPr sz="700">
                  <a:latin typeface="Proxima Nova"/>
                  <a:ea typeface="Proxima Nova"/>
                  <a:cs typeface="Proxima Nova"/>
                  <a:sym typeface="Proxima Nova"/>
                </a:endParaRPr>
              </a:p>
            </p:txBody>
          </p:sp>
        </p:grpSp>
        <p:sp>
          <p:nvSpPr>
            <p:cNvPr id="1535" name="Shape 1535"/>
            <p:cNvSpPr/>
            <p:nvPr/>
          </p:nvSpPr>
          <p:spPr>
            <a:xfrm>
              <a:off x="5730932"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36" name="Shape 1536"/>
            <p:cNvPicPr preferRelativeResize="0"/>
            <p:nvPr/>
          </p:nvPicPr>
          <p:blipFill>
            <a:blip r:embed="rId11">
              <a:alphaModFix/>
            </a:blip>
            <a:stretch>
              <a:fillRect/>
            </a:stretch>
          </p:blipFill>
          <p:spPr>
            <a:xfrm>
              <a:off x="5753436" y="2273917"/>
              <a:ext cx="144291" cy="77700"/>
            </a:xfrm>
            <a:prstGeom prst="rect">
              <a:avLst/>
            </a:prstGeom>
            <a:noFill/>
            <a:ln>
              <a:noFill/>
            </a:ln>
          </p:spPr>
        </p:pic>
        <p:sp>
          <p:nvSpPr>
            <p:cNvPr id="1537" name="Shape 1537"/>
            <p:cNvSpPr/>
            <p:nvPr/>
          </p:nvSpPr>
          <p:spPr>
            <a:xfrm>
              <a:off x="6077728"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38" name="Shape 1538"/>
            <p:cNvPicPr preferRelativeResize="0"/>
            <p:nvPr/>
          </p:nvPicPr>
          <p:blipFill>
            <a:blip r:embed="rId11">
              <a:alphaModFix/>
            </a:blip>
            <a:stretch>
              <a:fillRect/>
            </a:stretch>
          </p:blipFill>
          <p:spPr>
            <a:xfrm>
              <a:off x="6100233" y="2273917"/>
              <a:ext cx="144291" cy="77700"/>
            </a:xfrm>
            <a:prstGeom prst="rect">
              <a:avLst/>
            </a:prstGeom>
            <a:noFill/>
            <a:ln>
              <a:noFill/>
            </a:ln>
          </p:spPr>
        </p:pic>
        <p:sp>
          <p:nvSpPr>
            <p:cNvPr id="1539" name="Shape 1539"/>
            <p:cNvSpPr/>
            <p:nvPr/>
          </p:nvSpPr>
          <p:spPr>
            <a:xfrm>
              <a:off x="6077728"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40" name="Shape 1540"/>
            <p:cNvPicPr preferRelativeResize="0"/>
            <p:nvPr/>
          </p:nvPicPr>
          <p:blipFill>
            <a:blip r:embed="rId11">
              <a:alphaModFix/>
            </a:blip>
            <a:stretch>
              <a:fillRect/>
            </a:stretch>
          </p:blipFill>
          <p:spPr>
            <a:xfrm>
              <a:off x="6100233" y="2611838"/>
              <a:ext cx="144291" cy="77700"/>
            </a:xfrm>
            <a:prstGeom prst="rect">
              <a:avLst/>
            </a:prstGeom>
            <a:noFill/>
            <a:ln>
              <a:noFill/>
            </a:ln>
          </p:spPr>
        </p:pic>
        <p:sp>
          <p:nvSpPr>
            <p:cNvPr id="1541" name="Shape 1541"/>
            <p:cNvSpPr/>
            <p:nvPr/>
          </p:nvSpPr>
          <p:spPr>
            <a:xfrm>
              <a:off x="5730932"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42" name="Shape 1542"/>
            <p:cNvPicPr preferRelativeResize="0"/>
            <p:nvPr/>
          </p:nvPicPr>
          <p:blipFill>
            <a:blip r:embed="rId11">
              <a:alphaModFix/>
            </a:blip>
            <a:stretch>
              <a:fillRect/>
            </a:stretch>
          </p:blipFill>
          <p:spPr>
            <a:xfrm>
              <a:off x="5753436" y="2611838"/>
              <a:ext cx="144291" cy="77700"/>
            </a:xfrm>
            <a:prstGeom prst="rect">
              <a:avLst/>
            </a:prstGeom>
            <a:noFill/>
            <a:ln>
              <a:noFill/>
            </a:ln>
          </p:spPr>
        </p:pic>
      </p:grpSp>
      <p:grpSp>
        <p:nvGrpSpPr>
          <p:cNvPr id="1543" name="Shape 1543"/>
          <p:cNvGrpSpPr/>
          <p:nvPr/>
        </p:nvGrpSpPr>
        <p:grpSpPr>
          <a:xfrm>
            <a:off x="4494390" y="2926337"/>
            <a:ext cx="788020" cy="1048694"/>
            <a:chOff x="5592955" y="2047406"/>
            <a:chExt cx="788020" cy="1048694"/>
          </a:xfrm>
        </p:grpSpPr>
        <p:sp>
          <p:nvSpPr>
            <p:cNvPr id="1544" name="Shape 1544"/>
            <p:cNvSpPr/>
            <p:nvPr/>
          </p:nvSpPr>
          <p:spPr>
            <a:xfrm>
              <a:off x="5608475" y="2095600"/>
              <a:ext cx="772500" cy="1000500"/>
            </a:xfrm>
            <a:prstGeom prst="rect">
              <a:avLst/>
            </a:prstGeom>
            <a:solidFill>
              <a:srgbClr val="CC0000"/>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t/>
              </a:r>
              <a:endParaRPr b="1" sz="1000">
                <a:solidFill>
                  <a:srgbClr val="FFFFFF"/>
                </a:solidFill>
              </a:endParaRPr>
            </a:p>
          </p:txBody>
        </p:sp>
        <p:sp>
          <p:nvSpPr>
            <p:cNvPr id="1545" name="Shape 1545"/>
            <p:cNvSpPr/>
            <p:nvPr/>
          </p:nvSpPr>
          <p:spPr>
            <a:xfrm>
              <a:off x="5630331" y="2116986"/>
              <a:ext cx="731100" cy="845400"/>
            </a:xfrm>
            <a:prstGeom prst="rect">
              <a:avLst/>
            </a:prstGeom>
            <a:solidFill>
              <a:srgbClr val="D9D9D9"/>
            </a:solid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b="1" sz="800">
                <a:latin typeface="Proxima Nova"/>
                <a:ea typeface="Proxima Nova"/>
                <a:cs typeface="Proxima Nova"/>
                <a:sym typeface="Proxima Nova"/>
              </a:endParaRPr>
            </a:p>
          </p:txBody>
        </p:sp>
        <p:sp>
          <p:nvSpPr>
            <p:cNvPr id="1546" name="Shape 1546"/>
            <p:cNvSpPr/>
            <p:nvPr/>
          </p:nvSpPr>
          <p:spPr>
            <a:xfrm>
              <a:off x="567645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47" name="Shape 1547"/>
            <p:cNvSpPr/>
            <p:nvPr/>
          </p:nvSpPr>
          <p:spPr>
            <a:xfrm>
              <a:off x="602007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48" name="Shape 1548"/>
            <p:cNvSpPr/>
            <p:nvPr/>
          </p:nvSpPr>
          <p:spPr>
            <a:xfrm>
              <a:off x="6020073"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49" name="Shape 1549"/>
            <p:cNvSpPr/>
            <p:nvPr/>
          </p:nvSpPr>
          <p:spPr>
            <a:xfrm>
              <a:off x="5675395"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50" name="Shape 1550"/>
            <p:cNvSpPr txBox="1"/>
            <p:nvPr/>
          </p:nvSpPr>
          <p:spPr>
            <a:xfrm>
              <a:off x="5608475" y="2875635"/>
              <a:ext cx="772500" cy="20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RHEL</a:t>
              </a:r>
              <a:endParaRPr sz="700">
                <a:latin typeface="Proxima Nova"/>
                <a:ea typeface="Proxima Nova"/>
                <a:cs typeface="Proxima Nova"/>
                <a:sym typeface="Proxima Nova"/>
              </a:endParaRPr>
            </a:p>
          </p:txBody>
        </p:sp>
        <p:grpSp>
          <p:nvGrpSpPr>
            <p:cNvPr id="1551" name="Shape 1551"/>
            <p:cNvGrpSpPr/>
            <p:nvPr/>
          </p:nvGrpSpPr>
          <p:grpSpPr>
            <a:xfrm>
              <a:off x="5592955" y="2047406"/>
              <a:ext cx="712986" cy="218400"/>
              <a:chOff x="4577530" y="2938752"/>
              <a:chExt cx="712986" cy="218400"/>
            </a:xfrm>
          </p:grpSpPr>
          <p:sp>
            <p:nvSpPr>
              <p:cNvPr id="1552" name="Shape 1552"/>
              <p:cNvSpPr/>
              <p:nvPr/>
            </p:nvSpPr>
            <p:spPr>
              <a:xfrm>
                <a:off x="5149179"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53" name="Shape 1553"/>
              <p:cNvSpPr/>
              <p:nvPr/>
            </p:nvSpPr>
            <p:spPr>
              <a:xfrm>
                <a:off x="5242815"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54" name="Shape 1554"/>
              <p:cNvSpPr txBox="1"/>
              <p:nvPr/>
            </p:nvSpPr>
            <p:spPr>
              <a:xfrm>
                <a:off x="4577530" y="2938752"/>
                <a:ext cx="509400" cy="218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000000"/>
                    </a:solidFill>
                    <a:latin typeface="Proxima Nova"/>
                    <a:ea typeface="Proxima Nova"/>
                    <a:cs typeface="Proxima Nova"/>
                    <a:sym typeface="Proxima Nova"/>
                  </a:rPr>
                  <a:t>NODE</a:t>
                </a:r>
                <a:endParaRPr sz="700">
                  <a:latin typeface="Proxima Nova"/>
                  <a:ea typeface="Proxima Nova"/>
                  <a:cs typeface="Proxima Nova"/>
                  <a:sym typeface="Proxima Nova"/>
                </a:endParaRPr>
              </a:p>
            </p:txBody>
          </p:sp>
        </p:grpSp>
        <p:sp>
          <p:nvSpPr>
            <p:cNvPr id="1555" name="Shape 1555"/>
            <p:cNvSpPr/>
            <p:nvPr/>
          </p:nvSpPr>
          <p:spPr>
            <a:xfrm>
              <a:off x="5730932"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56" name="Shape 1556"/>
            <p:cNvPicPr preferRelativeResize="0"/>
            <p:nvPr/>
          </p:nvPicPr>
          <p:blipFill>
            <a:blip r:embed="rId11">
              <a:alphaModFix/>
            </a:blip>
            <a:stretch>
              <a:fillRect/>
            </a:stretch>
          </p:blipFill>
          <p:spPr>
            <a:xfrm>
              <a:off x="5753436" y="2273917"/>
              <a:ext cx="144291" cy="77700"/>
            </a:xfrm>
            <a:prstGeom prst="rect">
              <a:avLst/>
            </a:prstGeom>
            <a:noFill/>
            <a:ln>
              <a:noFill/>
            </a:ln>
          </p:spPr>
        </p:pic>
        <p:sp>
          <p:nvSpPr>
            <p:cNvPr id="1557" name="Shape 1557"/>
            <p:cNvSpPr/>
            <p:nvPr/>
          </p:nvSpPr>
          <p:spPr>
            <a:xfrm>
              <a:off x="6077728"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58" name="Shape 1558"/>
            <p:cNvPicPr preferRelativeResize="0"/>
            <p:nvPr/>
          </p:nvPicPr>
          <p:blipFill>
            <a:blip r:embed="rId11">
              <a:alphaModFix/>
            </a:blip>
            <a:stretch>
              <a:fillRect/>
            </a:stretch>
          </p:blipFill>
          <p:spPr>
            <a:xfrm>
              <a:off x="6100233" y="2273917"/>
              <a:ext cx="144291" cy="77700"/>
            </a:xfrm>
            <a:prstGeom prst="rect">
              <a:avLst/>
            </a:prstGeom>
            <a:noFill/>
            <a:ln>
              <a:noFill/>
            </a:ln>
          </p:spPr>
        </p:pic>
        <p:sp>
          <p:nvSpPr>
            <p:cNvPr id="1559" name="Shape 1559"/>
            <p:cNvSpPr/>
            <p:nvPr/>
          </p:nvSpPr>
          <p:spPr>
            <a:xfrm>
              <a:off x="6077728"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60" name="Shape 1560"/>
            <p:cNvPicPr preferRelativeResize="0"/>
            <p:nvPr/>
          </p:nvPicPr>
          <p:blipFill>
            <a:blip r:embed="rId11">
              <a:alphaModFix/>
            </a:blip>
            <a:stretch>
              <a:fillRect/>
            </a:stretch>
          </p:blipFill>
          <p:spPr>
            <a:xfrm>
              <a:off x="6100233" y="2611838"/>
              <a:ext cx="144291" cy="77700"/>
            </a:xfrm>
            <a:prstGeom prst="rect">
              <a:avLst/>
            </a:prstGeom>
            <a:noFill/>
            <a:ln>
              <a:noFill/>
            </a:ln>
          </p:spPr>
        </p:pic>
        <p:sp>
          <p:nvSpPr>
            <p:cNvPr id="1561" name="Shape 1561"/>
            <p:cNvSpPr/>
            <p:nvPr/>
          </p:nvSpPr>
          <p:spPr>
            <a:xfrm>
              <a:off x="5730932"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62" name="Shape 1562"/>
            <p:cNvPicPr preferRelativeResize="0"/>
            <p:nvPr/>
          </p:nvPicPr>
          <p:blipFill>
            <a:blip r:embed="rId11">
              <a:alphaModFix/>
            </a:blip>
            <a:stretch>
              <a:fillRect/>
            </a:stretch>
          </p:blipFill>
          <p:spPr>
            <a:xfrm>
              <a:off x="5753436" y="2611838"/>
              <a:ext cx="144291" cy="77700"/>
            </a:xfrm>
            <a:prstGeom prst="rect">
              <a:avLst/>
            </a:prstGeom>
            <a:noFill/>
            <a:ln>
              <a:noFill/>
            </a:ln>
          </p:spPr>
        </p:pic>
      </p:grpSp>
      <p:grpSp>
        <p:nvGrpSpPr>
          <p:cNvPr id="1563" name="Shape 1563"/>
          <p:cNvGrpSpPr/>
          <p:nvPr/>
        </p:nvGrpSpPr>
        <p:grpSpPr>
          <a:xfrm>
            <a:off x="3656190" y="1864953"/>
            <a:ext cx="788020" cy="1048694"/>
            <a:chOff x="5592955" y="2047406"/>
            <a:chExt cx="788020" cy="1048694"/>
          </a:xfrm>
        </p:grpSpPr>
        <p:sp>
          <p:nvSpPr>
            <p:cNvPr id="1564" name="Shape 1564"/>
            <p:cNvSpPr/>
            <p:nvPr/>
          </p:nvSpPr>
          <p:spPr>
            <a:xfrm>
              <a:off x="5608475" y="2095600"/>
              <a:ext cx="772500" cy="1000500"/>
            </a:xfrm>
            <a:prstGeom prst="rect">
              <a:avLst/>
            </a:prstGeom>
            <a:solidFill>
              <a:srgbClr val="CC0000"/>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t/>
              </a:r>
              <a:endParaRPr b="1" sz="1000">
                <a:solidFill>
                  <a:srgbClr val="FFFFFF"/>
                </a:solidFill>
              </a:endParaRPr>
            </a:p>
          </p:txBody>
        </p:sp>
        <p:sp>
          <p:nvSpPr>
            <p:cNvPr id="1565" name="Shape 1565"/>
            <p:cNvSpPr/>
            <p:nvPr/>
          </p:nvSpPr>
          <p:spPr>
            <a:xfrm>
              <a:off x="5630331" y="2116986"/>
              <a:ext cx="731100" cy="845400"/>
            </a:xfrm>
            <a:prstGeom prst="rect">
              <a:avLst/>
            </a:prstGeom>
            <a:solidFill>
              <a:srgbClr val="D9D9D9"/>
            </a:solid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b="1" sz="800">
                <a:latin typeface="Proxima Nova"/>
                <a:ea typeface="Proxima Nova"/>
                <a:cs typeface="Proxima Nova"/>
                <a:sym typeface="Proxima Nova"/>
              </a:endParaRPr>
            </a:p>
          </p:txBody>
        </p:sp>
        <p:sp>
          <p:nvSpPr>
            <p:cNvPr id="1566" name="Shape 1566"/>
            <p:cNvSpPr/>
            <p:nvPr/>
          </p:nvSpPr>
          <p:spPr>
            <a:xfrm>
              <a:off x="567645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67" name="Shape 1567"/>
            <p:cNvSpPr/>
            <p:nvPr/>
          </p:nvSpPr>
          <p:spPr>
            <a:xfrm>
              <a:off x="602007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68" name="Shape 1568"/>
            <p:cNvSpPr/>
            <p:nvPr/>
          </p:nvSpPr>
          <p:spPr>
            <a:xfrm>
              <a:off x="6020073"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69" name="Shape 1569"/>
            <p:cNvSpPr/>
            <p:nvPr/>
          </p:nvSpPr>
          <p:spPr>
            <a:xfrm>
              <a:off x="5675395"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70" name="Shape 1570"/>
            <p:cNvSpPr txBox="1"/>
            <p:nvPr/>
          </p:nvSpPr>
          <p:spPr>
            <a:xfrm>
              <a:off x="5608475" y="2875635"/>
              <a:ext cx="772500" cy="20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RHEL</a:t>
              </a:r>
              <a:endParaRPr sz="700">
                <a:latin typeface="Proxima Nova"/>
                <a:ea typeface="Proxima Nova"/>
                <a:cs typeface="Proxima Nova"/>
                <a:sym typeface="Proxima Nova"/>
              </a:endParaRPr>
            </a:p>
          </p:txBody>
        </p:sp>
        <p:grpSp>
          <p:nvGrpSpPr>
            <p:cNvPr id="1571" name="Shape 1571"/>
            <p:cNvGrpSpPr/>
            <p:nvPr/>
          </p:nvGrpSpPr>
          <p:grpSpPr>
            <a:xfrm>
              <a:off x="5592955" y="2047406"/>
              <a:ext cx="712986" cy="218400"/>
              <a:chOff x="4577530" y="2938752"/>
              <a:chExt cx="712986" cy="218400"/>
            </a:xfrm>
          </p:grpSpPr>
          <p:sp>
            <p:nvSpPr>
              <p:cNvPr id="1572" name="Shape 1572"/>
              <p:cNvSpPr/>
              <p:nvPr/>
            </p:nvSpPr>
            <p:spPr>
              <a:xfrm>
                <a:off x="5149179"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73" name="Shape 1573"/>
              <p:cNvSpPr/>
              <p:nvPr/>
            </p:nvSpPr>
            <p:spPr>
              <a:xfrm>
                <a:off x="5242815"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74" name="Shape 1574"/>
              <p:cNvSpPr txBox="1"/>
              <p:nvPr/>
            </p:nvSpPr>
            <p:spPr>
              <a:xfrm>
                <a:off x="4577530" y="2938752"/>
                <a:ext cx="509400" cy="218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000000"/>
                    </a:solidFill>
                    <a:latin typeface="Proxima Nova"/>
                    <a:ea typeface="Proxima Nova"/>
                    <a:cs typeface="Proxima Nova"/>
                    <a:sym typeface="Proxima Nova"/>
                  </a:rPr>
                  <a:t>NODE</a:t>
                </a:r>
                <a:endParaRPr sz="700">
                  <a:latin typeface="Proxima Nova"/>
                  <a:ea typeface="Proxima Nova"/>
                  <a:cs typeface="Proxima Nova"/>
                  <a:sym typeface="Proxima Nova"/>
                </a:endParaRPr>
              </a:p>
            </p:txBody>
          </p:sp>
        </p:grpSp>
        <p:sp>
          <p:nvSpPr>
            <p:cNvPr id="1575" name="Shape 1575"/>
            <p:cNvSpPr/>
            <p:nvPr/>
          </p:nvSpPr>
          <p:spPr>
            <a:xfrm>
              <a:off x="5730932"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76" name="Shape 1576"/>
            <p:cNvPicPr preferRelativeResize="0"/>
            <p:nvPr/>
          </p:nvPicPr>
          <p:blipFill>
            <a:blip r:embed="rId11">
              <a:alphaModFix/>
            </a:blip>
            <a:stretch>
              <a:fillRect/>
            </a:stretch>
          </p:blipFill>
          <p:spPr>
            <a:xfrm>
              <a:off x="5753436" y="2273917"/>
              <a:ext cx="144291" cy="77700"/>
            </a:xfrm>
            <a:prstGeom prst="rect">
              <a:avLst/>
            </a:prstGeom>
            <a:noFill/>
            <a:ln>
              <a:noFill/>
            </a:ln>
          </p:spPr>
        </p:pic>
        <p:sp>
          <p:nvSpPr>
            <p:cNvPr id="1577" name="Shape 1577"/>
            <p:cNvSpPr/>
            <p:nvPr/>
          </p:nvSpPr>
          <p:spPr>
            <a:xfrm>
              <a:off x="6077728"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78" name="Shape 1578"/>
            <p:cNvPicPr preferRelativeResize="0"/>
            <p:nvPr/>
          </p:nvPicPr>
          <p:blipFill>
            <a:blip r:embed="rId11">
              <a:alphaModFix/>
            </a:blip>
            <a:stretch>
              <a:fillRect/>
            </a:stretch>
          </p:blipFill>
          <p:spPr>
            <a:xfrm>
              <a:off x="6100233" y="2273917"/>
              <a:ext cx="144291" cy="77700"/>
            </a:xfrm>
            <a:prstGeom prst="rect">
              <a:avLst/>
            </a:prstGeom>
            <a:noFill/>
            <a:ln>
              <a:noFill/>
            </a:ln>
          </p:spPr>
        </p:pic>
        <p:sp>
          <p:nvSpPr>
            <p:cNvPr id="1579" name="Shape 1579"/>
            <p:cNvSpPr/>
            <p:nvPr/>
          </p:nvSpPr>
          <p:spPr>
            <a:xfrm>
              <a:off x="6077728"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80" name="Shape 1580"/>
            <p:cNvPicPr preferRelativeResize="0"/>
            <p:nvPr/>
          </p:nvPicPr>
          <p:blipFill>
            <a:blip r:embed="rId11">
              <a:alphaModFix/>
            </a:blip>
            <a:stretch>
              <a:fillRect/>
            </a:stretch>
          </p:blipFill>
          <p:spPr>
            <a:xfrm>
              <a:off x="6100233" y="2611838"/>
              <a:ext cx="144291" cy="77700"/>
            </a:xfrm>
            <a:prstGeom prst="rect">
              <a:avLst/>
            </a:prstGeom>
            <a:noFill/>
            <a:ln>
              <a:noFill/>
            </a:ln>
          </p:spPr>
        </p:pic>
        <p:sp>
          <p:nvSpPr>
            <p:cNvPr id="1581" name="Shape 1581"/>
            <p:cNvSpPr/>
            <p:nvPr/>
          </p:nvSpPr>
          <p:spPr>
            <a:xfrm>
              <a:off x="5730932"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82" name="Shape 1582"/>
            <p:cNvPicPr preferRelativeResize="0"/>
            <p:nvPr/>
          </p:nvPicPr>
          <p:blipFill>
            <a:blip r:embed="rId11">
              <a:alphaModFix/>
            </a:blip>
            <a:stretch>
              <a:fillRect/>
            </a:stretch>
          </p:blipFill>
          <p:spPr>
            <a:xfrm>
              <a:off x="5753436" y="2611838"/>
              <a:ext cx="144291" cy="77700"/>
            </a:xfrm>
            <a:prstGeom prst="rect">
              <a:avLst/>
            </a:prstGeom>
            <a:noFill/>
            <a:ln>
              <a:noFill/>
            </a:ln>
          </p:spPr>
        </p:pic>
      </p:grpSp>
      <p:grpSp>
        <p:nvGrpSpPr>
          <p:cNvPr id="1583" name="Shape 1583"/>
          <p:cNvGrpSpPr/>
          <p:nvPr/>
        </p:nvGrpSpPr>
        <p:grpSpPr>
          <a:xfrm>
            <a:off x="3656190" y="2926337"/>
            <a:ext cx="788020" cy="1048694"/>
            <a:chOff x="5592955" y="2047406"/>
            <a:chExt cx="788020" cy="1048694"/>
          </a:xfrm>
        </p:grpSpPr>
        <p:sp>
          <p:nvSpPr>
            <p:cNvPr id="1584" name="Shape 1584"/>
            <p:cNvSpPr/>
            <p:nvPr/>
          </p:nvSpPr>
          <p:spPr>
            <a:xfrm>
              <a:off x="5608475" y="2095600"/>
              <a:ext cx="772500" cy="1000500"/>
            </a:xfrm>
            <a:prstGeom prst="rect">
              <a:avLst/>
            </a:prstGeom>
            <a:solidFill>
              <a:srgbClr val="CC0000"/>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t/>
              </a:r>
              <a:endParaRPr b="1" sz="1000">
                <a:solidFill>
                  <a:srgbClr val="FFFFFF"/>
                </a:solidFill>
              </a:endParaRPr>
            </a:p>
          </p:txBody>
        </p:sp>
        <p:sp>
          <p:nvSpPr>
            <p:cNvPr id="1585" name="Shape 1585"/>
            <p:cNvSpPr/>
            <p:nvPr/>
          </p:nvSpPr>
          <p:spPr>
            <a:xfrm>
              <a:off x="5630331" y="2116986"/>
              <a:ext cx="731100" cy="845400"/>
            </a:xfrm>
            <a:prstGeom prst="rect">
              <a:avLst/>
            </a:prstGeom>
            <a:solidFill>
              <a:srgbClr val="D9D9D9"/>
            </a:solidFill>
            <a:ln>
              <a:noFill/>
            </a:ln>
          </p:spPr>
          <p:txBody>
            <a:bodyPr anchorCtr="0" anchor="t" bIns="91425" lIns="91425" spcFirstLastPara="1" rIns="91425" wrap="square" tIns="91425">
              <a:noAutofit/>
            </a:bodyPr>
            <a:lstStyle/>
            <a:p>
              <a:pPr indent="0" lvl="0" marL="0" rtl="0">
                <a:spcBef>
                  <a:spcPts val="0"/>
                </a:spcBef>
                <a:spcAft>
                  <a:spcPts val="0"/>
                </a:spcAft>
                <a:buNone/>
              </a:pPr>
              <a:r>
                <a:t/>
              </a:r>
              <a:endParaRPr b="1" sz="800">
                <a:latin typeface="Proxima Nova"/>
                <a:ea typeface="Proxima Nova"/>
                <a:cs typeface="Proxima Nova"/>
                <a:sym typeface="Proxima Nova"/>
              </a:endParaRPr>
            </a:p>
          </p:txBody>
        </p:sp>
        <p:sp>
          <p:nvSpPr>
            <p:cNvPr id="1586" name="Shape 1586"/>
            <p:cNvSpPr/>
            <p:nvPr/>
          </p:nvSpPr>
          <p:spPr>
            <a:xfrm>
              <a:off x="567645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87" name="Shape 1587"/>
            <p:cNvSpPr/>
            <p:nvPr/>
          </p:nvSpPr>
          <p:spPr>
            <a:xfrm>
              <a:off x="6020073" y="2616412"/>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88" name="Shape 1588"/>
            <p:cNvSpPr/>
            <p:nvPr/>
          </p:nvSpPr>
          <p:spPr>
            <a:xfrm>
              <a:off x="6020073"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89" name="Shape 1589"/>
            <p:cNvSpPr/>
            <p:nvPr/>
          </p:nvSpPr>
          <p:spPr>
            <a:xfrm>
              <a:off x="5675395" y="2277977"/>
              <a:ext cx="298200" cy="2982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sp>
          <p:nvSpPr>
            <p:cNvPr id="1590" name="Shape 1590"/>
            <p:cNvSpPr txBox="1"/>
            <p:nvPr/>
          </p:nvSpPr>
          <p:spPr>
            <a:xfrm>
              <a:off x="5608475" y="2875635"/>
              <a:ext cx="772500" cy="20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RHEL</a:t>
              </a:r>
              <a:endParaRPr sz="700">
                <a:latin typeface="Proxima Nova"/>
                <a:ea typeface="Proxima Nova"/>
                <a:cs typeface="Proxima Nova"/>
                <a:sym typeface="Proxima Nova"/>
              </a:endParaRPr>
            </a:p>
          </p:txBody>
        </p:sp>
        <p:grpSp>
          <p:nvGrpSpPr>
            <p:cNvPr id="1591" name="Shape 1591"/>
            <p:cNvGrpSpPr/>
            <p:nvPr/>
          </p:nvGrpSpPr>
          <p:grpSpPr>
            <a:xfrm>
              <a:off x="5592955" y="2047406"/>
              <a:ext cx="712986" cy="218400"/>
              <a:chOff x="4577530" y="2938752"/>
              <a:chExt cx="712986" cy="218400"/>
            </a:xfrm>
          </p:grpSpPr>
          <p:sp>
            <p:nvSpPr>
              <p:cNvPr id="1592" name="Shape 1592"/>
              <p:cNvSpPr/>
              <p:nvPr/>
            </p:nvSpPr>
            <p:spPr>
              <a:xfrm>
                <a:off x="5149179"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93" name="Shape 1593"/>
              <p:cNvSpPr/>
              <p:nvPr/>
            </p:nvSpPr>
            <p:spPr>
              <a:xfrm>
                <a:off x="5242815" y="3068805"/>
                <a:ext cx="47700" cy="47700"/>
              </a:xfrm>
              <a:prstGeom prst="ellipse">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94" name="Shape 1594"/>
              <p:cNvSpPr txBox="1"/>
              <p:nvPr/>
            </p:nvSpPr>
            <p:spPr>
              <a:xfrm>
                <a:off x="4577530" y="2938752"/>
                <a:ext cx="509400" cy="218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000000"/>
                    </a:solidFill>
                    <a:latin typeface="Proxima Nova"/>
                    <a:ea typeface="Proxima Nova"/>
                    <a:cs typeface="Proxima Nova"/>
                    <a:sym typeface="Proxima Nova"/>
                  </a:rPr>
                  <a:t>NODE</a:t>
                </a:r>
                <a:endParaRPr sz="700">
                  <a:latin typeface="Proxima Nova"/>
                  <a:ea typeface="Proxima Nova"/>
                  <a:cs typeface="Proxima Nova"/>
                  <a:sym typeface="Proxima Nova"/>
                </a:endParaRPr>
              </a:p>
            </p:txBody>
          </p:sp>
        </p:grpSp>
        <p:sp>
          <p:nvSpPr>
            <p:cNvPr id="1595" name="Shape 1595"/>
            <p:cNvSpPr/>
            <p:nvPr/>
          </p:nvSpPr>
          <p:spPr>
            <a:xfrm>
              <a:off x="5730932"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96" name="Shape 1596"/>
            <p:cNvPicPr preferRelativeResize="0"/>
            <p:nvPr/>
          </p:nvPicPr>
          <p:blipFill>
            <a:blip r:embed="rId11">
              <a:alphaModFix/>
            </a:blip>
            <a:stretch>
              <a:fillRect/>
            </a:stretch>
          </p:blipFill>
          <p:spPr>
            <a:xfrm>
              <a:off x="5753436" y="2273917"/>
              <a:ext cx="144291" cy="77700"/>
            </a:xfrm>
            <a:prstGeom prst="rect">
              <a:avLst/>
            </a:prstGeom>
            <a:noFill/>
            <a:ln>
              <a:noFill/>
            </a:ln>
          </p:spPr>
        </p:pic>
        <p:sp>
          <p:nvSpPr>
            <p:cNvPr id="1597" name="Shape 1597"/>
            <p:cNvSpPr/>
            <p:nvPr/>
          </p:nvSpPr>
          <p:spPr>
            <a:xfrm>
              <a:off x="6077728" y="2359296"/>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598" name="Shape 1598"/>
            <p:cNvPicPr preferRelativeResize="0"/>
            <p:nvPr/>
          </p:nvPicPr>
          <p:blipFill>
            <a:blip r:embed="rId11">
              <a:alphaModFix/>
            </a:blip>
            <a:stretch>
              <a:fillRect/>
            </a:stretch>
          </p:blipFill>
          <p:spPr>
            <a:xfrm>
              <a:off x="6100233" y="2273917"/>
              <a:ext cx="144291" cy="77700"/>
            </a:xfrm>
            <a:prstGeom prst="rect">
              <a:avLst/>
            </a:prstGeom>
            <a:noFill/>
            <a:ln>
              <a:noFill/>
            </a:ln>
          </p:spPr>
        </p:pic>
        <p:sp>
          <p:nvSpPr>
            <p:cNvPr id="1599" name="Shape 1599"/>
            <p:cNvSpPr/>
            <p:nvPr/>
          </p:nvSpPr>
          <p:spPr>
            <a:xfrm>
              <a:off x="6077728"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600" name="Shape 1600"/>
            <p:cNvPicPr preferRelativeResize="0"/>
            <p:nvPr/>
          </p:nvPicPr>
          <p:blipFill>
            <a:blip r:embed="rId11">
              <a:alphaModFix/>
            </a:blip>
            <a:stretch>
              <a:fillRect/>
            </a:stretch>
          </p:blipFill>
          <p:spPr>
            <a:xfrm>
              <a:off x="6100233" y="2611838"/>
              <a:ext cx="144291" cy="77700"/>
            </a:xfrm>
            <a:prstGeom prst="rect">
              <a:avLst/>
            </a:prstGeom>
            <a:noFill/>
            <a:ln>
              <a:noFill/>
            </a:ln>
          </p:spPr>
        </p:pic>
        <p:sp>
          <p:nvSpPr>
            <p:cNvPr id="1601" name="Shape 1601"/>
            <p:cNvSpPr/>
            <p:nvPr/>
          </p:nvSpPr>
          <p:spPr>
            <a:xfrm>
              <a:off x="5730932" y="2697217"/>
              <a:ext cx="189300" cy="189300"/>
            </a:xfrm>
            <a:prstGeom prst="rect">
              <a:avLst/>
            </a:prstGeom>
            <a:solidFill>
              <a:srgbClr val="FFFFFF"/>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600">
                <a:solidFill>
                  <a:srgbClr val="FFFFFF"/>
                </a:solidFill>
              </a:endParaRPr>
            </a:p>
          </p:txBody>
        </p:sp>
        <p:pic>
          <p:nvPicPr>
            <p:cNvPr id="1602" name="Shape 1602"/>
            <p:cNvPicPr preferRelativeResize="0"/>
            <p:nvPr/>
          </p:nvPicPr>
          <p:blipFill>
            <a:blip r:embed="rId11">
              <a:alphaModFix/>
            </a:blip>
            <a:stretch>
              <a:fillRect/>
            </a:stretch>
          </p:blipFill>
          <p:spPr>
            <a:xfrm>
              <a:off x="5753436" y="2611838"/>
              <a:ext cx="144291" cy="77700"/>
            </a:xfrm>
            <a:prstGeom prst="rect">
              <a:avLst/>
            </a:prstGeom>
            <a:noFill/>
            <a:ln>
              <a:noFill/>
            </a:ln>
          </p:spPr>
        </p:pic>
      </p:grpSp>
      <p:sp>
        <p:nvSpPr>
          <p:cNvPr id="1603" name="Shape 1603"/>
          <p:cNvSpPr txBox="1"/>
          <p:nvPr/>
        </p:nvSpPr>
        <p:spPr>
          <a:xfrm>
            <a:off x="3761569" y="2461308"/>
            <a:ext cx="248700" cy="233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434343"/>
                </a:solidFill>
                <a:latin typeface="Proxima Nova"/>
                <a:ea typeface="Proxima Nova"/>
                <a:cs typeface="Proxima Nova"/>
                <a:sym typeface="Proxima Nova"/>
              </a:rPr>
              <a:t>C</a:t>
            </a:r>
            <a:endParaRPr b="1" sz="700">
              <a:solidFill>
                <a:srgbClr val="434343"/>
              </a:solidFill>
              <a:latin typeface="Proxima Nova"/>
              <a:ea typeface="Proxima Nova"/>
              <a:cs typeface="Proxima Nova"/>
              <a:sym typeface="Proxima Nova"/>
            </a:endParaRPr>
          </a:p>
        </p:txBody>
      </p:sp>
      <p:sp>
        <p:nvSpPr>
          <p:cNvPr id="1604" name="Shape 1604"/>
          <p:cNvSpPr txBox="1"/>
          <p:nvPr/>
        </p:nvSpPr>
        <p:spPr>
          <a:xfrm>
            <a:off x="4113128" y="2133128"/>
            <a:ext cx="248700" cy="233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434343"/>
                </a:solidFill>
                <a:latin typeface="Proxima Nova"/>
                <a:ea typeface="Proxima Nova"/>
                <a:cs typeface="Proxima Nova"/>
                <a:sym typeface="Proxima Nova"/>
              </a:rPr>
              <a:t>C</a:t>
            </a:r>
            <a:endParaRPr b="1" sz="700">
              <a:solidFill>
                <a:srgbClr val="434343"/>
              </a:solidFill>
              <a:latin typeface="Proxima Nova"/>
              <a:ea typeface="Proxima Nova"/>
              <a:cs typeface="Proxima Nova"/>
              <a:sym typeface="Proxima Nova"/>
            </a:endParaRPr>
          </a:p>
        </p:txBody>
      </p:sp>
      <p:sp>
        <p:nvSpPr>
          <p:cNvPr id="1605" name="Shape 1605"/>
          <p:cNvSpPr txBox="1"/>
          <p:nvPr/>
        </p:nvSpPr>
        <p:spPr>
          <a:xfrm>
            <a:off x="4951522" y="2461308"/>
            <a:ext cx="248700" cy="233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434343"/>
                </a:solidFill>
                <a:latin typeface="Proxima Nova"/>
                <a:ea typeface="Proxima Nova"/>
                <a:cs typeface="Proxima Nova"/>
                <a:sym typeface="Proxima Nova"/>
              </a:rPr>
              <a:t>C</a:t>
            </a:r>
            <a:endParaRPr b="1" sz="700">
              <a:solidFill>
                <a:srgbClr val="434343"/>
              </a:solidFill>
              <a:latin typeface="Proxima Nova"/>
              <a:ea typeface="Proxima Nova"/>
              <a:cs typeface="Proxima Nova"/>
              <a:sym typeface="Proxima Nova"/>
            </a:endParaRPr>
          </a:p>
        </p:txBody>
      </p:sp>
      <p:sp>
        <p:nvSpPr>
          <p:cNvPr id="1606" name="Shape 1606"/>
          <p:cNvSpPr txBox="1"/>
          <p:nvPr/>
        </p:nvSpPr>
        <p:spPr>
          <a:xfrm>
            <a:off x="5437969" y="2461308"/>
            <a:ext cx="248700" cy="233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434343"/>
                </a:solidFill>
                <a:latin typeface="Proxima Nova"/>
                <a:ea typeface="Proxima Nova"/>
                <a:cs typeface="Proxima Nova"/>
                <a:sym typeface="Proxima Nova"/>
              </a:rPr>
              <a:t>C</a:t>
            </a:r>
            <a:endParaRPr b="1" sz="700">
              <a:solidFill>
                <a:srgbClr val="434343"/>
              </a:solidFill>
              <a:latin typeface="Proxima Nova"/>
              <a:ea typeface="Proxima Nova"/>
              <a:cs typeface="Proxima Nova"/>
              <a:sym typeface="Proxima Nova"/>
            </a:endParaRPr>
          </a:p>
        </p:txBody>
      </p:sp>
      <p:sp>
        <p:nvSpPr>
          <p:cNvPr id="1607" name="Shape 1607"/>
          <p:cNvSpPr txBox="1"/>
          <p:nvPr/>
        </p:nvSpPr>
        <p:spPr>
          <a:xfrm>
            <a:off x="5781735" y="2133128"/>
            <a:ext cx="248700" cy="233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434343"/>
                </a:solidFill>
                <a:latin typeface="Proxima Nova"/>
                <a:ea typeface="Proxima Nova"/>
                <a:cs typeface="Proxima Nova"/>
                <a:sym typeface="Proxima Nova"/>
              </a:rPr>
              <a:t>C</a:t>
            </a:r>
            <a:endParaRPr b="1" sz="700">
              <a:solidFill>
                <a:srgbClr val="434343"/>
              </a:solidFill>
              <a:latin typeface="Proxima Nova"/>
              <a:ea typeface="Proxima Nova"/>
              <a:cs typeface="Proxima Nova"/>
              <a:sym typeface="Proxima Nova"/>
            </a:endParaRPr>
          </a:p>
        </p:txBody>
      </p:sp>
      <p:sp>
        <p:nvSpPr>
          <p:cNvPr id="1608" name="Shape 1608"/>
          <p:cNvSpPr txBox="1"/>
          <p:nvPr/>
        </p:nvSpPr>
        <p:spPr>
          <a:xfrm>
            <a:off x="3761569" y="3520315"/>
            <a:ext cx="248700" cy="233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434343"/>
                </a:solidFill>
                <a:latin typeface="Proxima Nova"/>
                <a:ea typeface="Proxima Nova"/>
                <a:cs typeface="Proxima Nova"/>
                <a:sym typeface="Proxima Nova"/>
              </a:rPr>
              <a:t>C</a:t>
            </a:r>
            <a:endParaRPr b="1" sz="700">
              <a:solidFill>
                <a:srgbClr val="434343"/>
              </a:solidFill>
              <a:latin typeface="Proxima Nova"/>
              <a:ea typeface="Proxima Nova"/>
              <a:cs typeface="Proxima Nova"/>
              <a:sym typeface="Proxima Nova"/>
            </a:endParaRPr>
          </a:p>
        </p:txBody>
      </p:sp>
      <p:sp>
        <p:nvSpPr>
          <p:cNvPr id="1609" name="Shape 1609"/>
          <p:cNvSpPr txBox="1"/>
          <p:nvPr/>
        </p:nvSpPr>
        <p:spPr>
          <a:xfrm>
            <a:off x="5437969" y="3192135"/>
            <a:ext cx="248700" cy="233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434343"/>
                </a:solidFill>
                <a:latin typeface="Proxima Nova"/>
                <a:ea typeface="Proxima Nova"/>
                <a:cs typeface="Proxima Nova"/>
                <a:sym typeface="Proxima Nova"/>
              </a:rPr>
              <a:t>C</a:t>
            </a:r>
            <a:endParaRPr b="1" sz="700">
              <a:solidFill>
                <a:srgbClr val="434343"/>
              </a:solidFill>
              <a:latin typeface="Proxima Nova"/>
              <a:ea typeface="Proxima Nova"/>
              <a:cs typeface="Proxima Nova"/>
              <a:sym typeface="Proxima Nova"/>
            </a:endParaRPr>
          </a:p>
        </p:txBody>
      </p:sp>
      <p:sp>
        <p:nvSpPr>
          <p:cNvPr id="1610" name="Shape 1610"/>
          <p:cNvSpPr txBox="1"/>
          <p:nvPr/>
        </p:nvSpPr>
        <p:spPr>
          <a:xfrm>
            <a:off x="5789528" y="3192135"/>
            <a:ext cx="248700" cy="233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434343"/>
                </a:solidFill>
                <a:latin typeface="Proxima Nova"/>
                <a:ea typeface="Proxima Nova"/>
                <a:cs typeface="Proxima Nova"/>
                <a:sym typeface="Proxima Nova"/>
              </a:rPr>
              <a:t>C</a:t>
            </a:r>
            <a:endParaRPr b="1" sz="700">
              <a:solidFill>
                <a:srgbClr val="434343"/>
              </a:solidFill>
              <a:latin typeface="Proxima Nova"/>
              <a:ea typeface="Proxima Nova"/>
              <a:cs typeface="Proxima Nova"/>
              <a:sym typeface="Proxima Nova"/>
            </a:endParaRPr>
          </a:p>
        </p:txBody>
      </p:sp>
      <p:sp>
        <p:nvSpPr>
          <p:cNvPr id="1611" name="Shape 1611"/>
          <p:cNvSpPr txBox="1"/>
          <p:nvPr/>
        </p:nvSpPr>
        <p:spPr>
          <a:xfrm>
            <a:off x="4599769" y="3192135"/>
            <a:ext cx="248700" cy="233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434343"/>
                </a:solidFill>
                <a:latin typeface="Proxima Nova"/>
                <a:ea typeface="Proxima Nova"/>
                <a:cs typeface="Proxima Nova"/>
                <a:sym typeface="Proxima Nova"/>
              </a:rPr>
              <a:t>C</a:t>
            </a:r>
            <a:endParaRPr b="1" sz="700">
              <a:solidFill>
                <a:srgbClr val="434343"/>
              </a:solidFill>
              <a:latin typeface="Proxima Nova"/>
              <a:ea typeface="Proxima Nova"/>
              <a:cs typeface="Proxima Nova"/>
              <a:sym typeface="Proxima Nova"/>
            </a:endParaRPr>
          </a:p>
        </p:txBody>
      </p:sp>
      <p:sp>
        <p:nvSpPr>
          <p:cNvPr id="1612" name="Shape 1612"/>
          <p:cNvSpPr txBox="1"/>
          <p:nvPr/>
        </p:nvSpPr>
        <p:spPr>
          <a:xfrm>
            <a:off x="4951328" y="3192135"/>
            <a:ext cx="248700" cy="2337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de" sz="700">
                <a:solidFill>
                  <a:srgbClr val="434343"/>
                </a:solidFill>
                <a:latin typeface="Proxima Nova"/>
                <a:ea typeface="Proxima Nova"/>
                <a:cs typeface="Proxima Nova"/>
                <a:sym typeface="Proxima Nova"/>
              </a:rPr>
              <a:t>C</a:t>
            </a:r>
            <a:endParaRPr b="1" sz="700">
              <a:solidFill>
                <a:srgbClr val="434343"/>
              </a:solidFill>
              <a:latin typeface="Proxima Nova"/>
              <a:ea typeface="Proxima Nova"/>
              <a:cs typeface="Proxima Nova"/>
              <a:sym typeface="Proxima Nova"/>
            </a:endParaRPr>
          </a:p>
        </p:txBody>
      </p:sp>
      <p:pic>
        <p:nvPicPr>
          <p:cNvPr id="1613" name="Shape 1613"/>
          <p:cNvPicPr preferRelativeResize="0"/>
          <p:nvPr/>
        </p:nvPicPr>
        <p:blipFill>
          <a:blip r:embed="rId12">
            <a:alphaModFix/>
          </a:blip>
          <a:stretch>
            <a:fillRect/>
          </a:stretch>
        </p:blipFill>
        <p:spPr>
          <a:xfrm>
            <a:off x="3816262" y="2221055"/>
            <a:ext cx="147500" cy="98225"/>
          </a:xfrm>
          <a:prstGeom prst="rect">
            <a:avLst/>
          </a:prstGeom>
          <a:noFill/>
          <a:ln>
            <a:noFill/>
          </a:ln>
        </p:spPr>
      </p:pic>
      <p:pic>
        <p:nvPicPr>
          <p:cNvPr id="1614" name="Shape 1614"/>
          <p:cNvPicPr preferRelativeResize="0"/>
          <p:nvPr/>
        </p:nvPicPr>
        <p:blipFill>
          <a:blip r:embed="rId12">
            <a:alphaModFix/>
          </a:blip>
          <a:stretch>
            <a:fillRect/>
          </a:stretch>
        </p:blipFill>
        <p:spPr>
          <a:xfrm>
            <a:off x="4654462" y="2221055"/>
            <a:ext cx="147500" cy="98225"/>
          </a:xfrm>
          <a:prstGeom prst="rect">
            <a:avLst/>
          </a:prstGeom>
          <a:noFill/>
          <a:ln>
            <a:noFill/>
          </a:ln>
        </p:spPr>
      </p:pic>
      <p:pic>
        <p:nvPicPr>
          <p:cNvPr id="1615" name="Shape 1615"/>
          <p:cNvPicPr preferRelativeResize="0"/>
          <p:nvPr/>
        </p:nvPicPr>
        <p:blipFill>
          <a:blip r:embed="rId12">
            <a:alphaModFix/>
          </a:blip>
          <a:stretch>
            <a:fillRect/>
          </a:stretch>
        </p:blipFill>
        <p:spPr>
          <a:xfrm>
            <a:off x="4161443" y="3621745"/>
            <a:ext cx="147500" cy="98225"/>
          </a:xfrm>
          <a:prstGeom prst="rect">
            <a:avLst/>
          </a:prstGeom>
          <a:noFill/>
          <a:ln>
            <a:noFill/>
          </a:ln>
        </p:spPr>
      </p:pic>
      <p:pic>
        <p:nvPicPr>
          <p:cNvPr id="1616" name="Shape 1616"/>
          <p:cNvPicPr preferRelativeResize="0"/>
          <p:nvPr/>
        </p:nvPicPr>
        <p:blipFill>
          <a:blip r:embed="rId12">
            <a:alphaModFix/>
          </a:blip>
          <a:stretch>
            <a:fillRect/>
          </a:stretch>
        </p:blipFill>
        <p:spPr>
          <a:xfrm>
            <a:off x="4647732" y="3621745"/>
            <a:ext cx="147500" cy="98225"/>
          </a:xfrm>
          <a:prstGeom prst="rect">
            <a:avLst/>
          </a:prstGeom>
          <a:noFill/>
          <a:ln>
            <a:noFill/>
          </a:ln>
        </p:spPr>
      </p:pic>
      <p:pic>
        <p:nvPicPr>
          <p:cNvPr id="1617" name="Shape 1617"/>
          <p:cNvPicPr preferRelativeResize="0"/>
          <p:nvPr/>
        </p:nvPicPr>
        <p:blipFill>
          <a:blip r:embed="rId13">
            <a:alphaModFix/>
          </a:blip>
          <a:stretch>
            <a:fillRect/>
          </a:stretch>
        </p:blipFill>
        <p:spPr>
          <a:xfrm>
            <a:off x="4656973" y="2547375"/>
            <a:ext cx="128250" cy="128250"/>
          </a:xfrm>
          <a:prstGeom prst="rect">
            <a:avLst/>
          </a:prstGeom>
          <a:noFill/>
          <a:ln>
            <a:noFill/>
          </a:ln>
        </p:spPr>
      </p:pic>
      <p:pic>
        <p:nvPicPr>
          <p:cNvPr id="1618" name="Shape 1618"/>
          <p:cNvPicPr preferRelativeResize="0"/>
          <p:nvPr/>
        </p:nvPicPr>
        <p:blipFill>
          <a:blip r:embed="rId13">
            <a:alphaModFix/>
          </a:blip>
          <a:stretch>
            <a:fillRect/>
          </a:stretch>
        </p:blipFill>
        <p:spPr>
          <a:xfrm>
            <a:off x="4172852" y="2547375"/>
            <a:ext cx="128250" cy="128250"/>
          </a:xfrm>
          <a:prstGeom prst="rect">
            <a:avLst/>
          </a:prstGeom>
          <a:noFill/>
          <a:ln>
            <a:noFill/>
          </a:ln>
        </p:spPr>
      </p:pic>
      <p:pic>
        <p:nvPicPr>
          <p:cNvPr id="1619" name="Shape 1619"/>
          <p:cNvPicPr preferRelativeResize="0"/>
          <p:nvPr/>
        </p:nvPicPr>
        <p:blipFill>
          <a:blip r:embed="rId13">
            <a:alphaModFix/>
          </a:blip>
          <a:stretch>
            <a:fillRect/>
          </a:stretch>
        </p:blipFill>
        <p:spPr>
          <a:xfrm>
            <a:off x="3822138" y="3273555"/>
            <a:ext cx="128250" cy="128250"/>
          </a:xfrm>
          <a:prstGeom prst="rect">
            <a:avLst/>
          </a:prstGeom>
          <a:noFill/>
          <a:ln>
            <a:noFill/>
          </a:ln>
        </p:spPr>
      </p:pic>
      <p:pic>
        <p:nvPicPr>
          <p:cNvPr id="1620" name="Shape 1620"/>
          <p:cNvPicPr preferRelativeResize="0"/>
          <p:nvPr/>
        </p:nvPicPr>
        <p:blipFill>
          <a:blip r:embed="rId13">
            <a:alphaModFix/>
          </a:blip>
          <a:stretch>
            <a:fillRect/>
          </a:stretch>
        </p:blipFill>
        <p:spPr>
          <a:xfrm>
            <a:off x="5008883" y="3608641"/>
            <a:ext cx="128250" cy="128250"/>
          </a:xfrm>
          <a:prstGeom prst="rect">
            <a:avLst/>
          </a:prstGeom>
          <a:noFill/>
          <a:ln>
            <a:noFill/>
          </a:ln>
        </p:spPr>
      </p:pic>
      <p:pic>
        <p:nvPicPr>
          <p:cNvPr id="1621" name="Shape 1621"/>
          <p:cNvPicPr preferRelativeResize="0"/>
          <p:nvPr/>
        </p:nvPicPr>
        <p:blipFill>
          <a:blip r:embed="rId14">
            <a:alphaModFix/>
          </a:blip>
          <a:stretch>
            <a:fillRect/>
          </a:stretch>
        </p:blipFill>
        <p:spPr>
          <a:xfrm>
            <a:off x="5520286" y="2223902"/>
            <a:ext cx="89205" cy="98225"/>
          </a:xfrm>
          <a:prstGeom prst="rect">
            <a:avLst/>
          </a:prstGeom>
          <a:noFill/>
          <a:ln>
            <a:noFill/>
          </a:ln>
        </p:spPr>
      </p:pic>
      <p:pic>
        <p:nvPicPr>
          <p:cNvPr id="1622" name="Shape 1622"/>
          <p:cNvPicPr preferRelativeResize="0"/>
          <p:nvPr/>
        </p:nvPicPr>
        <p:blipFill>
          <a:blip r:embed="rId14">
            <a:alphaModFix/>
          </a:blip>
          <a:stretch>
            <a:fillRect/>
          </a:stretch>
        </p:blipFill>
        <p:spPr>
          <a:xfrm>
            <a:off x="5520286" y="3624591"/>
            <a:ext cx="89205" cy="98225"/>
          </a:xfrm>
          <a:prstGeom prst="rect">
            <a:avLst/>
          </a:prstGeom>
          <a:noFill/>
          <a:ln>
            <a:noFill/>
          </a:ln>
        </p:spPr>
      </p:pic>
      <p:pic>
        <p:nvPicPr>
          <p:cNvPr id="1623" name="Shape 1623"/>
          <p:cNvPicPr preferRelativeResize="0"/>
          <p:nvPr/>
        </p:nvPicPr>
        <p:blipFill>
          <a:blip r:embed="rId15">
            <a:alphaModFix/>
          </a:blip>
          <a:stretch>
            <a:fillRect/>
          </a:stretch>
        </p:blipFill>
        <p:spPr>
          <a:xfrm>
            <a:off x="5830428" y="2570588"/>
            <a:ext cx="158026" cy="81825"/>
          </a:xfrm>
          <a:prstGeom prst="rect">
            <a:avLst/>
          </a:prstGeom>
          <a:noFill/>
          <a:ln>
            <a:noFill/>
          </a:ln>
        </p:spPr>
      </p:pic>
      <p:pic>
        <p:nvPicPr>
          <p:cNvPr id="1624" name="Shape 1624"/>
          <p:cNvPicPr preferRelativeResize="0"/>
          <p:nvPr/>
        </p:nvPicPr>
        <p:blipFill>
          <a:blip r:embed="rId15">
            <a:alphaModFix/>
          </a:blip>
          <a:stretch>
            <a:fillRect/>
          </a:stretch>
        </p:blipFill>
        <p:spPr>
          <a:xfrm>
            <a:off x="5830428" y="3623927"/>
            <a:ext cx="158026" cy="81825"/>
          </a:xfrm>
          <a:prstGeom prst="rect">
            <a:avLst/>
          </a:prstGeom>
          <a:noFill/>
          <a:ln>
            <a:noFill/>
          </a:ln>
        </p:spPr>
      </p:pic>
      <p:pic>
        <p:nvPicPr>
          <p:cNvPr id="1625" name="Shape 1625"/>
          <p:cNvPicPr preferRelativeResize="0"/>
          <p:nvPr/>
        </p:nvPicPr>
        <p:blipFill>
          <a:blip r:embed="rId16">
            <a:alphaModFix/>
          </a:blip>
          <a:stretch>
            <a:fillRect/>
          </a:stretch>
        </p:blipFill>
        <p:spPr>
          <a:xfrm>
            <a:off x="5027731" y="2230103"/>
            <a:ext cx="92550" cy="92550"/>
          </a:xfrm>
          <a:prstGeom prst="rect">
            <a:avLst/>
          </a:prstGeom>
          <a:noFill/>
          <a:ln>
            <a:noFill/>
          </a:ln>
        </p:spPr>
      </p:pic>
      <p:pic>
        <p:nvPicPr>
          <p:cNvPr id="1626" name="Shape 1626"/>
          <p:cNvPicPr preferRelativeResize="0"/>
          <p:nvPr/>
        </p:nvPicPr>
        <p:blipFill>
          <a:blip r:embed="rId16">
            <a:alphaModFix/>
          </a:blip>
          <a:stretch>
            <a:fillRect/>
          </a:stretch>
        </p:blipFill>
        <p:spPr>
          <a:xfrm>
            <a:off x="4182837" y="3291403"/>
            <a:ext cx="92550" cy="92550"/>
          </a:xfrm>
          <a:prstGeom prst="rect">
            <a:avLst/>
          </a:prstGeom>
          <a:noFill/>
          <a:ln>
            <a:noFill/>
          </a:ln>
        </p:spPr>
      </p:pic>
      <p:grpSp>
        <p:nvGrpSpPr>
          <p:cNvPr id="1627" name="Shape 1627"/>
          <p:cNvGrpSpPr/>
          <p:nvPr/>
        </p:nvGrpSpPr>
        <p:grpSpPr>
          <a:xfrm>
            <a:off x="2284400" y="1913225"/>
            <a:ext cx="1326900" cy="2061900"/>
            <a:chOff x="2607113" y="1913225"/>
            <a:chExt cx="1326900" cy="2061900"/>
          </a:xfrm>
        </p:grpSpPr>
        <p:sp>
          <p:nvSpPr>
            <p:cNvPr id="1628" name="Shape 1628"/>
            <p:cNvSpPr/>
            <p:nvPr/>
          </p:nvSpPr>
          <p:spPr>
            <a:xfrm>
              <a:off x="2607113" y="1913225"/>
              <a:ext cx="1326900" cy="2061900"/>
            </a:xfrm>
            <a:prstGeom prst="rect">
              <a:avLst/>
            </a:prstGeom>
            <a:solidFill>
              <a:srgbClr val="CC0000"/>
            </a:solidFill>
            <a:ln>
              <a:noFill/>
            </a:ln>
          </p:spPr>
          <p:txBody>
            <a:bodyPr anchorCtr="0" anchor="b" bIns="91425" lIns="91425" spcFirstLastPara="1" rIns="91425" wrap="square" tIns="91425">
              <a:noAutofit/>
            </a:bodyPr>
            <a:lstStyle/>
            <a:p>
              <a:pPr indent="0" lvl="0" marL="0" rtl="0">
                <a:spcBef>
                  <a:spcPts val="0"/>
                </a:spcBef>
                <a:spcAft>
                  <a:spcPts val="0"/>
                </a:spcAft>
                <a:buNone/>
              </a:pPr>
              <a:r>
                <a:rPr b="1" lang="de" sz="800">
                  <a:solidFill>
                    <a:srgbClr val="FFFFFF"/>
                  </a:solidFill>
                  <a:latin typeface="Proxima Nova"/>
                  <a:ea typeface="Proxima Nova"/>
                  <a:cs typeface="Proxima Nova"/>
                  <a:sym typeface="Proxima Nova"/>
                </a:rPr>
                <a:t>RED HAT</a:t>
              </a:r>
              <a:endParaRPr b="1" sz="800">
                <a:solidFill>
                  <a:srgbClr val="FFFFFF"/>
                </a:solidFill>
                <a:latin typeface="Proxima Nova"/>
                <a:ea typeface="Proxima Nova"/>
                <a:cs typeface="Proxima Nova"/>
                <a:sym typeface="Proxima Nova"/>
              </a:endParaRPr>
            </a:p>
            <a:p>
              <a:pPr indent="0" lvl="0" marL="0" rtl="0">
                <a:spcBef>
                  <a:spcPts val="0"/>
                </a:spcBef>
                <a:spcAft>
                  <a:spcPts val="0"/>
                </a:spcAft>
                <a:buNone/>
              </a:pPr>
              <a:r>
                <a:rPr b="1" lang="de" sz="800">
                  <a:solidFill>
                    <a:srgbClr val="FFFFFF"/>
                  </a:solidFill>
                  <a:latin typeface="Proxima Nova"/>
                  <a:ea typeface="Proxima Nova"/>
                  <a:cs typeface="Proxima Nova"/>
                  <a:sym typeface="Proxima Nova"/>
                </a:rPr>
                <a:t>ENTERPRISE LINUX</a:t>
              </a:r>
              <a:endParaRPr b="1" sz="800">
                <a:solidFill>
                  <a:srgbClr val="FFFFFF"/>
                </a:solidFill>
                <a:latin typeface="Proxima Nova"/>
                <a:ea typeface="Proxima Nova"/>
                <a:cs typeface="Proxima Nova"/>
                <a:sym typeface="Proxima Nova"/>
              </a:endParaRPr>
            </a:p>
          </p:txBody>
        </p:sp>
        <p:sp>
          <p:nvSpPr>
            <p:cNvPr id="1629" name="Shape 1629"/>
            <p:cNvSpPr/>
            <p:nvPr/>
          </p:nvSpPr>
          <p:spPr>
            <a:xfrm>
              <a:off x="2629698" y="1933600"/>
              <a:ext cx="1280100" cy="1626600"/>
            </a:xfrm>
            <a:prstGeom prst="rect">
              <a:avLst/>
            </a:prstGeom>
            <a:solidFill>
              <a:srgbClr val="D9D9D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800">
                  <a:latin typeface="Proxima Nova"/>
                  <a:ea typeface="Proxima Nova"/>
                  <a:cs typeface="Proxima Nova"/>
                  <a:sym typeface="Proxima Nova"/>
                </a:rPr>
                <a:t>MASTER</a:t>
              </a:r>
              <a:endParaRPr b="1" sz="800">
                <a:latin typeface="Proxima Nova"/>
                <a:ea typeface="Proxima Nova"/>
                <a:cs typeface="Proxima Nova"/>
                <a:sym typeface="Proxima Nova"/>
              </a:endParaRPr>
            </a:p>
          </p:txBody>
        </p:sp>
        <p:sp>
          <p:nvSpPr>
            <p:cNvPr id="1630" name="Shape 1630"/>
            <p:cNvSpPr/>
            <p:nvPr/>
          </p:nvSpPr>
          <p:spPr>
            <a:xfrm>
              <a:off x="2669900" y="2248764"/>
              <a:ext cx="1195500" cy="272700"/>
            </a:xfrm>
            <a:prstGeom prst="rect">
              <a:avLst/>
            </a:prstGeom>
            <a:solidFill>
              <a:srgbClr val="92D4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API/AUTHENTICATION</a:t>
              </a:r>
              <a:endParaRPr b="1" sz="700">
                <a:solidFill>
                  <a:srgbClr val="FFFFFF"/>
                </a:solidFill>
                <a:latin typeface="Proxima Nova"/>
                <a:ea typeface="Proxima Nova"/>
                <a:cs typeface="Proxima Nova"/>
                <a:sym typeface="Proxima Nova"/>
              </a:endParaRPr>
            </a:p>
          </p:txBody>
        </p:sp>
        <p:sp>
          <p:nvSpPr>
            <p:cNvPr id="1631" name="Shape 1631"/>
            <p:cNvSpPr/>
            <p:nvPr/>
          </p:nvSpPr>
          <p:spPr>
            <a:xfrm>
              <a:off x="2669900" y="2569150"/>
              <a:ext cx="1195500" cy="272700"/>
            </a:xfrm>
            <a:prstGeom prst="rect">
              <a:avLst/>
            </a:prstGeom>
            <a:solidFill>
              <a:srgbClr val="F0AB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DATA STORE</a:t>
              </a:r>
              <a:endParaRPr b="1" sz="700">
                <a:solidFill>
                  <a:srgbClr val="FFFFFF"/>
                </a:solidFill>
                <a:latin typeface="Proxima Nova"/>
                <a:ea typeface="Proxima Nova"/>
                <a:cs typeface="Proxima Nova"/>
                <a:sym typeface="Proxima Nova"/>
              </a:endParaRPr>
            </a:p>
          </p:txBody>
        </p:sp>
        <p:sp>
          <p:nvSpPr>
            <p:cNvPr id="1632" name="Shape 1632"/>
            <p:cNvSpPr/>
            <p:nvPr/>
          </p:nvSpPr>
          <p:spPr>
            <a:xfrm>
              <a:off x="2669900" y="2889536"/>
              <a:ext cx="1195500" cy="272700"/>
            </a:xfrm>
            <a:prstGeom prst="rect">
              <a:avLst/>
            </a:prstGeom>
            <a:solidFill>
              <a:srgbClr val="3B008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SCHEDULER</a:t>
              </a:r>
              <a:endParaRPr b="1" sz="700">
                <a:solidFill>
                  <a:srgbClr val="FFFFFF"/>
                </a:solidFill>
                <a:latin typeface="Proxima Nova"/>
                <a:ea typeface="Proxima Nova"/>
                <a:cs typeface="Proxima Nova"/>
                <a:sym typeface="Proxima Nova"/>
              </a:endParaRPr>
            </a:p>
          </p:txBody>
        </p:sp>
        <p:sp>
          <p:nvSpPr>
            <p:cNvPr id="1633" name="Shape 1633"/>
            <p:cNvSpPr/>
            <p:nvPr/>
          </p:nvSpPr>
          <p:spPr>
            <a:xfrm>
              <a:off x="2669900" y="3209923"/>
              <a:ext cx="1195500" cy="272700"/>
            </a:xfrm>
            <a:prstGeom prst="rect">
              <a:avLst/>
            </a:prstGeom>
            <a:solidFill>
              <a:srgbClr val="00B9E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HEALTH/SCALING</a:t>
              </a:r>
              <a:endParaRPr b="1" sz="700">
                <a:solidFill>
                  <a:srgbClr val="FFFFFF"/>
                </a:solidFill>
                <a:latin typeface="Proxima Nova"/>
                <a:ea typeface="Proxima Nova"/>
                <a:cs typeface="Proxima Nova"/>
                <a:sym typeface="Proxima Nova"/>
              </a:endParaRPr>
            </a:p>
          </p:txBody>
        </p:sp>
      </p:grpSp>
      <p:grpSp>
        <p:nvGrpSpPr>
          <p:cNvPr id="1634" name="Shape 1634"/>
          <p:cNvGrpSpPr/>
          <p:nvPr/>
        </p:nvGrpSpPr>
        <p:grpSpPr>
          <a:xfrm>
            <a:off x="2222988" y="4065375"/>
            <a:ext cx="4668000" cy="509100"/>
            <a:chOff x="2545700" y="4065375"/>
            <a:chExt cx="4668000" cy="509100"/>
          </a:xfrm>
        </p:grpSpPr>
        <p:sp>
          <p:nvSpPr>
            <p:cNvPr id="1635" name="Shape 1635"/>
            <p:cNvSpPr/>
            <p:nvPr/>
          </p:nvSpPr>
          <p:spPr>
            <a:xfrm>
              <a:off x="2545700" y="4065375"/>
              <a:ext cx="4668000" cy="509100"/>
            </a:xfrm>
            <a:prstGeom prst="rect">
              <a:avLst/>
            </a:prstGeom>
            <a:solidFill>
              <a:srgbClr val="6E6F7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700">
                <a:solidFill>
                  <a:srgbClr val="FFFFFF"/>
                </a:solidFill>
                <a:latin typeface="Proxima Nova"/>
                <a:ea typeface="Proxima Nova"/>
                <a:cs typeface="Proxima Nova"/>
                <a:sym typeface="Proxima Nova"/>
              </a:endParaRPr>
            </a:p>
          </p:txBody>
        </p:sp>
        <p:pic>
          <p:nvPicPr>
            <p:cNvPr id="1636" name="Shape 1636"/>
            <p:cNvPicPr preferRelativeResize="0"/>
            <p:nvPr/>
          </p:nvPicPr>
          <p:blipFill>
            <a:blip r:embed="rId17">
              <a:alphaModFix/>
            </a:blip>
            <a:stretch>
              <a:fillRect/>
            </a:stretch>
          </p:blipFill>
          <p:spPr>
            <a:xfrm>
              <a:off x="3438750" y="4201990"/>
              <a:ext cx="278300" cy="111096"/>
            </a:xfrm>
            <a:prstGeom prst="rect">
              <a:avLst/>
            </a:prstGeom>
            <a:noFill/>
            <a:ln>
              <a:noFill/>
            </a:ln>
          </p:spPr>
        </p:pic>
        <p:pic>
          <p:nvPicPr>
            <p:cNvPr id="1637" name="Shape 1637"/>
            <p:cNvPicPr preferRelativeResize="0"/>
            <p:nvPr/>
          </p:nvPicPr>
          <p:blipFill>
            <a:blip r:embed="rId18">
              <a:alphaModFix/>
            </a:blip>
            <a:stretch>
              <a:fillRect/>
            </a:stretch>
          </p:blipFill>
          <p:spPr>
            <a:xfrm>
              <a:off x="4720805" y="4153188"/>
              <a:ext cx="301271" cy="208700"/>
            </a:xfrm>
            <a:prstGeom prst="rect">
              <a:avLst/>
            </a:prstGeom>
            <a:noFill/>
            <a:ln>
              <a:noFill/>
            </a:ln>
          </p:spPr>
        </p:pic>
        <p:pic>
          <p:nvPicPr>
            <p:cNvPr id="1638" name="Shape 1638"/>
            <p:cNvPicPr preferRelativeResize="0"/>
            <p:nvPr/>
          </p:nvPicPr>
          <p:blipFill>
            <a:blip r:embed="rId19">
              <a:alphaModFix/>
            </a:blip>
            <a:stretch>
              <a:fillRect/>
            </a:stretch>
          </p:blipFill>
          <p:spPr>
            <a:xfrm>
              <a:off x="5364605" y="4153188"/>
              <a:ext cx="301271" cy="208700"/>
            </a:xfrm>
            <a:prstGeom prst="rect">
              <a:avLst/>
            </a:prstGeom>
            <a:noFill/>
            <a:ln>
              <a:noFill/>
            </a:ln>
          </p:spPr>
        </p:pic>
        <p:pic>
          <p:nvPicPr>
            <p:cNvPr id="1639" name="Shape 1639"/>
            <p:cNvPicPr preferRelativeResize="0"/>
            <p:nvPr/>
          </p:nvPicPr>
          <p:blipFill>
            <a:blip r:embed="rId20">
              <a:alphaModFix/>
            </a:blip>
            <a:stretch>
              <a:fillRect/>
            </a:stretch>
          </p:blipFill>
          <p:spPr>
            <a:xfrm>
              <a:off x="6008404" y="4153188"/>
              <a:ext cx="301271" cy="208700"/>
            </a:xfrm>
            <a:prstGeom prst="rect">
              <a:avLst/>
            </a:prstGeom>
            <a:noFill/>
            <a:ln>
              <a:noFill/>
            </a:ln>
          </p:spPr>
        </p:pic>
        <p:pic>
          <p:nvPicPr>
            <p:cNvPr id="1640" name="Shape 1640"/>
            <p:cNvPicPr preferRelativeResize="0"/>
            <p:nvPr/>
          </p:nvPicPr>
          <p:blipFill>
            <a:blip r:embed="rId21">
              <a:alphaModFix/>
            </a:blip>
            <a:stretch>
              <a:fillRect/>
            </a:stretch>
          </p:blipFill>
          <p:spPr>
            <a:xfrm>
              <a:off x="4059578" y="4181790"/>
              <a:ext cx="318698" cy="151495"/>
            </a:xfrm>
            <a:prstGeom prst="rect">
              <a:avLst/>
            </a:prstGeom>
            <a:noFill/>
            <a:ln>
              <a:noFill/>
            </a:ln>
          </p:spPr>
        </p:pic>
        <p:sp>
          <p:nvSpPr>
            <p:cNvPr id="1641" name="Shape 1641"/>
            <p:cNvSpPr txBox="1"/>
            <p:nvPr/>
          </p:nvSpPr>
          <p:spPr>
            <a:xfrm>
              <a:off x="3161427" y="4305293"/>
              <a:ext cx="852000" cy="26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PHYSICAL</a:t>
              </a:r>
              <a:endParaRPr b="1" sz="700">
                <a:solidFill>
                  <a:srgbClr val="FFFFFF"/>
                </a:solidFill>
                <a:latin typeface="Proxima Nova"/>
                <a:ea typeface="Proxima Nova"/>
                <a:cs typeface="Proxima Nova"/>
                <a:sym typeface="Proxima Nova"/>
              </a:endParaRPr>
            </a:p>
          </p:txBody>
        </p:sp>
        <p:sp>
          <p:nvSpPr>
            <p:cNvPr id="1642" name="Shape 1642"/>
            <p:cNvSpPr txBox="1"/>
            <p:nvPr/>
          </p:nvSpPr>
          <p:spPr>
            <a:xfrm>
              <a:off x="3800468" y="4305293"/>
              <a:ext cx="852000" cy="26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VIRTUAL</a:t>
              </a:r>
              <a:endParaRPr b="1" sz="700">
                <a:solidFill>
                  <a:srgbClr val="FFFFFF"/>
                </a:solidFill>
                <a:latin typeface="Proxima Nova"/>
                <a:ea typeface="Proxima Nova"/>
                <a:cs typeface="Proxima Nova"/>
                <a:sym typeface="Proxima Nova"/>
              </a:endParaRPr>
            </a:p>
          </p:txBody>
        </p:sp>
        <p:sp>
          <p:nvSpPr>
            <p:cNvPr id="1643" name="Shape 1643"/>
            <p:cNvSpPr txBox="1"/>
            <p:nvPr/>
          </p:nvSpPr>
          <p:spPr>
            <a:xfrm>
              <a:off x="4447302" y="4305293"/>
              <a:ext cx="852000" cy="26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PRIVATE</a:t>
              </a:r>
              <a:endParaRPr b="1" sz="700">
                <a:solidFill>
                  <a:srgbClr val="FFFFFF"/>
                </a:solidFill>
                <a:latin typeface="Proxima Nova"/>
                <a:ea typeface="Proxima Nova"/>
                <a:cs typeface="Proxima Nova"/>
                <a:sym typeface="Proxima Nova"/>
              </a:endParaRPr>
            </a:p>
          </p:txBody>
        </p:sp>
        <p:sp>
          <p:nvSpPr>
            <p:cNvPr id="1644" name="Shape 1644"/>
            <p:cNvSpPr txBox="1"/>
            <p:nvPr/>
          </p:nvSpPr>
          <p:spPr>
            <a:xfrm>
              <a:off x="5095868" y="4305293"/>
              <a:ext cx="852000" cy="26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PUBLIC</a:t>
              </a:r>
              <a:endParaRPr b="1" sz="700">
                <a:solidFill>
                  <a:srgbClr val="FFFFFF"/>
                </a:solidFill>
                <a:latin typeface="Proxima Nova"/>
                <a:ea typeface="Proxima Nova"/>
                <a:cs typeface="Proxima Nova"/>
                <a:sym typeface="Proxima Nova"/>
              </a:endParaRPr>
            </a:p>
          </p:txBody>
        </p:sp>
        <p:sp>
          <p:nvSpPr>
            <p:cNvPr id="1645" name="Shape 1645"/>
            <p:cNvSpPr txBox="1"/>
            <p:nvPr/>
          </p:nvSpPr>
          <p:spPr>
            <a:xfrm>
              <a:off x="5742702" y="4305293"/>
              <a:ext cx="852000" cy="26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a:solidFill>
                    <a:srgbClr val="FFFFFF"/>
                  </a:solidFill>
                  <a:latin typeface="Proxima Nova"/>
                  <a:ea typeface="Proxima Nova"/>
                  <a:cs typeface="Proxima Nova"/>
                  <a:sym typeface="Proxima Nova"/>
                </a:rPr>
                <a:t>HYBRID</a:t>
              </a:r>
              <a:endParaRPr b="1" sz="700">
                <a:solidFill>
                  <a:srgbClr val="FFFFFF"/>
                </a:solidFill>
                <a:latin typeface="Proxima Nova"/>
                <a:ea typeface="Proxima Nova"/>
                <a:cs typeface="Proxima Nova"/>
                <a:sym typeface="Proxima Nova"/>
              </a:endParaRPr>
            </a:p>
          </p:txBody>
        </p:sp>
        <p:cxnSp>
          <p:nvCxnSpPr>
            <p:cNvPr id="1646" name="Shape 1646"/>
            <p:cNvCxnSpPr/>
            <p:nvPr/>
          </p:nvCxnSpPr>
          <p:spPr>
            <a:xfrm rot="10800000">
              <a:off x="5738593" y="4262868"/>
              <a:ext cx="199800" cy="0"/>
            </a:xfrm>
            <a:prstGeom prst="straightConnector1">
              <a:avLst/>
            </a:prstGeom>
            <a:noFill/>
            <a:ln cap="flat" cmpd="sng" w="9525">
              <a:solidFill>
                <a:srgbClr val="FFFFFF"/>
              </a:solidFill>
              <a:prstDash val="dot"/>
              <a:round/>
              <a:headEnd len="lg" w="lg" type="none"/>
              <a:tailEnd len="lg" w="lg" type="none"/>
            </a:ln>
          </p:spPr>
        </p:cxnSp>
        <p:cxnSp>
          <p:nvCxnSpPr>
            <p:cNvPr id="1647" name="Shape 1647"/>
            <p:cNvCxnSpPr/>
            <p:nvPr/>
          </p:nvCxnSpPr>
          <p:spPr>
            <a:xfrm rot="10800000">
              <a:off x="5105614" y="4262868"/>
              <a:ext cx="199800" cy="0"/>
            </a:xfrm>
            <a:prstGeom prst="straightConnector1">
              <a:avLst/>
            </a:prstGeom>
            <a:noFill/>
            <a:ln cap="flat" cmpd="sng" w="9525">
              <a:solidFill>
                <a:srgbClr val="FFFFFF"/>
              </a:solidFill>
              <a:prstDash val="dot"/>
              <a:round/>
              <a:headEnd len="lg" w="lg" type="none"/>
              <a:tailEnd len="lg" w="lg" type="none"/>
            </a:ln>
          </p:spPr>
        </p:cxnSp>
        <p:cxnSp>
          <p:nvCxnSpPr>
            <p:cNvPr id="1648" name="Shape 1648"/>
            <p:cNvCxnSpPr/>
            <p:nvPr/>
          </p:nvCxnSpPr>
          <p:spPr>
            <a:xfrm rot="10800000">
              <a:off x="4449255" y="4262868"/>
              <a:ext cx="199800" cy="0"/>
            </a:xfrm>
            <a:prstGeom prst="straightConnector1">
              <a:avLst/>
            </a:prstGeom>
            <a:noFill/>
            <a:ln cap="flat" cmpd="sng" w="9525">
              <a:solidFill>
                <a:srgbClr val="FFFFFF"/>
              </a:solidFill>
              <a:prstDash val="dot"/>
              <a:round/>
              <a:headEnd len="lg" w="lg" type="none"/>
              <a:tailEnd len="lg" w="lg" type="none"/>
            </a:ln>
          </p:spPr>
        </p:cxnSp>
        <p:cxnSp>
          <p:nvCxnSpPr>
            <p:cNvPr id="1649" name="Shape 1649"/>
            <p:cNvCxnSpPr/>
            <p:nvPr/>
          </p:nvCxnSpPr>
          <p:spPr>
            <a:xfrm rot="10800000">
              <a:off x="3792895" y="4262868"/>
              <a:ext cx="199800" cy="0"/>
            </a:xfrm>
            <a:prstGeom prst="straightConnector1">
              <a:avLst/>
            </a:prstGeom>
            <a:noFill/>
            <a:ln cap="flat" cmpd="sng" w="9525">
              <a:solidFill>
                <a:srgbClr val="FFFFFF"/>
              </a:solidFill>
              <a:prstDash val="dot"/>
              <a:round/>
              <a:headEnd len="lg" w="lg" type="none"/>
              <a:tailEnd len="lg" w="lg" type="none"/>
            </a:ln>
          </p:spPr>
        </p:cxn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3" name="Shape 653"/>
        <p:cNvGrpSpPr/>
        <p:nvPr/>
      </p:nvGrpSpPr>
      <p:grpSpPr>
        <a:xfrm>
          <a:off x="0" y="0"/>
          <a:ext cx="0" cy="0"/>
          <a:chOff x="0" y="0"/>
          <a:chExt cx="0" cy="0"/>
        </a:xfrm>
      </p:grpSpPr>
      <p:pic>
        <p:nvPicPr>
          <p:cNvPr id="654" name="Shape 654"/>
          <p:cNvPicPr preferRelativeResize="0"/>
          <p:nvPr/>
        </p:nvPicPr>
        <p:blipFill>
          <a:blip r:embed="rId3">
            <a:alphaModFix/>
          </a:blip>
          <a:stretch>
            <a:fillRect/>
          </a:stretch>
        </p:blipFill>
        <p:spPr>
          <a:xfrm>
            <a:off x="271313" y="269000"/>
            <a:ext cx="8601375" cy="4300700"/>
          </a:xfrm>
          <a:prstGeom prst="rect">
            <a:avLst/>
          </a:prstGeom>
          <a:noFill/>
          <a:ln>
            <a:noFill/>
          </a:ln>
        </p:spPr>
      </p:pic>
      <p:sp>
        <p:nvSpPr>
          <p:cNvPr id="655" name="Shape 655"/>
          <p:cNvSpPr txBox="1"/>
          <p:nvPr/>
        </p:nvSpPr>
        <p:spPr>
          <a:xfrm>
            <a:off x="160400" y="4820100"/>
            <a:ext cx="1614600" cy="1710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800">
                <a:latin typeface="Overpass"/>
                <a:ea typeface="Overpass"/>
                <a:cs typeface="Overpass"/>
                <a:sym typeface="Overpass"/>
              </a:rPr>
              <a:t>Source: SAP SE</a:t>
            </a:r>
            <a:endParaRPr sz="800">
              <a:latin typeface="Overpass"/>
              <a:ea typeface="Overpass"/>
              <a:cs typeface="Overpass"/>
              <a:sym typeface="Overpas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9" name="Shape 659"/>
        <p:cNvGrpSpPr/>
        <p:nvPr/>
      </p:nvGrpSpPr>
      <p:grpSpPr>
        <a:xfrm>
          <a:off x="0" y="0"/>
          <a:ext cx="0" cy="0"/>
          <a:chOff x="0" y="0"/>
          <a:chExt cx="0" cy="0"/>
        </a:xfrm>
      </p:grpSpPr>
      <p:pic>
        <p:nvPicPr>
          <p:cNvPr id="660" name="Shape 660"/>
          <p:cNvPicPr preferRelativeResize="0"/>
          <p:nvPr/>
        </p:nvPicPr>
        <p:blipFill>
          <a:blip r:embed="rId3">
            <a:alphaModFix/>
          </a:blip>
          <a:stretch>
            <a:fillRect/>
          </a:stretch>
        </p:blipFill>
        <p:spPr>
          <a:xfrm>
            <a:off x="271313" y="269000"/>
            <a:ext cx="8601375" cy="4300700"/>
          </a:xfrm>
          <a:prstGeom prst="rect">
            <a:avLst/>
          </a:prstGeom>
          <a:noFill/>
          <a:ln>
            <a:noFill/>
          </a:ln>
        </p:spPr>
      </p:pic>
      <p:sp>
        <p:nvSpPr>
          <p:cNvPr id="661" name="Shape 661"/>
          <p:cNvSpPr txBox="1"/>
          <p:nvPr/>
        </p:nvSpPr>
        <p:spPr>
          <a:xfrm>
            <a:off x="271325" y="4569700"/>
            <a:ext cx="3084600" cy="356100"/>
          </a:xfrm>
          <a:prstGeom prst="rect">
            <a:avLst/>
          </a:prstGeom>
          <a:solidFill>
            <a:srgbClr val="CC0000"/>
          </a:solidFill>
          <a:ln>
            <a:noFill/>
          </a:ln>
        </p:spPr>
        <p:txBody>
          <a:bodyPr anchorCtr="0" anchor="ctr" bIns="76025" lIns="76025" spcFirstLastPara="1" rIns="76025" wrap="square" tIns="76025">
            <a:noAutofit/>
          </a:bodyPr>
          <a:lstStyle/>
          <a:p>
            <a:pPr indent="0" lvl="0" marL="0" rtl="0" algn="ctr">
              <a:spcBef>
                <a:spcPts val="0"/>
              </a:spcBef>
              <a:spcAft>
                <a:spcPts val="0"/>
              </a:spcAft>
              <a:buNone/>
            </a:pPr>
            <a:r>
              <a:rPr b="1" lang="de" sz="1000">
                <a:solidFill>
                  <a:srgbClr val="FFFFFF"/>
                </a:solidFill>
                <a:highlight>
                  <a:srgbClr val="CC0000"/>
                </a:highlight>
                <a:latin typeface="Proxima Nova"/>
                <a:ea typeface="Proxima Nova"/>
                <a:cs typeface="Proxima Nova"/>
                <a:sym typeface="Proxima Nova"/>
              </a:rPr>
              <a:t>Red Hat Enterprise Linux for SAP Solutions</a:t>
            </a:r>
            <a:endParaRPr b="1" sz="1000">
              <a:solidFill>
                <a:srgbClr val="FFFFFF"/>
              </a:solidFill>
              <a:highlight>
                <a:srgbClr val="CC0000"/>
              </a:highlight>
              <a:latin typeface="Proxima Nova"/>
              <a:ea typeface="Proxima Nova"/>
              <a:cs typeface="Proxima Nova"/>
              <a:sym typeface="Proxima Nova"/>
            </a:endParaRPr>
          </a:p>
        </p:txBody>
      </p:sp>
      <p:sp>
        <p:nvSpPr>
          <p:cNvPr id="662" name="Shape 662"/>
          <p:cNvSpPr txBox="1"/>
          <p:nvPr/>
        </p:nvSpPr>
        <p:spPr>
          <a:xfrm>
            <a:off x="3392073" y="4569725"/>
            <a:ext cx="3480000" cy="355800"/>
          </a:xfrm>
          <a:prstGeom prst="rect">
            <a:avLst/>
          </a:prstGeom>
          <a:solidFill>
            <a:srgbClr val="CC0000"/>
          </a:solidFill>
          <a:ln>
            <a:noFill/>
          </a:ln>
        </p:spPr>
        <p:txBody>
          <a:bodyPr anchorCtr="0" anchor="ctr" bIns="76025" lIns="76025" spcFirstLastPara="1" rIns="76025" wrap="square" tIns="76025">
            <a:noAutofit/>
          </a:bodyPr>
          <a:lstStyle/>
          <a:p>
            <a:pPr indent="0" lvl="0" marL="0" rtl="0" algn="ctr">
              <a:spcBef>
                <a:spcPts val="0"/>
              </a:spcBef>
              <a:spcAft>
                <a:spcPts val="0"/>
              </a:spcAft>
              <a:buNone/>
            </a:pPr>
            <a:r>
              <a:rPr b="1" lang="de" sz="1000">
                <a:solidFill>
                  <a:srgbClr val="FFFFFF"/>
                </a:solidFill>
                <a:highlight>
                  <a:srgbClr val="CC0000"/>
                </a:highlight>
                <a:latin typeface="Proxima Nova"/>
                <a:ea typeface="Proxima Nova"/>
                <a:cs typeface="Proxima Nova"/>
                <a:sym typeface="Proxima Nova"/>
              </a:rPr>
              <a:t>Red Hat OpenShift Container Platform (OCP)</a:t>
            </a:r>
            <a:endParaRPr b="1" sz="1000">
              <a:solidFill>
                <a:srgbClr val="FFFFFF"/>
              </a:solidFill>
              <a:highlight>
                <a:srgbClr val="CC0000"/>
              </a:highlight>
              <a:latin typeface="Proxima Nova"/>
              <a:ea typeface="Proxima Nova"/>
              <a:cs typeface="Proxima Nova"/>
              <a:sym typeface="Proxima Nova"/>
            </a:endParaRPr>
          </a:p>
        </p:txBody>
      </p:sp>
      <p:sp>
        <p:nvSpPr>
          <p:cNvPr id="663" name="Shape 663"/>
          <p:cNvSpPr txBox="1"/>
          <p:nvPr/>
        </p:nvSpPr>
        <p:spPr>
          <a:xfrm>
            <a:off x="6908225" y="4569575"/>
            <a:ext cx="1853400" cy="356100"/>
          </a:xfrm>
          <a:prstGeom prst="rect">
            <a:avLst/>
          </a:prstGeom>
          <a:solidFill>
            <a:srgbClr val="CC0000"/>
          </a:solidFill>
          <a:ln>
            <a:noFill/>
          </a:ln>
        </p:spPr>
        <p:txBody>
          <a:bodyPr anchorCtr="0" anchor="ctr" bIns="76025" lIns="76025" spcFirstLastPara="1" rIns="76025" wrap="square" tIns="76025">
            <a:noAutofit/>
          </a:bodyPr>
          <a:lstStyle/>
          <a:p>
            <a:pPr indent="0" lvl="0" marL="0" rtl="0" algn="ctr">
              <a:spcBef>
                <a:spcPts val="0"/>
              </a:spcBef>
              <a:spcAft>
                <a:spcPts val="0"/>
              </a:spcAft>
              <a:buNone/>
            </a:pPr>
            <a:r>
              <a:rPr b="1" lang="de" sz="1000">
                <a:solidFill>
                  <a:srgbClr val="FFFFFF"/>
                </a:solidFill>
                <a:highlight>
                  <a:srgbClr val="CC0000"/>
                </a:highlight>
                <a:latin typeface="Proxima Nova"/>
                <a:ea typeface="Proxima Nova"/>
                <a:cs typeface="Proxima Nova"/>
                <a:sym typeface="Proxima Nova"/>
              </a:rPr>
              <a:t>Red Hat Enterprise Linux </a:t>
            </a:r>
            <a:endParaRPr b="1" sz="1000">
              <a:solidFill>
                <a:srgbClr val="FFFFFF"/>
              </a:solidFill>
              <a:highlight>
                <a:srgbClr val="CC0000"/>
              </a:highlight>
              <a:latin typeface="Proxima Nova"/>
              <a:ea typeface="Proxima Nova"/>
              <a:cs typeface="Proxima Nova"/>
              <a:sym typeface="Proxima Nova"/>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8" name="Shape 668"/>
        <p:cNvGrpSpPr/>
        <p:nvPr/>
      </p:nvGrpSpPr>
      <p:grpSpPr>
        <a:xfrm>
          <a:off x="0" y="0"/>
          <a:ext cx="0" cy="0"/>
          <a:chOff x="0" y="0"/>
          <a:chExt cx="0" cy="0"/>
        </a:xfrm>
      </p:grpSpPr>
      <p:sp>
        <p:nvSpPr>
          <p:cNvPr id="669" name="Shape 669"/>
          <p:cNvSpPr/>
          <p:nvPr/>
        </p:nvSpPr>
        <p:spPr>
          <a:xfrm>
            <a:off x="361706" y="1099440"/>
            <a:ext cx="5883300" cy="3666900"/>
          </a:xfrm>
          <a:prstGeom prst="rect">
            <a:avLst/>
          </a:prstGeom>
          <a:solidFill>
            <a:schemeClr val="lt1"/>
          </a:solidFill>
          <a:ln cap="flat" cmpd="sng" w="28425">
            <a:solidFill>
              <a:srgbClr val="A5A5A5">
                <a:alpha val="43920"/>
              </a:srgbClr>
            </a:solidFill>
            <a:prstDash val="solid"/>
            <a:miter lim="8000"/>
            <a:headEnd len="med" w="med" type="none"/>
            <a:tailEnd len="med" w="med" type="none"/>
          </a:ln>
        </p:spPr>
        <p:txBody>
          <a:bodyPr anchorCtr="0" anchor="t" bIns="54000" lIns="67500" spcFirstLastPara="1" rIns="67500" wrap="square" tIns="54000">
            <a:noAutofit/>
          </a:bodyPr>
          <a:lstStyle/>
          <a:p>
            <a:pPr indent="0" lvl="0" marL="0" marR="0" rtl="0" algn="l">
              <a:lnSpc>
                <a:spcPct val="100000"/>
              </a:lnSpc>
              <a:spcBef>
                <a:spcPts val="0"/>
              </a:spcBef>
              <a:spcAft>
                <a:spcPts val="0"/>
              </a:spcAft>
              <a:buNone/>
            </a:pPr>
            <a:r>
              <a:rPr b="1" lang="de" sz="1000" strike="noStrike">
                <a:solidFill>
                  <a:srgbClr val="000000"/>
                </a:solidFill>
                <a:latin typeface="Arial"/>
                <a:ea typeface="Arial"/>
                <a:cs typeface="Arial"/>
                <a:sym typeface="Arial"/>
              </a:rPr>
              <a:t>SAP Data Hub</a:t>
            </a:r>
            <a:endParaRPr b="0" sz="1000" strike="noStrike">
              <a:solidFill>
                <a:srgbClr val="000000"/>
              </a:solidFill>
              <a:latin typeface="Arial"/>
              <a:ea typeface="Arial"/>
              <a:cs typeface="Arial"/>
              <a:sym typeface="Arial"/>
            </a:endParaRPr>
          </a:p>
        </p:txBody>
      </p:sp>
      <p:sp>
        <p:nvSpPr>
          <p:cNvPr id="670" name="Shape 670"/>
          <p:cNvSpPr/>
          <p:nvPr/>
        </p:nvSpPr>
        <p:spPr>
          <a:xfrm>
            <a:off x="522044" y="2733750"/>
            <a:ext cx="3561300" cy="1879200"/>
          </a:xfrm>
          <a:prstGeom prst="rect">
            <a:avLst/>
          </a:prstGeom>
          <a:solidFill>
            <a:schemeClr val="lt1"/>
          </a:solidFill>
          <a:ln cap="flat" cmpd="sng" w="28425">
            <a:solidFill>
              <a:srgbClr val="0070C0"/>
            </a:solidFill>
            <a:prstDash val="solid"/>
            <a:miter lim="8000"/>
            <a:headEnd len="med" w="med" type="none"/>
            <a:tailEnd len="med" w="med" type="none"/>
          </a:ln>
        </p:spPr>
        <p:txBody>
          <a:bodyPr anchorCtr="0" anchor="t" bIns="54000" lIns="67500" spcFirstLastPara="1" rIns="67500" wrap="square" tIns="54000">
            <a:noAutofit/>
          </a:bodyPr>
          <a:lstStyle/>
          <a:p>
            <a:pPr indent="0" lvl="0" marL="0" marR="0" rtl="0" algn="l">
              <a:lnSpc>
                <a:spcPct val="100000"/>
              </a:lnSpc>
              <a:spcBef>
                <a:spcPts val="0"/>
              </a:spcBef>
              <a:spcAft>
                <a:spcPts val="0"/>
              </a:spcAft>
              <a:buNone/>
            </a:pPr>
            <a:r>
              <a:rPr b="1" lang="de" sz="900" strike="noStrike">
                <a:solidFill>
                  <a:srgbClr val="000000"/>
                </a:solidFill>
                <a:latin typeface="Arial"/>
                <a:ea typeface="Arial"/>
                <a:cs typeface="Arial"/>
                <a:sym typeface="Arial"/>
              </a:rPr>
              <a:t>Distributed Runtime</a:t>
            </a:r>
            <a:br>
              <a:rPr lang="de" sz="1300">
                <a:latin typeface="Arial"/>
                <a:ea typeface="Arial"/>
                <a:cs typeface="Arial"/>
                <a:sym typeface="Arial"/>
              </a:rPr>
            </a:br>
            <a:r>
              <a:rPr b="0" lang="de" sz="900" strike="noStrike">
                <a:solidFill>
                  <a:srgbClr val="000000"/>
                </a:solidFill>
                <a:latin typeface="Arial"/>
                <a:ea typeface="Arial"/>
                <a:cs typeface="Arial"/>
                <a:sym typeface="Arial"/>
              </a:rPr>
              <a:t>Kubernetes Cluster</a:t>
            </a:r>
            <a:endParaRPr b="0" sz="900" strike="noStrike">
              <a:solidFill>
                <a:srgbClr val="000000"/>
              </a:solidFill>
              <a:latin typeface="Arial"/>
              <a:ea typeface="Arial"/>
              <a:cs typeface="Arial"/>
              <a:sym typeface="Arial"/>
            </a:endParaRPr>
          </a:p>
          <a:p>
            <a:pPr indent="0" lvl="0" marL="0" marR="0" rtl="0" algn="l">
              <a:lnSpc>
                <a:spcPct val="100000"/>
              </a:lnSpc>
              <a:spcBef>
                <a:spcPts val="500"/>
              </a:spcBef>
              <a:spcAft>
                <a:spcPts val="0"/>
              </a:spcAft>
              <a:buNone/>
            </a:pPr>
            <a:r>
              <a:t/>
            </a:r>
            <a:endParaRPr b="0" sz="900" strike="noStrike">
              <a:solidFill>
                <a:srgbClr val="000000"/>
              </a:solidFill>
              <a:latin typeface="Arial"/>
              <a:ea typeface="Arial"/>
              <a:cs typeface="Arial"/>
              <a:sym typeface="Arial"/>
            </a:endParaRPr>
          </a:p>
        </p:txBody>
      </p:sp>
      <p:sp>
        <p:nvSpPr>
          <p:cNvPr id="671" name="Shape 671"/>
          <p:cNvSpPr/>
          <p:nvPr/>
        </p:nvSpPr>
        <p:spPr>
          <a:xfrm>
            <a:off x="6573058" y="1222560"/>
            <a:ext cx="2191500" cy="3543600"/>
          </a:xfrm>
          <a:prstGeom prst="rect">
            <a:avLst/>
          </a:prstGeom>
          <a:noFill/>
          <a:ln cap="flat" cmpd="sng" w="25400">
            <a:solidFill>
              <a:srgbClr val="595959"/>
            </a:solidFill>
            <a:prstDash val="solid"/>
            <a:round/>
            <a:headEnd len="med" w="med" type="none"/>
            <a:tailEnd len="med" w="med" type="none"/>
          </a:ln>
        </p:spPr>
        <p:txBody>
          <a:bodyPr anchorCtr="0" anchor="t" bIns="54000" lIns="54000" spcFirstLastPara="1" rIns="540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Connected Systems</a:t>
            </a:r>
            <a:br>
              <a:rPr lang="de" sz="1300">
                <a:latin typeface="Arial"/>
                <a:ea typeface="Arial"/>
                <a:cs typeface="Arial"/>
                <a:sym typeface="Arial"/>
              </a:rPr>
            </a:br>
            <a:r>
              <a:rPr b="0" lang="de" sz="900" strike="noStrike">
                <a:solidFill>
                  <a:srgbClr val="595959"/>
                </a:solidFill>
                <a:latin typeface="Arial"/>
                <a:ea typeface="Arial"/>
                <a:cs typeface="Arial"/>
                <a:sym typeface="Arial"/>
              </a:rPr>
              <a:t>SAP Integration &amp; Open Connectivity</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900" strike="noStrike">
              <a:solidFill>
                <a:srgbClr val="000000"/>
              </a:solidFill>
              <a:latin typeface="Arial"/>
              <a:ea typeface="Arial"/>
              <a:cs typeface="Arial"/>
              <a:sym typeface="Arial"/>
            </a:endParaRPr>
          </a:p>
        </p:txBody>
      </p:sp>
      <p:sp>
        <p:nvSpPr>
          <p:cNvPr id="672" name="Shape 672"/>
          <p:cNvSpPr/>
          <p:nvPr/>
        </p:nvSpPr>
        <p:spPr>
          <a:xfrm>
            <a:off x="6729078" y="3184380"/>
            <a:ext cx="1891200" cy="628800"/>
          </a:xfrm>
          <a:prstGeom prst="rect">
            <a:avLst/>
          </a:prstGeom>
          <a:noFill/>
          <a:ln cap="rnd" cmpd="sng" w="9525">
            <a:solidFill>
              <a:srgbClr val="595959"/>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SAP Data Services</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lang="de" sz="900" strike="noStrike">
                <a:solidFill>
                  <a:srgbClr val="595959"/>
                </a:solidFill>
                <a:latin typeface="Arial"/>
                <a:ea typeface="Arial"/>
                <a:cs typeface="Arial"/>
                <a:sym typeface="Arial"/>
              </a:rPr>
              <a:t>Data Services Job</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1" lang="de" sz="900" strike="noStrike">
                <a:solidFill>
                  <a:srgbClr val="595959"/>
                </a:solidFill>
                <a:latin typeface="Arial"/>
                <a:ea typeface="Arial"/>
                <a:cs typeface="Arial"/>
                <a:sym typeface="Arial"/>
              </a:rPr>
              <a:t>Heterogeneous Landscapes</a:t>
            </a:r>
            <a:br>
              <a:rPr lang="de" sz="1300">
                <a:latin typeface="Arial"/>
                <a:ea typeface="Arial"/>
                <a:cs typeface="Arial"/>
                <a:sym typeface="Arial"/>
              </a:rPr>
            </a:br>
            <a:endParaRPr b="0" sz="900" strike="noStrike">
              <a:solidFill>
                <a:srgbClr val="000000"/>
              </a:solidFill>
              <a:latin typeface="Arial"/>
              <a:ea typeface="Arial"/>
              <a:cs typeface="Arial"/>
              <a:sym typeface="Arial"/>
            </a:endParaRPr>
          </a:p>
        </p:txBody>
      </p:sp>
      <p:sp>
        <p:nvSpPr>
          <p:cNvPr id="673" name="Shape 673"/>
          <p:cNvSpPr/>
          <p:nvPr/>
        </p:nvSpPr>
        <p:spPr>
          <a:xfrm>
            <a:off x="685621" y="3219210"/>
            <a:ext cx="1565100" cy="1213500"/>
          </a:xfrm>
          <a:prstGeom prst="rect">
            <a:avLst/>
          </a:prstGeom>
          <a:noFill/>
          <a:ln cap="flat" cmpd="sng" w="25400">
            <a:solidFill>
              <a:srgbClr val="1A9898"/>
            </a:solidFill>
            <a:prstDash val="solid"/>
            <a:round/>
            <a:headEnd len="med" w="med" type="none"/>
            <a:tailEnd len="med" w="med" type="none"/>
          </a:ln>
        </p:spPr>
        <p:txBody>
          <a:bodyPr anchorCtr="0" anchor="t" bIns="54000" lIns="54000" spcFirstLastPara="1" rIns="540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SAP Vora</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lang="de" sz="800" strike="noStrike">
                <a:solidFill>
                  <a:srgbClr val="595959"/>
                </a:solidFill>
                <a:latin typeface="Arial"/>
                <a:ea typeface="Arial"/>
                <a:cs typeface="Arial"/>
                <a:sym typeface="Arial"/>
              </a:rPr>
              <a:t>Containerized</a:t>
            </a:r>
            <a:endParaRPr b="0" sz="800" strike="noStrike">
              <a:solidFill>
                <a:srgbClr val="000000"/>
              </a:solidFill>
              <a:latin typeface="Arial"/>
              <a:ea typeface="Arial"/>
              <a:cs typeface="Arial"/>
              <a:sym typeface="Arial"/>
            </a:endParaRPr>
          </a:p>
        </p:txBody>
      </p:sp>
      <p:sp>
        <p:nvSpPr>
          <p:cNvPr id="674" name="Shape 674"/>
          <p:cNvSpPr/>
          <p:nvPr/>
        </p:nvSpPr>
        <p:spPr>
          <a:xfrm>
            <a:off x="2348928" y="3220290"/>
            <a:ext cx="1564800" cy="1214400"/>
          </a:xfrm>
          <a:prstGeom prst="rect">
            <a:avLst/>
          </a:prstGeom>
          <a:solidFill>
            <a:schemeClr val="lt1"/>
          </a:solidFill>
          <a:ln cap="flat" cmpd="sng" w="28425">
            <a:solidFill>
              <a:schemeClr val="accent6">
                <a:alpha val="43920"/>
              </a:schemeClr>
            </a:solidFill>
            <a:prstDash val="solid"/>
            <a:miter lim="8000"/>
            <a:headEnd len="med" w="med" type="none"/>
            <a:tailEnd len="med" w="med" type="none"/>
          </a:ln>
        </p:spPr>
        <p:txBody>
          <a:bodyPr anchorCtr="0" anchor="t" bIns="54000" lIns="67500" spcFirstLastPara="1" rIns="675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SAP Data Hub Pipelines</a:t>
            </a:r>
            <a:br>
              <a:rPr lang="de" sz="1300">
                <a:latin typeface="Arial"/>
                <a:ea typeface="Arial"/>
                <a:cs typeface="Arial"/>
                <a:sym typeface="Arial"/>
              </a:rPr>
            </a:br>
            <a:r>
              <a:rPr b="0" lang="de" sz="900" strike="noStrike">
                <a:solidFill>
                  <a:srgbClr val="000000"/>
                </a:solidFill>
                <a:latin typeface="Arial"/>
                <a:ea typeface="Arial"/>
                <a:cs typeface="Arial"/>
                <a:sym typeface="Arial"/>
              </a:rPr>
              <a:t>Serverless infrastructure</a:t>
            </a:r>
            <a:endParaRPr b="0" sz="900" strike="noStrike">
              <a:solidFill>
                <a:srgbClr val="000000"/>
              </a:solidFill>
              <a:latin typeface="Arial"/>
              <a:ea typeface="Arial"/>
              <a:cs typeface="Arial"/>
              <a:sym typeface="Arial"/>
            </a:endParaRPr>
          </a:p>
        </p:txBody>
      </p:sp>
      <p:sp>
        <p:nvSpPr>
          <p:cNvPr id="675" name="Shape 675"/>
          <p:cNvSpPr/>
          <p:nvPr/>
        </p:nvSpPr>
        <p:spPr>
          <a:xfrm>
            <a:off x="524743" y="1491480"/>
            <a:ext cx="5558400" cy="1106700"/>
          </a:xfrm>
          <a:prstGeom prst="rect">
            <a:avLst/>
          </a:prstGeom>
          <a:solidFill>
            <a:schemeClr val="lt1"/>
          </a:solidFill>
          <a:ln cap="flat" cmpd="sng" w="28425">
            <a:solidFill>
              <a:schemeClr val="accent6">
                <a:alpha val="43920"/>
              </a:schemeClr>
            </a:solidFill>
            <a:prstDash val="solid"/>
            <a:miter lim="8000"/>
            <a:headEnd len="med" w="med" type="none"/>
            <a:tailEnd len="med" w="med" type="none"/>
          </a:ln>
        </p:spPr>
        <p:txBody>
          <a:bodyPr anchorCtr="0" anchor="t" bIns="54000" lIns="67500" spcFirstLastPara="1" rIns="675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Application</a:t>
            </a:r>
            <a:r>
              <a:rPr b="1" lang="de" sz="900" strike="noStrike">
                <a:solidFill>
                  <a:srgbClr val="000000"/>
                </a:solidFill>
                <a:latin typeface="Arial"/>
                <a:ea typeface="Arial"/>
                <a:cs typeface="Arial"/>
                <a:sym typeface="Arial"/>
              </a:rPr>
              <a:t> </a:t>
            </a:r>
            <a:br>
              <a:rPr lang="de" sz="1300">
                <a:latin typeface="Arial"/>
                <a:ea typeface="Arial"/>
                <a:cs typeface="Arial"/>
                <a:sym typeface="Arial"/>
              </a:rPr>
            </a:br>
            <a:r>
              <a:rPr b="0" lang="de" sz="900" strike="noStrike">
                <a:solidFill>
                  <a:srgbClr val="000000"/>
                </a:solidFill>
                <a:latin typeface="Arial"/>
                <a:ea typeface="Arial"/>
                <a:cs typeface="Arial"/>
                <a:sym typeface="Arial"/>
              </a:rPr>
              <a:t>SAP HANA, XS Advanced Model</a:t>
            </a:r>
            <a:endParaRPr b="0" sz="900" strike="noStrike">
              <a:solidFill>
                <a:srgbClr val="000000"/>
              </a:solidFill>
              <a:latin typeface="Arial"/>
              <a:ea typeface="Arial"/>
              <a:cs typeface="Arial"/>
              <a:sym typeface="Arial"/>
            </a:endParaRPr>
          </a:p>
          <a:p>
            <a:pPr indent="0" lvl="0" marL="0" marR="0" rtl="0" algn="l">
              <a:lnSpc>
                <a:spcPct val="100000"/>
              </a:lnSpc>
              <a:spcBef>
                <a:spcPts val="800"/>
              </a:spcBef>
              <a:spcAft>
                <a:spcPts val="0"/>
              </a:spcAft>
              <a:buNone/>
            </a:pPr>
            <a:r>
              <a:t/>
            </a:r>
            <a:endParaRPr b="0" sz="900" strike="noStrike">
              <a:solidFill>
                <a:srgbClr val="000000"/>
              </a:solidFill>
              <a:latin typeface="Arial"/>
              <a:ea typeface="Arial"/>
              <a:cs typeface="Arial"/>
              <a:sym typeface="Arial"/>
            </a:endParaRPr>
          </a:p>
        </p:txBody>
      </p:sp>
      <p:sp>
        <p:nvSpPr>
          <p:cNvPr id="676" name="Shape 676"/>
          <p:cNvSpPr/>
          <p:nvPr/>
        </p:nvSpPr>
        <p:spPr>
          <a:xfrm>
            <a:off x="4337500" y="2734020"/>
            <a:ext cx="1745400" cy="1878900"/>
          </a:xfrm>
          <a:prstGeom prst="rect">
            <a:avLst/>
          </a:prstGeom>
          <a:noFill/>
          <a:ln cap="rnd" cmpd="sng" w="9525">
            <a:solidFill>
              <a:srgbClr val="0092D1"/>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Distributed Runtime</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lang="de" sz="900" strike="noStrike">
                <a:solidFill>
                  <a:srgbClr val="595959"/>
                </a:solidFill>
                <a:latin typeface="Arial"/>
                <a:ea typeface="Arial"/>
                <a:cs typeface="Arial"/>
                <a:sym typeface="Arial"/>
              </a:rPr>
              <a:t>Hadoop Cluster</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900" strike="noStrike">
              <a:solidFill>
                <a:srgbClr val="000000"/>
              </a:solidFill>
              <a:latin typeface="Arial"/>
              <a:ea typeface="Arial"/>
              <a:cs typeface="Arial"/>
              <a:sym typeface="Arial"/>
            </a:endParaRPr>
          </a:p>
        </p:txBody>
      </p:sp>
      <p:sp>
        <p:nvSpPr>
          <p:cNvPr id="677" name="Shape 677"/>
          <p:cNvSpPr/>
          <p:nvPr/>
        </p:nvSpPr>
        <p:spPr>
          <a:xfrm>
            <a:off x="6729078" y="2485620"/>
            <a:ext cx="1891200" cy="636000"/>
          </a:xfrm>
          <a:prstGeom prst="rect">
            <a:avLst/>
          </a:prstGeom>
          <a:noFill/>
          <a:ln cap="rnd" cmpd="sng" w="9525">
            <a:solidFill>
              <a:srgbClr val="595959"/>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SAP HANA</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lang="de" sz="900" strike="noStrike">
                <a:solidFill>
                  <a:srgbClr val="595959"/>
                </a:solidFill>
                <a:latin typeface="Arial"/>
                <a:ea typeface="Arial"/>
                <a:cs typeface="Arial"/>
                <a:sym typeface="Arial"/>
              </a:rPr>
              <a:t>SDI Flowgraphs</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lang="de" sz="900" strike="noStrike">
                <a:solidFill>
                  <a:srgbClr val="595959"/>
                </a:solidFill>
                <a:latin typeface="Arial"/>
                <a:ea typeface="Arial"/>
                <a:cs typeface="Arial"/>
                <a:sym typeface="Arial"/>
              </a:rPr>
              <a:t>Data Integration into SAP HANA</a:t>
            </a:r>
            <a:br>
              <a:rPr lang="de" sz="1300">
                <a:latin typeface="Arial"/>
                <a:ea typeface="Arial"/>
                <a:cs typeface="Arial"/>
                <a:sym typeface="Arial"/>
              </a:rPr>
            </a:br>
            <a:endParaRPr b="0" sz="900" strike="noStrike">
              <a:solidFill>
                <a:srgbClr val="000000"/>
              </a:solidFill>
              <a:latin typeface="Arial"/>
              <a:ea typeface="Arial"/>
              <a:cs typeface="Arial"/>
              <a:sym typeface="Arial"/>
            </a:endParaRPr>
          </a:p>
        </p:txBody>
      </p:sp>
      <p:sp>
        <p:nvSpPr>
          <p:cNvPr id="678" name="Shape 678"/>
          <p:cNvSpPr/>
          <p:nvPr/>
        </p:nvSpPr>
        <p:spPr>
          <a:xfrm>
            <a:off x="6723139" y="1774710"/>
            <a:ext cx="1891200" cy="636000"/>
          </a:xfrm>
          <a:prstGeom prst="rect">
            <a:avLst/>
          </a:prstGeom>
          <a:noFill/>
          <a:ln cap="rnd" cmpd="sng" w="9525">
            <a:solidFill>
              <a:srgbClr val="595959"/>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SAP BW</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lang="de" sz="900" strike="noStrike">
                <a:solidFill>
                  <a:srgbClr val="595959"/>
                </a:solidFill>
                <a:latin typeface="Arial"/>
                <a:ea typeface="Arial"/>
                <a:cs typeface="Arial"/>
                <a:sym typeface="Arial"/>
              </a:rPr>
              <a:t>Process  Chains</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1" lang="de" sz="900" strike="noStrike">
                <a:solidFill>
                  <a:srgbClr val="595959"/>
                </a:solidFill>
                <a:latin typeface="Arial"/>
                <a:ea typeface="Arial"/>
                <a:cs typeface="Arial"/>
                <a:sym typeface="Arial"/>
              </a:rPr>
              <a:t>Data Warehousing Processes</a:t>
            </a:r>
            <a:r>
              <a:rPr b="0" lang="de" sz="900" strike="noStrike">
                <a:solidFill>
                  <a:srgbClr val="595959"/>
                </a:solidFill>
                <a:latin typeface="Arial"/>
                <a:ea typeface="Arial"/>
                <a:cs typeface="Arial"/>
                <a:sym typeface="Arial"/>
              </a:rPr>
              <a:t> </a:t>
            </a:r>
            <a:br>
              <a:rPr lang="de" sz="1300">
                <a:latin typeface="Arial"/>
                <a:ea typeface="Arial"/>
                <a:cs typeface="Arial"/>
                <a:sym typeface="Arial"/>
              </a:rPr>
            </a:br>
            <a:endParaRPr b="0" sz="900" strike="noStrike">
              <a:solidFill>
                <a:srgbClr val="000000"/>
              </a:solidFill>
              <a:latin typeface="Arial"/>
              <a:ea typeface="Arial"/>
              <a:cs typeface="Arial"/>
              <a:sym typeface="Arial"/>
            </a:endParaRPr>
          </a:p>
        </p:txBody>
      </p:sp>
      <p:sp>
        <p:nvSpPr>
          <p:cNvPr id="679" name="Shape 679"/>
          <p:cNvSpPr/>
          <p:nvPr/>
        </p:nvSpPr>
        <p:spPr>
          <a:xfrm>
            <a:off x="5436925" y="2303900"/>
            <a:ext cx="645900" cy="206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27CAC"/>
                </a:solidFill>
                <a:latin typeface="Arial"/>
                <a:ea typeface="Arial"/>
                <a:cs typeface="Arial"/>
                <a:sym typeface="Arial"/>
              </a:rPr>
              <a:t>Remote</a:t>
            </a:r>
            <a:br>
              <a:rPr lang="de" sz="1300">
                <a:latin typeface="Arial"/>
                <a:ea typeface="Arial"/>
                <a:cs typeface="Arial"/>
                <a:sym typeface="Arial"/>
              </a:rPr>
            </a:br>
            <a:r>
              <a:rPr b="1" lang="de" sz="700" strike="noStrike">
                <a:solidFill>
                  <a:srgbClr val="427CAC"/>
                </a:solidFill>
                <a:latin typeface="Arial"/>
                <a:ea typeface="Arial"/>
                <a:cs typeface="Arial"/>
                <a:sym typeface="Arial"/>
              </a:rPr>
              <a:t>Orchestration</a:t>
            </a:r>
            <a:endParaRPr b="0" sz="700" strike="noStrike">
              <a:solidFill>
                <a:srgbClr val="000000"/>
              </a:solidFill>
              <a:latin typeface="Arial"/>
              <a:ea typeface="Arial"/>
              <a:cs typeface="Arial"/>
              <a:sym typeface="Arial"/>
            </a:endParaRPr>
          </a:p>
        </p:txBody>
      </p:sp>
      <p:pic>
        <p:nvPicPr>
          <p:cNvPr id="680" name="Shape 680"/>
          <p:cNvPicPr preferRelativeResize="0"/>
          <p:nvPr/>
        </p:nvPicPr>
        <p:blipFill rotWithShape="1">
          <a:blip r:embed="rId3">
            <a:alphaModFix/>
          </a:blip>
          <a:srcRect b="0" l="0" r="0" t="0"/>
          <a:stretch/>
        </p:blipFill>
        <p:spPr>
          <a:xfrm>
            <a:off x="5489291" y="1734210"/>
            <a:ext cx="550657" cy="539320"/>
          </a:xfrm>
          <a:prstGeom prst="rect">
            <a:avLst/>
          </a:prstGeom>
          <a:noFill/>
          <a:ln>
            <a:noFill/>
          </a:ln>
        </p:spPr>
      </p:pic>
      <p:cxnSp>
        <p:nvCxnSpPr>
          <p:cNvPr id="681" name="Shape 681"/>
          <p:cNvCxnSpPr>
            <a:stCxn id="680" idx="3"/>
          </p:cNvCxnSpPr>
          <p:nvPr/>
        </p:nvCxnSpPr>
        <p:spPr>
          <a:xfrm>
            <a:off x="6039947" y="2003870"/>
            <a:ext cx="682800" cy="88500"/>
          </a:xfrm>
          <a:prstGeom prst="bentConnector3">
            <a:avLst>
              <a:gd fmla="val 50000" name="adj1"/>
            </a:avLst>
          </a:prstGeom>
          <a:noFill/>
          <a:ln cap="flat" cmpd="sng" w="19075">
            <a:solidFill>
              <a:srgbClr val="595959"/>
            </a:solidFill>
            <a:prstDash val="solid"/>
            <a:round/>
            <a:headEnd len="med" w="med" type="none"/>
            <a:tailEnd len="lg" w="lg" type="triangle"/>
          </a:ln>
        </p:spPr>
      </p:cxnSp>
      <p:cxnSp>
        <p:nvCxnSpPr>
          <p:cNvPr id="682" name="Shape 682"/>
          <p:cNvCxnSpPr>
            <a:stCxn id="680" idx="3"/>
            <a:endCxn id="677" idx="1"/>
          </p:cNvCxnSpPr>
          <p:nvPr/>
        </p:nvCxnSpPr>
        <p:spPr>
          <a:xfrm>
            <a:off x="6039947" y="2003870"/>
            <a:ext cx="689100" cy="799800"/>
          </a:xfrm>
          <a:prstGeom prst="bentConnector3">
            <a:avLst>
              <a:gd fmla="val 49993" name="adj1"/>
            </a:avLst>
          </a:prstGeom>
          <a:noFill/>
          <a:ln cap="flat" cmpd="sng" w="19075">
            <a:solidFill>
              <a:srgbClr val="595959"/>
            </a:solidFill>
            <a:prstDash val="solid"/>
            <a:round/>
            <a:headEnd len="med" w="med" type="none"/>
            <a:tailEnd len="lg" w="lg" type="triangle"/>
          </a:ln>
        </p:spPr>
      </p:cxnSp>
      <p:cxnSp>
        <p:nvCxnSpPr>
          <p:cNvPr id="683" name="Shape 683"/>
          <p:cNvCxnSpPr>
            <a:stCxn id="680" idx="3"/>
            <a:endCxn id="672" idx="1"/>
          </p:cNvCxnSpPr>
          <p:nvPr/>
        </p:nvCxnSpPr>
        <p:spPr>
          <a:xfrm>
            <a:off x="6039947" y="2003870"/>
            <a:ext cx="689100" cy="1494900"/>
          </a:xfrm>
          <a:prstGeom prst="bentConnector3">
            <a:avLst>
              <a:gd fmla="val 49993" name="adj1"/>
            </a:avLst>
          </a:prstGeom>
          <a:noFill/>
          <a:ln cap="flat" cmpd="sng" w="19075">
            <a:solidFill>
              <a:srgbClr val="595959"/>
            </a:solidFill>
            <a:prstDash val="solid"/>
            <a:round/>
            <a:headEnd len="med" w="med" type="none"/>
            <a:tailEnd len="lg" w="lg" type="triangle"/>
          </a:ln>
        </p:spPr>
      </p:cxnSp>
      <p:sp>
        <p:nvSpPr>
          <p:cNvPr id="684" name="Shape 684"/>
          <p:cNvSpPr/>
          <p:nvPr/>
        </p:nvSpPr>
        <p:spPr>
          <a:xfrm>
            <a:off x="1009399" y="4245475"/>
            <a:ext cx="915900" cy="102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27CAC"/>
                </a:solidFill>
                <a:latin typeface="Arial"/>
                <a:ea typeface="Arial"/>
                <a:cs typeface="Arial"/>
                <a:sym typeface="Arial"/>
              </a:rPr>
              <a:t>DB Engines</a:t>
            </a:r>
            <a:endParaRPr b="0" sz="700" strike="noStrike">
              <a:solidFill>
                <a:srgbClr val="000000"/>
              </a:solidFill>
              <a:latin typeface="Arial"/>
              <a:ea typeface="Arial"/>
              <a:cs typeface="Arial"/>
              <a:sym typeface="Arial"/>
            </a:endParaRPr>
          </a:p>
        </p:txBody>
      </p:sp>
      <p:pic>
        <p:nvPicPr>
          <p:cNvPr id="685" name="Shape 685"/>
          <p:cNvPicPr preferRelativeResize="0"/>
          <p:nvPr/>
        </p:nvPicPr>
        <p:blipFill rotWithShape="1">
          <a:blip r:embed="rId4">
            <a:alphaModFix/>
          </a:blip>
          <a:srcRect b="0" l="0" r="0" t="0"/>
          <a:stretch/>
        </p:blipFill>
        <p:spPr>
          <a:xfrm>
            <a:off x="1190120" y="3641220"/>
            <a:ext cx="539320" cy="539320"/>
          </a:xfrm>
          <a:prstGeom prst="rect">
            <a:avLst/>
          </a:prstGeom>
          <a:noFill/>
          <a:ln>
            <a:noFill/>
          </a:ln>
        </p:spPr>
      </p:pic>
      <p:sp>
        <p:nvSpPr>
          <p:cNvPr id="686" name="Shape 686"/>
          <p:cNvSpPr/>
          <p:nvPr/>
        </p:nvSpPr>
        <p:spPr>
          <a:xfrm>
            <a:off x="3708294" y="2310120"/>
            <a:ext cx="577800" cy="206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27CAC"/>
                </a:solidFill>
                <a:latin typeface="Arial"/>
                <a:ea typeface="Arial"/>
                <a:cs typeface="Arial"/>
                <a:sym typeface="Arial"/>
              </a:rPr>
              <a:t>Scheduling</a:t>
            </a:r>
            <a:br>
              <a:rPr lang="de" sz="1300">
                <a:latin typeface="Arial"/>
                <a:ea typeface="Arial"/>
                <a:cs typeface="Arial"/>
                <a:sym typeface="Arial"/>
              </a:rPr>
            </a:br>
            <a:r>
              <a:rPr b="1" lang="de" sz="700" strike="noStrike">
                <a:solidFill>
                  <a:srgbClr val="427CAC"/>
                </a:solidFill>
                <a:latin typeface="Arial"/>
                <a:ea typeface="Arial"/>
                <a:cs typeface="Arial"/>
                <a:sym typeface="Arial"/>
              </a:rPr>
              <a:t>&amp; Monitoring</a:t>
            </a:r>
            <a:endParaRPr b="0" sz="700" strike="noStrike">
              <a:solidFill>
                <a:srgbClr val="000000"/>
              </a:solidFill>
              <a:latin typeface="Arial"/>
              <a:ea typeface="Arial"/>
              <a:cs typeface="Arial"/>
              <a:sym typeface="Arial"/>
            </a:endParaRPr>
          </a:p>
        </p:txBody>
      </p:sp>
      <p:pic>
        <p:nvPicPr>
          <p:cNvPr id="687" name="Shape 687"/>
          <p:cNvPicPr preferRelativeResize="0"/>
          <p:nvPr/>
        </p:nvPicPr>
        <p:blipFill rotWithShape="1">
          <a:blip r:embed="rId5">
            <a:alphaModFix/>
          </a:blip>
          <a:srcRect b="0" l="0" r="0" t="0"/>
          <a:stretch/>
        </p:blipFill>
        <p:spPr>
          <a:xfrm>
            <a:off x="3723680" y="1705590"/>
            <a:ext cx="539320" cy="539320"/>
          </a:xfrm>
          <a:prstGeom prst="rect">
            <a:avLst/>
          </a:prstGeom>
          <a:noFill/>
          <a:ln>
            <a:noFill/>
          </a:ln>
        </p:spPr>
      </p:pic>
      <p:sp>
        <p:nvSpPr>
          <p:cNvPr id="688" name="Shape 688"/>
          <p:cNvSpPr/>
          <p:nvPr/>
        </p:nvSpPr>
        <p:spPr>
          <a:xfrm>
            <a:off x="4311317" y="2310120"/>
            <a:ext cx="513900" cy="206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27CAC"/>
                </a:solidFill>
                <a:latin typeface="Arial"/>
                <a:ea typeface="Arial"/>
                <a:cs typeface="Arial"/>
                <a:sym typeface="Arial"/>
              </a:rPr>
              <a:t>Data Pipelines</a:t>
            </a:r>
            <a:endParaRPr b="0" sz="700" strike="noStrike">
              <a:solidFill>
                <a:srgbClr val="000000"/>
              </a:solidFill>
              <a:latin typeface="Arial"/>
              <a:ea typeface="Arial"/>
              <a:cs typeface="Arial"/>
              <a:sym typeface="Arial"/>
            </a:endParaRPr>
          </a:p>
        </p:txBody>
      </p:sp>
      <p:pic>
        <p:nvPicPr>
          <p:cNvPr id="689" name="Shape 689"/>
          <p:cNvPicPr preferRelativeResize="0"/>
          <p:nvPr/>
        </p:nvPicPr>
        <p:blipFill rotWithShape="1">
          <a:blip r:embed="rId6">
            <a:alphaModFix/>
          </a:blip>
          <a:srcRect b="0" l="0" r="0" t="0"/>
          <a:stretch/>
        </p:blipFill>
        <p:spPr>
          <a:xfrm>
            <a:off x="4302140" y="1718280"/>
            <a:ext cx="539320" cy="539320"/>
          </a:xfrm>
          <a:prstGeom prst="rect">
            <a:avLst/>
          </a:prstGeom>
          <a:noFill/>
          <a:ln>
            <a:noFill/>
          </a:ln>
        </p:spPr>
      </p:pic>
      <p:sp>
        <p:nvSpPr>
          <p:cNvPr id="690" name="Shape 690"/>
          <p:cNvSpPr/>
          <p:nvPr/>
        </p:nvSpPr>
        <p:spPr>
          <a:xfrm>
            <a:off x="4991798" y="2299850"/>
            <a:ext cx="381900" cy="206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27CAC"/>
                </a:solidFill>
                <a:latin typeface="Arial"/>
                <a:ea typeface="Arial"/>
                <a:cs typeface="Arial"/>
                <a:sym typeface="Arial"/>
              </a:rPr>
              <a:t>Access</a:t>
            </a:r>
            <a:br>
              <a:rPr lang="de" sz="1300">
                <a:latin typeface="Arial"/>
                <a:ea typeface="Arial"/>
                <a:cs typeface="Arial"/>
                <a:sym typeface="Arial"/>
              </a:rPr>
            </a:br>
            <a:r>
              <a:rPr b="1" lang="de" sz="700" strike="noStrike">
                <a:solidFill>
                  <a:srgbClr val="427CAC"/>
                </a:solidFill>
                <a:latin typeface="Arial"/>
                <a:ea typeface="Arial"/>
                <a:cs typeface="Arial"/>
                <a:sym typeface="Arial"/>
              </a:rPr>
              <a:t>Policies</a:t>
            </a:r>
            <a:endParaRPr b="0" sz="700" strike="noStrike">
              <a:solidFill>
                <a:srgbClr val="000000"/>
              </a:solidFill>
              <a:latin typeface="Arial"/>
              <a:ea typeface="Arial"/>
              <a:cs typeface="Arial"/>
              <a:sym typeface="Arial"/>
            </a:endParaRPr>
          </a:p>
        </p:txBody>
      </p:sp>
      <p:pic>
        <p:nvPicPr>
          <p:cNvPr id="691" name="Shape 691"/>
          <p:cNvPicPr preferRelativeResize="0"/>
          <p:nvPr/>
        </p:nvPicPr>
        <p:blipFill rotWithShape="1">
          <a:blip r:embed="rId7">
            <a:alphaModFix/>
          </a:blip>
          <a:srcRect b="0" l="0" r="0" t="0"/>
          <a:stretch/>
        </p:blipFill>
        <p:spPr>
          <a:xfrm>
            <a:off x="4895985" y="1713690"/>
            <a:ext cx="539320" cy="539320"/>
          </a:xfrm>
          <a:prstGeom prst="rect">
            <a:avLst/>
          </a:prstGeom>
          <a:noFill/>
          <a:ln>
            <a:noFill/>
          </a:ln>
        </p:spPr>
      </p:pic>
      <p:sp>
        <p:nvSpPr>
          <p:cNvPr id="692" name="Shape 692"/>
          <p:cNvSpPr/>
          <p:nvPr/>
        </p:nvSpPr>
        <p:spPr>
          <a:xfrm>
            <a:off x="658628" y="1958310"/>
            <a:ext cx="1713000" cy="545400"/>
          </a:xfrm>
          <a:prstGeom prst="rect">
            <a:avLst/>
          </a:prstGeom>
          <a:noFill/>
          <a:ln cap="rnd" cmpd="sng" w="9525">
            <a:solidFill>
              <a:srgbClr val="5A7A94"/>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Platform Services</a:t>
            </a:r>
            <a:endParaRPr b="0" sz="900" strike="noStrike">
              <a:solidFill>
                <a:srgbClr val="000000"/>
              </a:solidFill>
              <a:latin typeface="Arial"/>
              <a:ea typeface="Arial"/>
              <a:cs typeface="Arial"/>
              <a:sym typeface="Arial"/>
            </a:endParaRPr>
          </a:p>
        </p:txBody>
      </p:sp>
      <p:sp>
        <p:nvSpPr>
          <p:cNvPr id="693" name="Shape 693"/>
          <p:cNvSpPr/>
          <p:nvPr/>
        </p:nvSpPr>
        <p:spPr>
          <a:xfrm>
            <a:off x="741227" y="2218050"/>
            <a:ext cx="381900" cy="241200"/>
          </a:xfrm>
          <a:prstGeom prst="rect">
            <a:avLst/>
          </a:prstGeom>
          <a:noFill/>
          <a:ln cap="rnd" cmpd="sng" w="9525">
            <a:solidFill>
              <a:srgbClr val="5A7A94"/>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ctr">
              <a:lnSpc>
                <a:spcPct val="100000"/>
              </a:lnSpc>
              <a:spcBef>
                <a:spcPts val="0"/>
              </a:spcBef>
              <a:spcAft>
                <a:spcPts val="0"/>
              </a:spcAft>
              <a:buNone/>
            </a:pPr>
            <a:r>
              <a:rPr b="0" lang="de" sz="800" strike="noStrike">
                <a:solidFill>
                  <a:srgbClr val="595959"/>
                </a:solidFill>
                <a:latin typeface="Arial"/>
                <a:ea typeface="Arial"/>
                <a:cs typeface="Arial"/>
                <a:sym typeface="Arial"/>
              </a:rPr>
              <a:t>UAA</a:t>
            </a:r>
            <a:endParaRPr b="0" sz="800" strike="noStrike">
              <a:solidFill>
                <a:srgbClr val="000000"/>
              </a:solidFill>
              <a:latin typeface="Arial"/>
              <a:ea typeface="Arial"/>
              <a:cs typeface="Arial"/>
              <a:sym typeface="Arial"/>
            </a:endParaRPr>
          </a:p>
        </p:txBody>
      </p:sp>
      <p:sp>
        <p:nvSpPr>
          <p:cNvPr id="694" name="Shape 694"/>
          <p:cNvSpPr/>
          <p:nvPr/>
        </p:nvSpPr>
        <p:spPr>
          <a:xfrm>
            <a:off x="1195519" y="2214270"/>
            <a:ext cx="381900" cy="241200"/>
          </a:xfrm>
          <a:prstGeom prst="rect">
            <a:avLst/>
          </a:prstGeom>
          <a:noFill/>
          <a:ln cap="rnd" cmpd="sng" w="9525">
            <a:solidFill>
              <a:srgbClr val="5A7A94"/>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ctr">
              <a:lnSpc>
                <a:spcPct val="100000"/>
              </a:lnSpc>
              <a:spcBef>
                <a:spcPts val="0"/>
              </a:spcBef>
              <a:spcAft>
                <a:spcPts val="0"/>
              </a:spcAft>
              <a:buNone/>
            </a:pPr>
            <a:r>
              <a:rPr b="0" lang="de" sz="800" strike="noStrike">
                <a:solidFill>
                  <a:srgbClr val="595959"/>
                </a:solidFill>
                <a:latin typeface="Arial"/>
                <a:ea typeface="Arial"/>
                <a:cs typeface="Arial"/>
                <a:sym typeface="Arial"/>
              </a:rPr>
              <a:t>Jobs</a:t>
            </a:r>
            <a:endParaRPr b="0" sz="800" strike="noStrike">
              <a:solidFill>
                <a:srgbClr val="000000"/>
              </a:solidFill>
              <a:latin typeface="Arial"/>
              <a:ea typeface="Arial"/>
              <a:cs typeface="Arial"/>
              <a:sym typeface="Arial"/>
            </a:endParaRPr>
          </a:p>
        </p:txBody>
      </p:sp>
      <p:sp>
        <p:nvSpPr>
          <p:cNvPr id="695" name="Shape 695"/>
          <p:cNvSpPr/>
          <p:nvPr/>
        </p:nvSpPr>
        <p:spPr>
          <a:xfrm>
            <a:off x="1653319" y="2214270"/>
            <a:ext cx="381900" cy="241200"/>
          </a:xfrm>
          <a:prstGeom prst="rect">
            <a:avLst/>
          </a:prstGeom>
          <a:noFill/>
          <a:ln cap="rnd" cmpd="sng" w="9525">
            <a:solidFill>
              <a:srgbClr val="5A7A94"/>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ctr">
              <a:lnSpc>
                <a:spcPct val="100000"/>
              </a:lnSpc>
              <a:spcBef>
                <a:spcPts val="0"/>
              </a:spcBef>
              <a:spcAft>
                <a:spcPts val="0"/>
              </a:spcAft>
              <a:buNone/>
            </a:pPr>
            <a:r>
              <a:rPr b="0" lang="de" sz="800" strike="noStrike">
                <a:solidFill>
                  <a:srgbClr val="595959"/>
                </a:solidFill>
                <a:latin typeface="Arial"/>
                <a:ea typeface="Arial"/>
                <a:cs typeface="Arial"/>
                <a:sym typeface="Arial"/>
              </a:rPr>
              <a:t>Git</a:t>
            </a:r>
            <a:endParaRPr b="0" sz="800" strike="noStrike">
              <a:solidFill>
                <a:srgbClr val="000000"/>
              </a:solidFill>
              <a:latin typeface="Arial"/>
              <a:ea typeface="Arial"/>
              <a:cs typeface="Arial"/>
              <a:sym typeface="Arial"/>
            </a:endParaRPr>
          </a:p>
        </p:txBody>
      </p:sp>
      <p:sp>
        <p:nvSpPr>
          <p:cNvPr id="696" name="Shape 696"/>
          <p:cNvSpPr/>
          <p:nvPr/>
        </p:nvSpPr>
        <p:spPr>
          <a:xfrm>
            <a:off x="2083047" y="2218050"/>
            <a:ext cx="219600" cy="241200"/>
          </a:xfrm>
          <a:prstGeom prst="rect">
            <a:avLst/>
          </a:prstGeom>
          <a:noFill/>
          <a:ln cap="rnd" cmpd="sng" w="9525">
            <a:solidFill>
              <a:srgbClr val="5A7A94"/>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ctr">
              <a:lnSpc>
                <a:spcPct val="100000"/>
              </a:lnSpc>
              <a:spcBef>
                <a:spcPts val="0"/>
              </a:spcBef>
              <a:spcAft>
                <a:spcPts val="0"/>
              </a:spcAft>
              <a:buNone/>
            </a:pPr>
            <a:r>
              <a:rPr b="1" lang="de" sz="900" strike="noStrike">
                <a:solidFill>
                  <a:srgbClr val="595959"/>
                </a:solidFill>
                <a:latin typeface="Arial"/>
                <a:ea typeface="Arial"/>
                <a:cs typeface="Arial"/>
                <a:sym typeface="Arial"/>
              </a:rPr>
              <a:t>…</a:t>
            </a:r>
            <a:endParaRPr b="0" sz="900" strike="noStrike">
              <a:solidFill>
                <a:srgbClr val="000000"/>
              </a:solidFill>
              <a:latin typeface="Arial"/>
              <a:ea typeface="Arial"/>
              <a:cs typeface="Arial"/>
              <a:sym typeface="Arial"/>
            </a:endParaRPr>
          </a:p>
        </p:txBody>
      </p:sp>
      <p:sp>
        <p:nvSpPr>
          <p:cNvPr id="697" name="Shape 697"/>
          <p:cNvSpPr/>
          <p:nvPr/>
        </p:nvSpPr>
        <p:spPr>
          <a:xfrm>
            <a:off x="810876" y="3681450"/>
            <a:ext cx="461400" cy="102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0" lang="de" sz="700" strike="noStrike">
                <a:solidFill>
                  <a:srgbClr val="595959"/>
                </a:solidFill>
                <a:latin typeface="Arial"/>
                <a:ea typeface="Arial"/>
                <a:cs typeface="Arial"/>
                <a:sym typeface="Arial"/>
              </a:rPr>
              <a:t>Relational</a:t>
            </a:r>
            <a:endParaRPr b="0" sz="700" strike="noStrike">
              <a:solidFill>
                <a:srgbClr val="000000"/>
              </a:solidFill>
              <a:latin typeface="Arial"/>
              <a:ea typeface="Arial"/>
              <a:cs typeface="Arial"/>
              <a:sym typeface="Arial"/>
            </a:endParaRPr>
          </a:p>
        </p:txBody>
      </p:sp>
      <p:sp>
        <p:nvSpPr>
          <p:cNvPr id="698" name="Shape 698"/>
          <p:cNvSpPr/>
          <p:nvPr/>
        </p:nvSpPr>
        <p:spPr>
          <a:xfrm>
            <a:off x="1678978" y="3677400"/>
            <a:ext cx="577800" cy="102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0" lang="de" sz="700" strike="noStrike">
                <a:solidFill>
                  <a:srgbClr val="595959"/>
                </a:solidFill>
                <a:latin typeface="Arial"/>
                <a:ea typeface="Arial"/>
                <a:cs typeface="Arial"/>
                <a:sym typeface="Arial"/>
              </a:rPr>
              <a:t>Time-Series</a:t>
            </a:r>
            <a:endParaRPr b="0" sz="700" strike="noStrike">
              <a:solidFill>
                <a:srgbClr val="000000"/>
              </a:solidFill>
              <a:latin typeface="Arial"/>
              <a:ea typeface="Arial"/>
              <a:cs typeface="Arial"/>
              <a:sym typeface="Arial"/>
            </a:endParaRPr>
          </a:p>
        </p:txBody>
      </p:sp>
      <p:sp>
        <p:nvSpPr>
          <p:cNvPr id="699" name="Shape 699"/>
          <p:cNvSpPr/>
          <p:nvPr/>
        </p:nvSpPr>
        <p:spPr>
          <a:xfrm>
            <a:off x="876999" y="3969275"/>
            <a:ext cx="381900" cy="102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0" lang="de" sz="700" strike="noStrike">
                <a:solidFill>
                  <a:srgbClr val="595959"/>
                </a:solidFill>
                <a:latin typeface="Arial"/>
                <a:ea typeface="Arial"/>
                <a:cs typeface="Arial"/>
                <a:sym typeface="Arial"/>
              </a:rPr>
              <a:t>Graph</a:t>
            </a:r>
            <a:endParaRPr b="0" sz="700" strike="noStrike">
              <a:solidFill>
                <a:srgbClr val="000000"/>
              </a:solidFill>
              <a:latin typeface="Arial"/>
              <a:ea typeface="Arial"/>
              <a:cs typeface="Arial"/>
              <a:sym typeface="Arial"/>
            </a:endParaRPr>
          </a:p>
        </p:txBody>
      </p:sp>
      <p:sp>
        <p:nvSpPr>
          <p:cNvPr id="700" name="Shape 700"/>
          <p:cNvSpPr/>
          <p:nvPr/>
        </p:nvSpPr>
        <p:spPr>
          <a:xfrm>
            <a:off x="1765597" y="3970075"/>
            <a:ext cx="513900" cy="102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0" lang="de" sz="700" strike="noStrike">
                <a:solidFill>
                  <a:srgbClr val="595959"/>
                </a:solidFill>
                <a:latin typeface="Arial"/>
                <a:ea typeface="Arial"/>
                <a:cs typeface="Arial"/>
                <a:sym typeface="Arial"/>
              </a:rPr>
              <a:t>Document</a:t>
            </a:r>
            <a:endParaRPr b="0" sz="700" strike="noStrike">
              <a:solidFill>
                <a:srgbClr val="000000"/>
              </a:solidFill>
              <a:latin typeface="Arial"/>
              <a:ea typeface="Arial"/>
              <a:cs typeface="Arial"/>
              <a:sym typeface="Arial"/>
            </a:endParaRPr>
          </a:p>
        </p:txBody>
      </p:sp>
      <p:sp>
        <p:nvSpPr>
          <p:cNvPr id="701" name="Shape 701"/>
          <p:cNvSpPr/>
          <p:nvPr/>
        </p:nvSpPr>
        <p:spPr>
          <a:xfrm>
            <a:off x="2456900" y="4269780"/>
            <a:ext cx="1381800" cy="102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27CAC"/>
                </a:solidFill>
                <a:latin typeface="Arial"/>
                <a:ea typeface="Arial"/>
                <a:cs typeface="Arial"/>
                <a:sym typeface="Arial"/>
              </a:rPr>
              <a:t>Flow-based applications</a:t>
            </a:r>
            <a:endParaRPr b="0" sz="700" strike="noStrike">
              <a:solidFill>
                <a:srgbClr val="000000"/>
              </a:solidFill>
              <a:latin typeface="Arial"/>
              <a:ea typeface="Arial"/>
              <a:cs typeface="Arial"/>
              <a:sym typeface="Arial"/>
            </a:endParaRPr>
          </a:p>
        </p:txBody>
      </p:sp>
      <p:pic>
        <p:nvPicPr>
          <p:cNvPr id="702" name="Shape 702"/>
          <p:cNvPicPr preferRelativeResize="0"/>
          <p:nvPr/>
        </p:nvPicPr>
        <p:blipFill rotWithShape="1">
          <a:blip r:embed="rId8">
            <a:alphaModFix/>
          </a:blip>
          <a:srcRect b="0" l="0" r="0" t="0"/>
          <a:stretch/>
        </p:blipFill>
        <p:spPr>
          <a:xfrm>
            <a:off x="2850458" y="3637170"/>
            <a:ext cx="539320" cy="539320"/>
          </a:xfrm>
          <a:prstGeom prst="rect">
            <a:avLst/>
          </a:prstGeom>
          <a:noFill/>
          <a:ln>
            <a:noFill/>
          </a:ln>
        </p:spPr>
      </p:pic>
      <p:sp>
        <p:nvSpPr>
          <p:cNvPr id="703" name="Shape 703"/>
          <p:cNvSpPr/>
          <p:nvPr/>
        </p:nvSpPr>
        <p:spPr>
          <a:xfrm>
            <a:off x="3349825" y="3911225"/>
            <a:ext cx="475200" cy="206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i="1" lang="de" sz="700" strike="noStrike">
                <a:solidFill>
                  <a:srgbClr val="595959"/>
                </a:solidFill>
                <a:latin typeface="Arial"/>
                <a:ea typeface="Arial"/>
                <a:cs typeface="Arial"/>
                <a:sym typeface="Arial"/>
              </a:rPr>
              <a:t>Custom</a:t>
            </a:r>
            <a:br>
              <a:rPr lang="de" sz="1300">
                <a:latin typeface="Arial"/>
                <a:ea typeface="Arial"/>
                <a:cs typeface="Arial"/>
                <a:sym typeface="Arial"/>
              </a:rPr>
            </a:br>
            <a:r>
              <a:rPr b="1" i="1" lang="de" sz="700" strike="noStrike">
                <a:solidFill>
                  <a:srgbClr val="595959"/>
                </a:solidFill>
                <a:latin typeface="Arial"/>
                <a:ea typeface="Arial"/>
                <a:cs typeface="Arial"/>
                <a:sym typeface="Arial"/>
              </a:rPr>
              <a:t>Operators</a:t>
            </a:r>
            <a:endParaRPr b="0" sz="700" strike="noStrike">
              <a:solidFill>
                <a:srgbClr val="000000"/>
              </a:solidFill>
              <a:latin typeface="Arial"/>
              <a:ea typeface="Arial"/>
              <a:cs typeface="Arial"/>
              <a:sym typeface="Arial"/>
            </a:endParaRPr>
          </a:p>
        </p:txBody>
      </p:sp>
      <p:sp>
        <p:nvSpPr>
          <p:cNvPr id="704" name="Shape 704"/>
          <p:cNvSpPr/>
          <p:nvPr/>
        </p:nvSpPr>
        <p:spPr>
          <a:xfrm>
            <a:off x="3396800" y="3607200"/>
            <a:ext cx="461400" cy="206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0" lang="de" sz="700" strike="noStrike">
                <a:solidFill>
                  <a:srgbClr val="595959"/>
                </a:solidFill>
                <a:latin typeface="Arial"/>
                <a:ea typeface="Arial"/>
                <a:cs typeface="Arial"/>
                <a:sym typeface="Arial"/>
              </a:rPr>
              <a:t>Built-in</a:t>
            </a:r>
            <a:br>
              <a:rPr lang="de" sz="1300">
                <a:latin typeface="Arial"/>
                <a:ea typeface="Arial"/>
                <a:cs typeface="Arial"/>
                <a:sym typeface="Arial"/>
              </a:rPr>
            </a:br>
            <a:r>
              <a:rPr b="0" lang="de" sz="700" strike="noStrike">
                <a:solidFill>
                  <a:srgbClr val="595959"/>
                </a:solidFill>
                <a:latin typeface="Arial"/>
                <a:ea typeface="Arial"/>
                <a:cs typeface="Arial"/>
                <a:sym typeface="Arial"/>
              </a:rPr>
              <a:t>Connectors</a:t>
            </a:r>
            <a:endParaRPr b="0" sz="700" strike="noStrike">
              <a:solidFill>
                <a:srgbClr val="000000"/>
              </a:solidFill>
              <a:latin typeface="Arial"/>
              <a:ea typeface="Arial"/>
              <a:cs typeface="Arial"/>
              <a:sym typeface="Arial"/>
            </a:endParaRPr>
          </a:p>
        </p:txBody>
      </p:sp>
      <p:sp>
        <p:nvSpPr>
          <p:cNvPr id="705" name="Shape 705"/>
          <p:cNvSpPr/>
          <p:nvPr/>
        </p:nvSpPr>
        <p:spPr>
          <a:xfrm>
            <a:off x="2390767" y="3616650"/>
            <a:ext cx="475200" cy="206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0" lang="de" sz="700" strike="noStrike">
                <a:solidFill>
                  <a:srgbClr val="595959"/>
                </a:solidFill>
                <a:latin typeface="Arial"/>
                <a:ea typeface="Arial"/>
                <a:cs typeface="Arial"/>
                <a:sym typeface="Arial"/>
              </a:rPr>
              <a:t>Scripting</a:t>
            </a:r>
            <a:br>
              <a:rPr lang="de" sz="1300">
                <a:latin typeface="Arial"/>
                <a:ea typeface="Arial"/>
                <a:cs typeface="Arial"/>
                <a:sym typeface="Arial"/>
              </a:rPr>
            </a:br>
            <a:r>
              <a:rPr b="0" lang="de" sz="700" strike="noStrike">
                <a:solidFill>
                  <a:srgbClr val="595959"/>
                </a:solidFill>
                <a:latin typeface="Arial"/>
                <a:ea typeface="Arial"/>
                <a:cs typeface="Arial"/>
                <a:sym typeface="Arial"/>
              </a:rPr>
              <a:t>(JS, Python)</a:t>
            </a:r>
            <a:endParaRPr b="0" sz="700" strike="noStrike">
              <a:solidFill>
                <a:srgbClr val="000000"/>
              </a:solidFill>
              <a:latin typeface="Arial"/>
              <a:ea typeface="Arial"/>
              <a:cs typeface="Arial"/>
              <a:sym typeface="Arial"/>
            </a:endParaRPr>
          </a:p>
        </p:txBody>
      </p:sp>
      <p:sp>
        <p:nvSpPr>
          <p:cNvPr id="706" name="Shape 706"/>
          <p:cNvSpPr/>
          <p:nvPr/>
        </p:nvSpPr>
        <p:spPr>
          <a:xfrm>
            <a:off x="2433671" y="3996000"/>
            <a:ext cx="550500" cy="102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0" lang="de" sz="700" strike="noStrike">
                <a:solidFill>
                  <a:srgbClr val="595959"/>
                </a:solidFill>
                <a:latin typeface="Arial"/>
                <a:ea typeface="Arial"/>
                <a:cs typeface="Arial"/>
                <a:sym typeface="Arial"/>
              </a:rPr>
              <a:t>Templates</a:t>
            </a:r>
            <a:endParaRPr b="0" sz="700" strike="noStrike">
              <a:solidFill>
                <a:srgbClr val="000000"/>
              </a:solidFill>
              <a:latin typeface="Arial"/>
              <a:ea typeface="Arial"/>
              <a:cs typeface="Arial"/>
              <a:sym typeface="Arial"/>
            </a:endParaRPr>
          </a:p>
        </p:txBody>
      </p:sp>
      <p:sp>
        <p:nvSpPr>
          <p:cNvPr id="707" name="Shape 707"/>
          <p:cNvSpPr/>
          <p:nvPr/>
        </p:nvSpPr>
        <p:spPr>
          <a:xfrm>
            <a:off x="3006747" y="2299860"/>
            <a:ext cx="708300" cy="206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27CAC"/>
                </a:solidFill>
                <a:latin typeface="Arial"/>
                <a:ea typeface="Arial"/>
                <a:cs typeface="Arial"/>
                <a:sym typeface="Arial"/>
              </a:rPr>
              <a:t>Data Discovery</a:t>
            </a:r>
            <a:br>
              <a:rPr lang="de" sz="1300">
                <a:latin typeface="Arial"/>
                <a:ea typeface="Arial"/>
                <a:cs typeface="Arial"/>
                <a:sym typeface="Arial"/>
              </a:rPr>
            </a:br>
            <a:r>
              <a:rPr b="1" lang="de" sz="700" strike="noStrike">
                <a:solidFill>
                  <a:srgbClr val="427CAC"/>
                </a:solidFill>
                <a:latin typeface="Arial"/>
                <a:ea typeface="Arial"/>
                <a:cs typeface="Arial"/>
                <a:sym typeface="Arial"/>
              </a:rPr>
              <a:t>&amp; Profiling</a:t>
            </a:r>
            <a:endParaRPr b="0" sz="700" strike="noStrike">
              <a:solidFill>
                <a:srgbClr val="000000"/>
              </a:solidFill>
              <a:latin typeface="Arial"/>
              <a:ea typeface="Arial"/>
              <a:cs typeface="Arial"/>
              <a:sym typeface="Arial"/>
            </a:endParaRPr>
          </a:p>
        </p:txBody>
      </p:sp>
      <p:pic>
        <p:nvPicPr>
          <p:cNvPr id="708" name="Shape 708"/>
          <p:cNvPicPr preferRelativeResize="0"/>
          <p:nvPr/>
        </p:nvPicPr>
        <p:blipFill rotWithShape="1">
          <a:blip r:embed="rId9">
            <a:alphaModFix/>
          </a:blip>
          <a:srcRect b="0" l="0" r="0" t="0"/>
          <a:stretch/>
        </p:blipFill>
        <p:spPr>
          <a:xfrm>
            <a:off x="3091235" y="1707750"/>
            <a:ext cx="539320" cy="539320"/>
          </a:xfrm>
          <a:prstGeom prst="rect">
            <a:avLst/>
          </a:prstGeom>
          <a:noFill/>
          <a:ln>
            <a:noFill/>
          </a:ln>
        </p:spPr>
      </p:pic>
      <p:sp>
        <p:nvSpPr>
          <p:cNvPr id="709" name="Shape 709"/>
          <p:cNvSpPr/>
          <p:nvPr/>
        </p:nvSpPr>
        <p:spPr>
          <a:xfrm>
            <a:off x="6729078" y="4048380"/>
            <a:ext cx="1891200" cy="628800"/>
          </a:xfrm>
          <a:prstGeom prst="rect">
            <a:avLst/>
          </a:prstGeom>
          <a:noFill/>
          <a:ln cap="rnd" cmpd="sng" w="9525">
            <a:solidFill>
              <a:srgbClr val="595959"/>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3</a:t>
            </a:r>
            <a:r>
              <a:rPr b="1" baseline="30000" lang="de" sz="900" strike="noStrike">
                <a:solidFill>
                  <a:srgbClr val="595959"/>
                </a:solidFill>
                <a:latin typeface="Arial"/>
                <a:ea typeface="Arial"/>
                <a:cs typeface="Arial"/>
                <a:sym typeface="Arial"/>
              </a:rPr>
              <a:t>rd</a:t>
            </a:r>
            <a:r>
              <a:rPr b="1" lang="de" sz="900" strike="noStrike">
                <a:solidFill>
                  <a:srgbClr val="595959"/>
                </a:solidFill>
                <a:latin typeface="Arial"/>
                <a:ea typeface="Arial"/>
                <a:cs typeface="Arial"/>
                <a:sym typeface="Arial"/>
              </a:rPr>
              <a:t> party and Open Source</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lang="de" sz="900" strike="noStrike">
                <a:solidFill>
                  <a:srgbClr val="595959"/>
                </a:solidFill>
                <a:latin typeface="Arial"/>
                <a:ea typeface="Arial"/>
                <a:cs typeface="Arial"/>
                <a:sym typeface="Arial"/>
              </a:rPr>
              <a:t>Direct Connectivity</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1" lang="de" sz="900" strike="noStrike">
                <a:solidFill>
                  <a:srgbClr val="595959"/>
                </a:solidFill>
                <a:latin typeface="Arial"/>
                <a:ea typeface="Arial"/>
                <a:cs typeface="Arial"/>
                <a:sym typeface="Arial"/>
              </a:rPr>
              <a:t>Storage, Messaging, APIs</a:t>
            </a:r>
            <a:br>
              <a:rPr lang="de" sz="1300">
                <a:latin typeface="Arial"/>
                <a:ea typeface="Arial"/>
                <a:cs typeface="Arial"/>
                <a:sym typeface="Arial"/>
              </a:rPr>
            </a:br>
            <a:endParaRPr b="0" sz="900" strike="noStrike">
              <a:solidFill>
                <a:srgbClr val="000000"/>
              </a:solidFill>
              <a:latin typeface="Arial"/>
              <a:ea typeface="Arial"/>
              <a:cs typeface="Arial"/>
              <a:sym typeface="Arial"/>
            </a:endParaRPr>
          </a:p>
        </p:txBody>
      </p:sp>
      <p:cxnSp>
        <p:nvCxnSpPr>
          <p:cNvPr id="710" name="Shape 710"/>
          <p:cNvCxnSpPr/>
          <p:nvPr/>
        </p:nvCxnSpPr>
        <p:spPr>
          <a:xfrm>
            <a:off x="3914251" y="3827790"/>
            <a:ext cx="2814600" cy="534900"/>
          </a:xfrm>
          <a:prstGeom prst="bentConnector3">
            <a:avLst>
              <a:gd fmla="val 9794" name="adj1"/>
            </a:avLst>
          </a:prstGeom>
          <a:noFill/>
          <a:ln cap="flat" cmpd="sng" w="19075">
            <a:solidFill>
              <a:srgbClr val="595959"/>
            </a:solidFill>
            <a:prstDash val="solid"/>
            <a:round/>
            <a:headEnd len="med" w="med" type="none"/>
            <a:tailEnd len="lg" w="lg" type="triangle"/>
          </a:ln>
        </p:spPr>
      </p:cxnSp>
      <p:sp>
        <p:nvSpPr>
          <p:cNvPr id="711" name="Shape 711"/>
          <p:cNvSpPr/>
          <p:nvPr/>
        </p:nvSpPr>
        <p:spPr>
          <a:xfrm>
            <a:off x="4465177" y="3195180"/>
            <a:ext cx="1440900" cy="433200"/>
          </a:xfrm>
          <a:prstGeom prst="rect">
            <a:avLst/>
          </a:prstGeom>
          <a:noFill/>
          <a:ln cap="rnd" cmpd="sng" w="9525">
            <a:solidFill>
              <a:srgbClr val="5A7A94"/>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SAP Data Hub Adapter</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900" strike="noStrike">
              <a:solidFill>
                <a:srgbClr val="000000"/>
              </a:solidFill>
              <a:latin typeface="Arial"/>
              <a:ea typeface="Arial"/>
              <a:cs typeface="Arial"/>
              <a:sym typeface="Arial"/>
            </a:endParaRPr>
          </a:p>
        </p:txBody>
      </p:sp>
      <p:sp>
        <p:nvSpPr>
          <p:cNvPr id="712" name="Shape 712"/>
          <p:cNvSpPr/>
          <p:nvPr/>
        </p:nvSpPr>
        <p:spPr>
          <a:xfrm>
            <a:off x="2412902" y="2299860"/>
            <a:ext cx="691800" cy="206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de" sz="700" strike="noStrike">
                <a:solidFill>
                  <a:srgbClr val="427CAC"/>
                </a:solidFill>
                <a:latin typeface="Arial"/>
                <a:ea typeface="Arial"/>
                <a:cs typeface="Arial"/>
                <a:sym typeface="Arial"/>
              </a:rPr>
              <a:t>Metadata Catalog</a:t>
            </a:r>
            <a:endParaRPr b="0" sz="700" strike="noStrike">
              <a:solidFill>
                <a:srgbClr val="000000"/>
              </a:solidFill>
              <a:latin typeface="Arial"/>
              <a:ea typeface="Arial"/>
              <a:cs typeface="Arial"/>
              <a:sym typeface="Arial"/>
            </a:endParaRPr>
          </a:p>
        </p:txBody>
      </p:sp>
      <p:pic>
        <p:nvPicPr>
          <p:cNvPr id="713" name="Shape 713"/>
          <p:cNvPicPr preferRelativeResize="0"/>
          <p:nvPr/>
        </p:nvPicPr>
        <p:blipFill rotWithShape="1">
          <a:blip r:embed="rId10">
            <a:alphaModFix/>
          </a:blip>
          <a:srcRect b="0" l="0" r="0" t="0"/>
          <a:stretch/>
        </p:blipFill>
        <p:spPr>
          <a:xfrm>
            <a:off x="2490641" y="1707750"/>
            <a:ext cx="539320" cy="539320"/>
          </a:xfrm>
          <a:prstGeom prst="rect">
            <a:avLst/>
          </a:prstGeom>
          <a:noFill/>
          <a:ln>
            <a:noFill/>
          </a:ln>
        </p:spPr>
      </p:pic>
      <p:sp>
        <p:nvSpPr>
          <p:cNvPr id="714" name="Shape 714"/>
          <p:cNvSpPr/>
          <p:nvPr/>
        </p:nvSpPr>
        <p:spPr>
          <a:xfrm>
            <a:off x="4465177" y="3720600"/>
            <a:ext cx="1440900" cy="433200"/>
          </a:xfrm>
          <a:prstGeom prst="rect">
            <a:avLst/>
          </a:prstGeom>
          <a:noFill/>
          <a:ln cap="rnd" cmpd="sng" w="9525">
            <a:solidFill>
              <a:srgbClr val="5A7A94"/>
            </a:solidFill>
            <a:prstDash val="dashDot"/>
            <a:round/>
            <a:headEnd len="med" w="med" type="none"/>
            <a:tailEnd len="med" w="med" type="none"/>
          </a:ln>
        </p:spPr>
        <p:txBody>
          <a:bodyPr anchorCtr="0" anchor="t" bIns="54000" lIns="54000" spcFirstLastPara="1" rIns="54000" wrap="square" tIns="54000">
            <a:noAutofit/>
          </a:bodyPr>
          <a:lstStyle/>
          <a:p>
            <a:pPr indent="0" lvl="0" marL="0" marR="0" rtl="0" algn="l">
              <a:lnSpc>
                <a:spcPct val="100000"/>
              </a:lnSpc>
              <a:spcBef>
                <a:spcPts val="0"/>
              </a:spcBef>
              <a:spcAft>
                <a:spcPts val="0"/>
              </a:spcAft>
              <a:buNone/>
            </a:pPr>
            <a:r>
              <a:rPr b="1" lang="de" sz="900" strike="noStrike">
                <a:solidFill>
                  <a:srgbClr val="595959"/>
                </a:solidFill>
                <a:latin typeface="Arial"/>
                <a:ea typeface="Arial"/>
                <a:cs typeface="Arial"/>
                <a:sym typeface="Arial"/>
              </a:rPr>
              <a:t>VORA Spark Extensions</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900"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sz="900" strike="noStrike">
              <a:solidFill>
                <a:srgbClr val="000000"/>
              </a:solidFill>
              <a:latin typeface="Arial"/>
              <a:ea typeface="Arial"/>
              <a:cs typeface="Arial"/>
              <a:sym typeface="Arial"/>
            </a:endParaRPr>
          </a:p>
        </p:txBody>
      </p:sp>
      <p:sp>
        <p:nvSpPr>
          <p:cNvPr id="715" name="Shape 715"/>
          <p:cNvSpPr txBox="1"/>
          <p:nvPr/>
        </p:nvSpPr>
        <p:spPr>
          <a:xfrm>
            <a:off x="378981" y="381780"/>
            <a:ext cx="8385000" cy="553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de" sz="1800" strike="noStrike">
                <a:solidFill>
                  <a:srgbClr val="000000"/>
                </a:solidFill>
                <a:latin typeface="Arial"/>
                <a:ea typeface="Arial"/>
                <a:cs typeface="Arial"/>
                <a:sym typeface="Arial"/>
              </a:rPr>
              <a:t>SAP Data Hub </a:t>
            </a:r>
            <a:br>
              <a:rPr lang="de" sz="1300"/>
            </a:br>
            <a:r>
              <a:rPr b="0" lang="de" sz="1800" strike="noStrike">
                <a:solidFill>
                  <a:srgbClr val="000000"/>
                </a:solidFill>
                <a:latin typeface="Arial"/>
                <a:ea typeface="Arial"/>
                <a:cs typeface="Arial"/>
                <a:sym typeface="Arial"/>
              </a:rPr>
              <a:t>Architecture View </a:t>
            </a:r>
            <a:endParaRPr b="0" sz="1800"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9" name="Shape 719"/>
        <p:cNvGrpSpPr/>
        <p:nvPr/>
      </p:nvGrpSpPr>
      <p:grpSpPr>
        <a:xfrm>
          <a:off x="0" y="0"/>
          <a:ext cx="0" cy="0"/>
          <a:chOff x="0" y="0"/>
          <a:chExt cx="0" cy="0"/>
        </a:xfrm>
      </p:grpSpPr>
      <p:sp>
        <p:nvSpPr>
          <p:cNvPr id="720" name="Shape 720"/>
          <p:cNvSpPr txBox="1"/>
          <p:nvPr/>
        </p:nvSpPr>
        <p:spPr>
          <a:xfrm>
            <a:off x="483710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POLICY MANAGEMENT</a:t>
            </a:r>
            <a:endParaRPr sz="800">
              <a:solidFill>
                <a:srgbClr val="FFFFFF"/>
              </a:solidFill>
              <a:latin typeface="Proxima Nova"/>
              <a:ea typeface="Proxima Nova"/>
              <a:cs typeface="Proxima Nova"/>
              <a:sym typeface="Proxima Nova"/>
            </a:endParaRPr>
          </a:p>
        </p:txBody>
      </p:sp>
      <p:sp>
        <p:nvSpPr>
          <p:cNvPr id="721" name="Shape 721"/>
          <p:cNvSpPr txBox="1"/>
          <p:nvPr/>
        </p:nvSpPr>
        <p:spPr>
          <a:xfrm>
            <a:off x="6140069"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CAPACITY MGMT</a:t>
            </a:r>
            <a:endParaRPr sz="800">
              <a:solidFill>
                <a:srgbClr val="FFFFFF"/>
              </a:solidFill>
              <a:latin typeface="Proxima Nova"/>
              <a:ea typeface="Proxima Nova"/>
              <a:cs typeface="Proxima Nova"/>
              <a:sym typeface="Proxima Nova"/>
            </a:endParaRPr>
          </a:p>
        </p:txBody>
      </p:sp>
      <p:sp>
        <p:nvSpPr>
          <p:cNvPr id="722" name="Shape 722"/>
          <p:cNvSpPr txBox="1"/>
          <p:nvPr/>
        </p:nvSpPr>
        <p:spPr>
          <a:xfrm>
            <a:off x="7532935" y="3555075"/>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p:txBody>
      </p:sp>
      <p:sp>
        <p:nvSpPr>
          <p:cNvPr id="723" name="Shape 723"/>
          <p:cNvSpPr txBox="1"/>
          <p:nvPr/>
        </p:nvSpPr>
        <p:spPr>
          <a:xfrm>
            <a:off x="7532935" y="2629125"/>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MANAGEMENT</a:t>
            </a:r>
            <a:endParaRPr sz="900">
              <a:solidFill>
                <a:srgbClr val="FFFFFF"/>
              </a:solidFill>
              <a:latin typeface="Proxima Nova"/>
              <a:ea typeface="Proxima Nova"/>
              <a:cs typeface="Proxima Nova"/>
              <a:sym typeface="Proxima Nova"/>
            </a:endParaRPr>
          </a:p>
        </p:txBody>
      </p:sp>
      <p:sp>
        <p:nvSpPr>
          <p:cNvPr id="724" name="Shape 724"/>
          <p:cNvSpPr txBox="1"/>
          <p:nvPr/>
        </p:nvSpPr>
        <p:spPr>
          <a:xfrm>
            <a:off x="2225160" y="1880314"/>
            <a:ext cx="25845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LIFECYCLE AUTOMATION</a:t>
            </a:r>
            <a:endParaRPr sz="1000">
              <a:latin typeface="Proxima Nova"/>
              <a:ea typeface="Proxima Nova"/>
              <a:cs typeface="Proxima Nova"/>
              <a:sym typeface="Proxima Nova"/>
            </a:endParaRPr>
          </a:p>
        </p:txBody>
      </p:sp>
      <p:sp>
        <p:nvSpPr>
          <p:cNvPr id="725" name="Shape 725"/>
          <p:cNvSpPr txBox="1"/>
          <p:nvPr>
            <p:ph type="title"/>
          </p:nvPr>
        </p:nvSpPr>
        <p:spPr>
          <a:xfrm>
            <a:off x="826650" y="44775"/>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Container Management Stack</a:t>
            </a:r>
            <a:endParaRPr/>
          </a:p>
        </p:txBody>
      </p:sp>
      <p:sp>
        <p:nvSpPr>
          <p:cNvPr id="726" name="Shape 726"/>
          <p:cNvSpPr txBox="1"/>
          <p:nvPr/>
        </p:nvSpPr>
        <p:spPr>
          <a:xfrm>
            <a:off x="2231052" y="3837073"/>
            <a:ext cx="5175000" cy="3138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Arial"/>
              <a:buNone/>
            </a:pPr>
            <a:r>
              <a:rPr lang="de" sz="1000">
                <a:solidFill>
                  <a:srgbClr val="FFFFFF"/>
                </a:solidFill>
                <a:latin typeface="Proxima Nova"/>
                <a:ea typeface="Proxima Nova"/>
                <a:cs typeface="Proxima Nova"/>
                <a:sym typeface="Proxima Nova"/>
              </a:rPr>
              <a:t>ENTERPRISE-GRADE CONTAINER OS</a:t>
            </a:r>
            <a:endParaRPr sz="1000">
              <a:solidFill>
                <a:srgbClr val="FFFFFF"/>
              </a:solidFill>
              <a:latin typeface="Proxima Nova"/>
              <a:ea typeface="Proxima Nova"/>
              <a:cs typeface="Proxima Nova"/>
              <a:sym typeface="Proxima Nova"/>
            </a:endParaRPr>
          </a:p>
        </p:txBody>
      </p:sp>
      <p:sp>
        <p:nvSpPr>
          <p:cNvPr id="727" name="Shape 727"/>
          <p:cNvSpPr txBox="1"/>
          <p:nvPr/>
        </p:nvSpPr>
        <p:spPr>
          <a:xfrm>
            <a:off x="2231164"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Business Automation</a:t>
            </a:r>
            <a:endParaRPr sz="900">
              <a:solidFill>
                <a:srgbClr val="FFFFFF"/>
              </a:solidFill>
              <a:latin typeface="Proxima Nova"/>
              <a:ea typeface="Proxima Nova"/>
              <a:cs typeface="Proxima Nova"/>
              <a:sym typeface="Proxima Nova"/>
            </a:endParaRPr>
          </a:p>
        </p:txBody>
      </p:sp>
      <p:sp>
        <p:nvSpPr>
          <p:cNvPr id="728" name="Shape 728"/>
          <p:cNvSpPr txBox="1"/>
          <p:nvPr/>
        </p:nvSpPr>
        <p:spPr>
          <a:xfrm>
            <a:off x="22311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729" name="Shape 729"/>
          <p:cNvSpPr txBox="1"/>
          <p:nvPr/>
        </p:nvSpPr>
        <p:spPr>
          <a:xfrm>
            <a:off x="327880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730" name="Shape 730"/>
          <p:cNvSpPr txBox="1"/>
          <p:nvPr/>
        </p:nvSpPr>
        <p:spPr>
          <a:xfrm>
            <a:off x="327939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Integration</a:t>
            </a:r>
            <a:endParaRPr sz="900">
              <a:solidFill>
                <a:srgbClr val="FFFFFF"/>
              </a:solidFill>
              <a:latin typeface="Proxima Nova"/>
              <a:ea typeface="Proxima Nova"/>
              <a:cs typeface="Proxima Nova"/>
              <a:sym typeface="Proxima Nova"/>
            </a:endParaRPr>
          </a:p>
        </p:txBody>
      </p:sp>
      <p:sp>
        <p:nvSpPr>
          <p:cNvPr id="731" name="Shape 731"/>
          <p:cNvSpPr txBox="1"/>
          <p:nvPr/>
        </p:nvSpPr>
        <p:spPr>
          <a:xfrm>
            <a:off x="43194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732" name="Shape 732"/>
          <p:cNvSpPr txBox="1"/>
          <p:nvPr/>
        </p:nvSpPr>
        <p:spPr>
          <a:xfrm>
            <a:off x="431945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Data</a:t>
            </a:r>
            <a:endParaRPr sz="900">
              <a:solidFill>
                <a:srgbClr val="FFFFFF"/>
              </a:solidFill>
              <a:latin typeface="Proxima Nova"/>
              <a:ea typeface="Proxima Nova"/>
              <a:cs typeface="Proxima Nova"/>
              <a:sym typeface="Proxima Nova"/>
            </a:endParaRPr>
          </a:p>
        </p:txBody>
      </p:sp>
      <p:sp>
        <p:nvSpPr>
          <p:cNvPr id="733" name="Shape 733"/>
          <p:cNvSpPr txBox="1"/>
          <p:nvPr/>
        </p:nvSpPr>
        <p:spPr>
          <a:xfrm>
            <a:off x="5361522"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734" name="Shape 734"/>
          <p:cNvSpPr txBox="1"/>
          <p:nvPr/>
        </p:nvSpPr>
        <p:spPr>
          <a:xfrm>
            <a:off x="5360722"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Web &amp; Mobile</a:t>
            </a:r>
            <a:endParaRPr sz="900">
              <a:solidFill>
                <a:srgbClr val="FFFFFF"/>
              </a:solidFill>
              <a:latin typeface="Proxima Nova"/>
              <a:ea typeface="Proxima Nova"/>
              <a:cs typeface="Proxima Nova"/>
              <a:sym typeface="Proxima Nova"/>
            </a:endParaRPr>
          </a:p>
        </p:txBody>
      </p:sp>
      <p:sp>
        <p:nvSpPr>
          <p:cNvPr id="735" name="Shape 735"/>
          <p:cNvSpPr txBox="1"/>
          <p:nvPr/>
        </p:nvSpPr>
        <p:spPr>
          <a:xfrm>
            <a:off x="640359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736" name="Shape 736"/>
          <p:cNvSpPr txBox="1"/>
          <p:nvPr/>
        </p:nvSpPr>
        <p:spPr>
          <a:xfrm>
            <a:off x="6403591"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3rd party frameworks</a:t>
            </a:r>
            <a:endParaRPr sz="900">
              <a:solidFill>
                <a:srgbClr val="FFFFFF"/>
              </a:solidFill>
              <a:latin typeface="Proxima Nova"/>
              <a:ea typeface="Proxima Nova"/>
              <a:cs typeface="Proxima Nova"/>
              <a:sym typeface="Proxima Nova"/>
            </a:endParaRPr>
          </a:p>
        </p:txBody>
      </p:sp>
      <p:sp>
        <p:nvSpPr>
          <p:cNvPr id="737" name="Shape 737"/>
          <p:cNvSpPr txBox="1"/>
          <p:nvPr/>
        </p:nvSpPr>
        <p:spPr>
          <a:xfrm>
            <a:off x="2230655" y="2834154"/>
            <a:ext cx="51750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INFRASTRUCTURE SERVICES</a:t>
            </a:r>
            <a:endParaRPr sz="1000">
              <a:latin typeface="Proxima Nova"/>
              <a:ea typeface="Proxima Nova"/>
              <a:cs typeface="Proxima Nova"/>
              <a:sym typeface="Proxima Nova"/>
            </a:endParaRPr>
          </a:p>
        </p:txBody>
      </p:sp>
      <p:cxnSp>
        <p:nvCxnSpPr>
          <p:cNvPr id="738" name="Shape 738"/>
          <p:cNvCxnSpPr/>
          <p:nvPr/>
        </p:nvCxnSpPr>
        <p:spPr>
          <a:xfrm>
            <a:off x="7451387" y="1365600"/>
            <a:ext cx="7800" cy="3104100"/>
          </a:xfrm>
          <a:prstGeom prst="straightConnector1">
            <a:avLst/>
          </a:prstGeom>
          <a:noFill/>
          <a:ln cap="flat" cmpd="sng" w="9525">
            <a:solidFill>
              <a:srgbClr val="666666"/>
            </a:solidFill>
            <a:prstDash val="dash"/>
            <a:round/>
            <a:headEnd len="lg" w="lg" type="none"/>
            <a:tailEnd len="lg" w="lg" type="none"/>
          </a:ln>
        </p:spPr>
      </p:cxnSp>
      <p:sp>
        <p:nvSpPr>
          <p:cNvPr id="739" name="Shape 739"/>
          <p:cNvSpPr txBox="1"/>
          <p:nvPr/>
        </p:nvSpPr>
        <p:spPr>
          <a:xfrm>
            <a:off x="7532935" y="3092100"/>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AUTOMATION</a:t>
            </a:r>
            <a:endParaRPr sz="900">
              <a:solidFill>
                <a:srgbClr val="FFFFFF"/>
              </a:solidFill>
              <a:latin typeface="Proxima Nova"/>
              <a:ea typeface="Proxima Nova"/>
              <a:cs typeface="Proxima Nova"/>
              <a:sym typeface="Proxima Nova"/>
            </a:endParaRPr>
          </a:p>
        </p:txBody>
      </p:sp>
      <p:sp>
        <p:nvSpPr>
          <p:cNvPr id="740" name="Shape 740"/>
          <p:cNvSpPr txBox="1"/>
          <p:nvPr/>
        </p:nvSpPr>
        <p:spPr>
          <a:xfrm>
            <a:off x="7532935" y="40180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DEV TOOLS</a:t>
            </a:r>
            <a:endParaRPr sz="900">
              <a:solidFill>
                <a:srgbClr val="FFFFFF"/>
              </a:solidFill>
              <a:latin typeface="Proxima Nova"/>
              <a:ea typeface="Proxima Nova"/>
              <a:cs typeface="Proxima Nova"/>
              <a:sym typeface="Proxima Nova"/>
            </a:endParaRPr>
          </a:p>
        </p:txBody>
      </p:sp>
      <p:sp>
        <p:nvSpPr>
          <p:cNvPr id="741" name="Shape 741"/>
          <p:cNvSpPr/>
          <p:nvPr/>
        </p:nvSpPr>
        <p:spPr>
          <a:xfrm>
            <a:off x="2231062" y="4179225"/>
            <a:ext cx="5175000" cy="2643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1000">
                <a:solidFill>
                  <a:srgbClr val="F3F3F3"/>
                </a:solidFill>
                <a:latin typeface="Proxima Nova"/>
                <a:ea typeface="Proxima Nova"/>
                <a:cs typeface="Proxima Nova"/>
                <a:sym typeface="Proxima Nova"/>
              </a:rPr>
              <a:t>         PHYSICAL           VIRTUAL           PRIVATE CLOUD           PUBLIC CLOUD</a:t>
            </a:r>
            <a:endParaRPr sz="1000">
              <a:solidFill>
                <a:srgbClr val="F3F3F3"/>
              </a:solidFill>
              <a:latin typeface="Proxima Nova"/>
              <a:ea typeface="Proxima Nova"/>
              <a:cs typeface="Proxima Nova"/>
              <a:sym typeface="Proxima Nova"/>
            </a:endParaRPr>
          </a:p>
        </p:txBody>
      </p:sp>
      <p:sp>
        <p:nvSpPr>
          <p:cNvPr id="742" name="Shape 742"/>
          <p:cNvSpPr txBox="1"/>
          <p:nvPr/>
        </p:nvSpPr>
        <p:spPr>
          <a:xfrm>
            <a:off x="5706790" y="3479995"/>
            <a:ext cx="1704900" cy="323400"/>
          </a:xfrm>
          <a:prstGeom prst="rect">
            <a:avLst/>
          </a:prstGeom>
          <a:solidFill>
            <a:srgbClr val="0084D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NETWORKING</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(Flannel,Open vSwitch)</a:t>
            </a:r>
            <a:endParaRPr sz="900">
              <a:latin typeface="Proxima Nova"/>
              <a:ea typeface="Proxima Nova"/>
              <a:cs typeface="Proxima Nova"/>
              <a:sym typeface="Proxima Nova"/>
            </a:endParaRPr>
          </a:p>
        </p:txBody>
      </p:sp>
      <p:sp>
        <p:nvSpPr>
          <p:cNvPr id="743" name="Shape 743"/>
          <p:cNvSpPr txBox="1"/>
          <p:nvPr/>
        </p:nvSpPr>
        <p:spPr>
          <a:xfrm>
            <a:off x="7532935" y="21661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PUBLIC REGISTRY</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Hub)</a:t>
            </a:r>
            <a:endParaRPr sz="900">
              <a:solidFill>
                <a:srgbClr val="FFFFFF"/>
              </a:solidFill>
              <a:latin typeface="Proxima Nova"/>
              <a:ea typeface="Proxima Nova"/>
              <a:cs typeface="Proxima Nova"/>
              <a:sym typeface="Proxima Nova"/>
            </a:endParaRPr>
          </a:p>
        </p:txBody>
      </p:sp>
      <p:sp>
        <p:nvSpPr>
          <p:cNvPr id="744" name="Shape 744"/>
          <p:cNvSpPr txBox="1"/>
          <p:nvPr/>
        </p:nvSpPr>
        <p:spPr>
          <a:xfrm>
            <a:off x="2227570" y="3479995"/>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745" name="Shape 745"/>
          <p:cNvSpPr txBox="1"/>
          <p:nvPr/>
        </p:nvSpPr>
        <p:spPr>
          <a:xfrm>
            <a:off x="3967180" y="3479995"/>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SECURITY</a:t>
            </a:r>
            <a:br>
              <a:rPr lang="de" sz="900">
                <a:solidFill>
                  <a:srgbClr val="FFFFFF"/>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(Docker Engine)</a:t>
            </a:r>
            <a:endParaRPr sz="900">
              <a:solidFill>
                <a:srgbClr val="FFFFFF"/>
              </a:solidFill>
              <a:latin typeface="Proxima Nova"/>
              <a:ea typeface="Proxima Nova"/>
              <a:cs typeface="Proxima Nova"/>
              <a:sym typeface="Proxima Nova"/>
            </a:endParaRPr>
          </a:p>
        </p:txBody>
      </p:sp>
      <p:sp>
        <p:nvSpPr>
          <p:cNvPr id="746" name="Shape 746"/>
          <p:cNvSpPr txBox="1"/>
          <p:nvPr/>
        </p:nvSpPr>
        <p:spPr>
          <a:xfrm>
            <a:off x="223116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CI/CD</a:t>
            </a:r>
            <a:endParaRPr sz="800">
              <a:latin typeface="Proxima Nova"/>
              <a:ea typeface="Proxima Nova"/>
              <a:cs typeface="Proxima Nova"/>
              <a:sym typeface="Proxima Nova"/>
            </a:endParaRPr>
          </a:p>
        </p:txBody>
      </p:sp>
      <p:sp>
        <p:nvSpPr>
          <p:cNvPr id="747" name="Shape 747"/>
          <p:cNvSpPr txBox="1"/>
          <p:nvPr/>
        </p:nvSpPr>
        <p:spPr>
          <a:xfrm>
            <a:off x="353413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IMAGE BUILD</a:t>
            </a:r>
            <a:endParaRPr sz="800">
              <a:latin typeface="Proxima Nova"/>
              <a:ea typeface="Proxima Nova"/>
              <a:cs typeface="Proxima Nova"/>
              <a:sym typeface="Proxima Nova"/>
            </a:endParaRPr>
          </a:p>
        </p:txBody>
      </p:sp>
      <p:sp>
        <p:nvSpPr>
          <p:cNvPr id="748" name="Shape 748"/>
          <p:cNvSpPr txBox="1"/>
          <p:nvPr/>
        </p:nvSpPr>
        <p:spPr>
          <a:xfrm>
            <a:off x="3966608"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 ENGINE</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Engine)</a:t>
            </a:r>
            <a:endParaRPr sz="900">
              <a:latin typeface="Proxima Nova"/>
              <a:ea typeface="Proxima Nova"/>
              <a:cs typeface="Proxima Nova"/>
              <a:sym typeface="Proxima Nova"/>
            </a:endParaRPr>
          </a:p>
        </p:txBody>
      </p:sp>
      <p:sp>
        <p:nvSpPr>
          <p:cNvPr id="749" name="Shape 749"/>
          <p:cNvSpPr txBox="1"/>
          <p:nvPr/>
        </p:nvSpPr>
        <p:spPr>
          <a:xfrm>
            <a:off x="4836902" y="1885114"/>
            <a:ext cx="2562600" cy="31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MANAGEMENT</a:t>
            </a:r>
            <a:endParaRPr sz="1000">
              <a:latin typeface="Proxima Nova"/>
              <a:ea typeface="Proxima Nova"/>
              <a:cs typeface="Proxima Nova"/>
              <a:sym typeface="Proxima Nova"/>
            </a:endParaRPr>
          </a:p>
        </p:txBody>
      </p:sp>
      <p:sp>
        <p:nvSpPr>
          <p:cNvPr id="750" name="Shape 750"/>
          <p:cNvSpPr txBox="1"/>
          <p:nvPr/>
        </p:nvSpPr>
        <p:spPr>
          <a:xfrm>
            <a:off x="3534132"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SERVICE CATALOG</a:t>
            </a:r>
            <a:endParaRPr sz="800">
              <a:latin typeface="Proxima Nova"/>
              <a:ea typeface="Proxima Nova"/>
              <a:cs typeface="Proxima Nova"/>
              <a:sym typeface="Proxima Nova"/>
            </a:endParaRPr>
          </a:p>
        </p:txBody>
      </p:sp>
      <p:sp>
        <p:nvSpPr>
          <p:cNvPr id="751" name="Shape 751"/>
          <p:cNvSpPr txBox="1"/>
          <p:nvPr/>
        </p:nvSpPr>
        <p:spPr>
          <a:xfrm>
            <a:off x="2227570"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ORCHESTRATION</a:t>
            </a:r>
            <a:endParaRPr sz="900">
              <a:solidFill>
                <a:srgbClr val="FFFFFF"/>
              </a:solidFill>
              <a:latin typeface="Proxima Nova"/>
              <a:ea typeface="Proxima Nova"/>
              <a:cs typeface="Proxima Nova"/>
              <a:sym typeface="Proxima Nova"/>
            </a:endParaRPr>
          </a:p>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752" name="Shape 752"/>
          <p:cNvSpPr txBox="1"/>
          <p:nvPr/>
        </p:nvSpPr>
        <p:spPr>
          <a:xfrm>
            <a:off x="533400" y="2784700"/>
            <a:ext cx="1791300" cy="619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Generic</a:t>
            </a:r>
            <a:endParaRPr sz="1200">
              <a:latin typeface="Proxima Nova"/>
              <a:ea typeface="Proxima Nova"/>
              <a:cs typeface="Proxima Nova"/>
              <a:sym typeface="Proxima Nova"/>
            </a:endParaRPr>
          </a:p>
          <a:p>
            <a:pPr indent="0" lvl="0" marL="0" rtl="0">
              <a:spcBef>
                <a:spcPts val="0"/>
              </a:spcBef>
              <a:spcAft>
                <a:spcPts val="0"/>
              </a:spcAft>
              <a:buNone/>
            </a:pPr>
            <a:r>
              <a:rPr lang="de" sz="1200">
                <a:latin typeface="Proxima Nova"/>
                <a:ea typeface="Proxima Nova"/>
                <a:cs typeface="Proxima Nova"/>
                <a:sym typeface="Proxima Nova"/>
              </a:rPr>
              <a:t>Kubernetes </a:t>
            </a:r>
            <a:br>
              <a:rPr lang="de" sz="1200">
                <a:latin typeface="Proxima Nova"/>
                <a:ea typeface="Proxima Nova"/>
                <a:cs typeface="Proxima Nova"/>
                <a:sym typeface="Proxima Nova"/>
              </a:rPr>
            </a:br>
            <a:r>
              <a:rPr lang="de" sz="1200">
                <a:latin typeface="Proxima Nova"/>
                <a:ea typeface="Proxima Nova"/>
                <a:cs typeface="Proxima Nova"/>
                <a:sym typeface="Proxima Nova"/>
              </a:rPr>
              <a:t>Datacenter</a:t>
            </a:r>
            <a:endParaRPr sz="1200">
              <a:latin typeface="Proxima Nova"/>
              <a:ea typeface="Proxima Nova"/>
              <a:cs typeface="Proxima Nova"/>
              <a:sym typeface="Proxima Nova"/>
            </a:endParaRPr>
          </a:p>
        </p:txBody>
      </p:sp>
      <p:sp>
        <p:nvSpPr>
          <p:cNvPr id="753" name="Shape 753"/>
          <p:cNvSpPr txBox="1"/>
          <p:nvPr/>
        </p:nvSpPr>
        <p:spPr>
          <a:xfrm>
            <a:off x="2231163"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SELF-SERVICE</a:t>
            </a:r>
            <a:endParaRPr sz="800">
              <a:latin typeface="Proxima Nova"/>
              <a:ea typeface="Proxima Nova"/>
              <a:cs typeface="Proxima Nova"/>
              <a:sym typeface="Proxima Nova"/>
            </a:endParaRPr>
          </a:p>
        </p:txBody>
      </p:sp>
      <p:sp>
        <p:nvSpPr>
          <p:cNvPr id="754" name="Shape 754"/>
          <p:cNvSpPr txBox="1"/>
          <p:nvPr/>
        </p:nvSpPr>
        <p:spPr>
          <a:xfrm>
            <a:off x="4837101"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MONITORING</a:t>
            </a:r>
            <a:endParaRPr sz="800">
              <a:solidFill>
                <a:srgbClr val="FFFFFF"/>
              </a:solidFill>
              <a:latin typeface="Proxima Nova"/>
              <a:ea typeface="Proxima Nova"/>
              <a:cs typeface="Proxima Nova"/>
              <a:sym typeface="Proxima Nova"/>
            </a:endParaRPr>
          </a:p>
        </p:txBody>
      </p:sp>
      <p:sp>
        <p:nvSpPr>
          <p:cNvPr id="755" name="Shape 755"/>
          <p:cNvSpPr txBox="1"/>
          <p:nvPr/>
        </p:nvSpPr>
        <p:spPr>
          <a:xfrm>
            <a:off x="6140077"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SECURITY ANALYSIS</a:t>
            </a:r>
            <a:endParaRPr sz="800">
              <a:latin typeface="Proxima Nova"/>
              <a:ea typeface="Proxima Nova"/>
              <a:cs typeface="Proxima Nova"/>
              <a:sym typeface="Proxima Nova"/>
            </a:endParaRPr>
          </a:p>
        </p:txBody>
      </p:sp>
      <p:sp>
        <p:nvSpPr>
          <p:cNvPr id="756" name="Shape 756"/>
          <p:cNvSpPr txBox="1"/>
          <p:nvPr/>
        </p:nvSpPr>
        <p:spPr>
          <a:xfrm>
            <a:off x="5705645" y="3119478"/>
            <a:ext cx="1707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INTERNAL REGISTRY</a:t>
            </a:r>
            <a:endParaRPr sz="900">
              <a:latin typeface="Proxima Nova"/>
              <a:ea typeface="Proxima Nova"/>
              <a:cs typeface="Proxima Nova"/>
              <a:sym typeface="Proxima Nova"/>
            </a:endParaRPr>
          </a:p>
        </p:txBody>
      </p:sp>
      <p:sp>
        <p:nvSpPr>
          <p:cNvPr id="757" name="Shape 757"/>
          <p:cNvSpPr/>
          <p:nvPr/>
        </p:nvSpPr>
        <p:spPr>
          <a:xfrm>
            <a:off x="2127200" y="2181275"/>
            <a:ext cx="72300" cy="16221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1" name="Shape 761"/>
        <p:cNvGrpSpPr/>
        <p:nvPr/>
      </p:nvGrpSpPr>
      <p:grpSpPr>
        <a:xfrm>
          <a:off x="0" y="0"/>
          <a:ext cx="0" cy="0"/>
          <a:chOff x="0" y="0"/>
          <a:chExt cx="0" cy="0"/>
        </a:xfrm>
      </p:grpSpPr>
      <p:sp>
        <p:nvSpPr>
          <p:cNvPr id="762" name="Shape 762"/>
          <p:cNvSpPr txBox="1"/>
          <p:nvPr/>
        </p:nvSpPr>
        <p:spPr>
          <a:xfrm>
            <a:off x="533400" y="2784700"/>
            <a:ext cx="1791300" cy="619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de" sz="1200">
                <a:latin typeface="Proxima Nova"/>
                <a:ea typeface="Proxima Nova"/>
                <a:cs typeface="Proxima Nova"/>
                <a:sym typeface="Proxima Nova"/>
              </a:rPr>
              <a:t>Generic</a:t>
            </a:r>
            <a:endParaRPr sz="1200">
              <a:latin typeface="Proxima Nova"/>
              <a:ea typeface="Proxima Nova"/>
              <a:cs typeface="Proxima Nova"/>
              <a:sym typeface="Proxima Nova"/>
            </a:endParaRPr>
          </a:p>
          <a:p>
            <a:pPr indent="0" lvl="0" marL="0" rtl="0">
              <a:spcBef>
                <a:spcPts val="0"/>
              </a:spcBef>
              <a:spcAft>
                <a:spcPts val="0"/>
              </a:spcAft>
              <a:buNone/>
            </a:pPr>
            <a:r>
              <a:rPr lang="de" sz="1200">
                <a:latin typeface="Proxima Nova"/>
                <a:ea typeface="Proxima Nova"/>
                <a:cs typeface="Proxima Nova"/>
                <a:sym typeface="Proxima Nova"/>
              </a:rPr>
              <a:t>Kubernetes </a:t>
            </a:r>
            <a:br>
              <a:rPr lang="de" sz="1200">
                <a:latin typeface="Proxima Nova"/>
                <a:ea typeface="Proxima Nova"/>
                <a:cs typeface="Proxima Nova"/>
                <a:sym typeface="Proxima Nova"/>
              </a:rPr>
            </a:br>
            <a:r>
              <a:rPr lang="de" sz="1200">
                <a:latin typeface="Proxima Nova"/>
                <a:ea typeface="Proxima Nova"/>
                <a:cs typeface="Proxima Nova"/>
                <a:sym typeface="Proxima Nova"/>
              </a:rPr>
              <a:t>Datacenter</a:t>
            </a:r>
            <a:endParaRPr sz="1200">
              <a:latin typeface="Proxima Nova"/>
              <a:ea typeface="Proxima Nova"/>
              <a:cs typeface="Proxima Nova"/>
              <a:sym typeface="Proxima Nova"/>
            </a:endParaRPr>
          </a:p>
        </p:txBody>
      </p:sp>
      <p:sp>
        <p:nvSpPr>
          <p:cNvPr id="763" name="Shape 763"/>
          <p:cNvSpPr txBox="1"/>
          <p:nvPr/>
        </p:nvSpPr>
        <p:spPr>
          <a:xfrm>
            <a:off x="483710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POLICY MANAGEMENT</a:t>
            </a:r>
            <a:endParaRPr sz="800">
              <a:solidFill>
                <a:srgbClr val="FFFFFF"/>
              </a:solidFill>
              <a:latin typeface="Proxima Nova"/>
              <a:ea typeface="Proxima Nova"/>
              <a:cs typeface="Proxima Nova"/>
              <a:sym typeface="Proxima Nova"/>
            </a:endParaRPr>
          </a:p>
        </p:txBody>
      </p:sp>
      <p:sp>
        <p:nvSpPr>
          <p:cNvPr id="764" name="Shape 764"/>
          <p:cNvSpPr txBox="1"/>
          <p:nvPr/>
        </p:nvSpPr>
        <p:spPr>
          <a:xfrm>
            <a:off x="6140069"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CAPACITY MGMT</a:t>
            </a:r>
            <a:endParaRPr sz="800">
              <a:solidFill>
                <a:srgbClr val="FFFFFF"/>
              </a:solidFill>
              <a:latin typeface="Proxima Nova"/>
              <a:ea typeface="Proxima Nova"/>
              <a:cs typeface="Proxima Nova"/>
              <a:sym typeface="Proxima Nova"/>
            </a:endParaRPr>
          </a:p>
        </p:txBody>
      </p:sp>
      <p:sp>
        <p:nvSpPr>
          <p:cNvPr id="765" name="Shape 765"/>
          <p:cNvSpPr txBox="1"/>
          <p:nvPr/>
        </p:nvSpPr>
        <p:spPr>
          <a:xfrm>
            <a:off x="7532935" y="3555075"/>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p:txBody>
      </p:sp>
      <p:sp>
        <p:nvSpPr>
          <p:cNvPr id="766" name="Shape 766"/>
          <p:cNvSpPr txBox="1"/>
          <p:nvPr/>
        </p:nvSpPr>
        <p:spPr>
          <a:xfrm>
            <a:off x="7532935" y="2629125"/>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MANAGEMENT</a:t>
            </a:r>
            <a:endParaRPr sz="900">
              <a:solidFill>
                <a:srgbClr val="FFFFFF"/>
              </a:solidFill>
              <a:latin typeface="Proxima Nova"/>
              <a:ea typeface="Proxima Nova"/>
              <a:cs typeface="Proxima Nova"/>
              <a:sym typeface="Proxima Nova"/>
            </a:endParaRPr>
          </a:p>
        </p:txBody>
      </p:sp>
      <p:sp>
        <p:nvSpPr>
          <p:cNvPr id="767" name="Shape 767"/>
          <p:cNvSpPr txBox="1"/>
          <p:nvPr/>
        </p:nvSpPr>
        <p:spPr>
          <a:xfrm>
            <a:off x="2225160" y="1880314"/>
            <a:ext cx="25845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LIFECYCLE AUTOMATION</a:t>
            </a:r>
            <a:endParaRPr sz="1000">
              <a:latin typeface="Proxima Nova"/>
              <a:ea typeface="Proxima Nova"/>
              <a:cs typeface="Proxima Nova"/>
              <a:sym typeface="Proxima Nova"/>
            </a:endParaRPr>
          </a:p>
        </p:txBody>
      </p:sp>
      <p:sp>
        <p:nvSpPr>
          <p:cNvPr id="768" name="Shape 768"/>
          <p:cNvSpPr txBox="1"/>
          <p:nvPr>
            <p:ph type="title"/>
          </p:nvPr>
        </p:nvSpPr>
        <p:spPr>
          <a:xfrm>
            <a:off x="826650" y="44775"/>
            <a:ext cx="7490700" cy="106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de"/>
              <a:t>Container Management Stack</a:t>
            </a:r>
            <a:endParaRPr/>
          </a:p>
        </p:txBody>
      </p:sp>
      <p:sp>
        <p:nvSpPr>
          <p:cNvPr id="769" name="Shape 769"/>
          <p:cNvSpPr txBox="1"/>
          <p:nvPr/>
        </p:nvSpPr>
        <p:spPr>
          <a:xfrm>
            <a:off x="2231164"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Business Automation</a:t>
            </a:r>
            <a:endParaRPr sz="900">
              <a:solidFill>
                <a:srgbClr val="FFFFFF"/>
              </a:solidFill>
              <a:latin typeface="Proxima Nova"/>
              <a:ea typeface="Proxima Nova"/>
              <a:cs typeface="Proxima Nova"/>
              <a:sym typeface="Proxima Nova"/>
            </a:endParaRPr>
          </a:p>
        </p:txBody>
      </p:sp>
      <p:sp>
        <p:nvSpPr>
          <p:cNvPr id="770" name="Shape 770"/>
          <p:cNvSpPr txBox="1"/>
          <p:nvPr/>
        </p:nvSpPr>
        <p:spPr>
          <a:xfrm>
            <a:off x="22311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771" name="Shape 771"/>
          <p:cNvSpPr txBox="1"/>
          <p:nvPr/>
        </p:nvSpPr>
        <p:spPr>
          <a:xfrm>
            <a:off x="327880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772" name="Shape 772"/>
          <p:cNvSpPr txBox="1"/>
          <p:nvPr/>
        </p:nvSpPr>
        <p:spPr>
          <a:xfrm>
            <a:off x="327939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Integration</a:t>
            </a:r>
            <a:endParaRPr sz="900">
              <a:solidFill>
                <a:srgbClr val="FFFFFF"/>
              </a:solidFill>
              <a:latin typeface="Proxima Nova"/>
              <a:ea typeface="Proxima Nova"/>
              <a:cs typeface="Proxima Nova"/>
              <a:sym typeface="Proxima Nova"/>
            </a:endParaRPr>
          </a:p>
        </p:txBody>
      </p:sp>
      <p:sp>
        <p:nvSpPr>
          <p:cNvPr id="773" name="Shape 773"/>
          <p:cNvSpPr txBox="1"/>
          <p:nvPr/>
        </p:nvSpPr>
        <p:spPr>
          <a:xfrm>
            <a:off x="4319464"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774" name="Shape 774"/>
          <p:cNvSpPr txBox="1"/>
          <p:nvPr/>
        </p:nvSpPr>
        <p:spPr>
          <a:xfrm>
            <a:off x="4319458"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Data</a:t>
            </a:r>
            <a:endParaRPr sz="900">
              <a:solidFill>
                <a:srgbClr val="FFFFFF"/>
              </a:solidFill>
              <a:latin typeface="Proxima Nova"/>
              <a:ea typeface="Proxima Nova"/>
              <a:cs typeface="Proxima Nova"/>
              <a:sym typeface="Proxima Nova"/>
            </a:endParaRPr>
          </a:p>
        </p:txBody>
      </p:sp>
      <p:sp>
        <p:nvSpPr>
          <p:cNvPr id="775" name="Shape 775"/>
          <p:cNvSpPr txBox="1"/>
          <p:nvPr/>
        </p:nvSpPr>
        <p:spPr>
          <a:xfrm>
            <a:off x="5361522"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776" name="Shape 776"/>
          <p:cNvSpPr txBox="1"/>
          <p:nvPr/>
        </p:nvSpPr>
        <p:spPr>
          <a:xfrm>
            <a:off x="5360722"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Web &amp; Mobile</a:t>
            </a:r>
            <a:endParaRPr sz="900">
              <a:solidFill>
                <a:srgbClr val="FFFFFF"/>
              </a:solidFill>
              <a:latin typeface="Proxima Nova"/>
              <a:ea typeface="Proxima Nova"/>
              <a:cs typeface="Proxima Nova"/>
              <a:sym typeface="Proxima Nova"/>
            </a:endParaRPr>
          </a:p>
        </p:txBody>
      </p:sp>
      <p:sp>
        <p:nvSpPr>
          <p:cNvPr id="777" name="Shape 777"/>
          <p:cNvSpPr txBox="1"/>
          <p:nvPr/>
        </p:nvSpPr>
        <p:spPr>
          <a:xfrm>
            <a:off x="6403591" y="1659234"/>
            <a:ext cx="995400" cy="1962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a:t>
            </a:r>
            <a:endParaRPr sz="900">
              <a:latin typeface="Proxima Nova"/>
              <a:ea typeface="Proxima Nova"/>
              <a:cs typeface="Proxima Nova"/>
              <a:sym typeface="Proxima Nova"/>
            </a:endParaRPr>
          </a:p>
        </p:txBody>
      </p:sp>
      <p:sp>
        <p:nvSpPr>
          <p:cNvPr id="778" name="Shape 778"/>
          <p:cNvSpPr txBox="1"/>
          <p:nvPr/>
        </p:nvSpPr>
        <p:spPr>
          <a:xfrm>
            <a:off x="6403591" y="1318800"/>
            <a:ext cx="995400" cy="350700"/>
          </a:xfrm>
          <a:prstGeom prst="rect">
            <a:avLst/>
          </a:prstGeom>
          <a:solidFill>
            <a:srgbClr val="666666"/>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3rd party frameworks</a:t>
            </a:r>
            <a:endParaRPr sz="900">
              <a:solidFill>
                <a:srgbClr val="FFFFFF"/>
              </a:solidFill>
              <a:latin typeface="Proxima Nova"/>
              <a:ea typeface="Proxima Nova"/>
              <a:cs typeface="Proxima Nova"/>
              <a:sym typeface="Proxima Nova"/>
            </a:endParaRPr>
          </a:p>
        </p:txBody>
      </p:sp>
      <p:sp>
        <p:nvSpPr>
          <p:cNvPr id="779" name="Shape 779"/>
          <p:cNvSpPr txBox="1"/>
          <p:nvPr/>
        </p:nvSpPr>
        <p:spPr>
          <a:xfrm>
            <a:off x="2230655" y="2834154"/>
            <a:ext cx="5175000" cy="32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INFRASTRUCTURE SERVICES</a:t>
            </a:r>
            <a:endParaRPr sz="1000">
              <a:latin typeface="Proxima Nova"/>
              <a:ea typeface="Proxima Nova"/>
              <a:cs typeface="Proxima Nova"/>
              <a:sym typeface="Proxima Nova"/>
            </a:endParaRPr>
          </a:p>
        </p:txBody>
      </p:sp>
      <p:cxnSp>
        <p:nvCxnSpPr>
          <p:cNvPr id="780" name="Shape 780"/>
          <p:cNvCxnSpPr/>
          <p:nvPr/>
        </p:nvCxnSpPr>
        <p:spPr>
          <a:xfrm>
            <a:off x="7451387" y="1365600"/>
            <a:ext cx="7800" cy="3104100"/>
          </a:xfrm>
          <a:prstGeom prst="straightConnector1">
            <a:avLst/>
          </a:prstGeom>
          <a:noFill/>
          <a:ln cap="flat" cmpd="sng" w="9525">
            <a:solidFill>
              <a:srgbClr val="666666"/>
            </a:solidFill>
            <a:prstDash val="dash"/>
            <a:round/>
            <a:headEnd len="lg" w="lg" type="none"/>
            <a:tailEnd len="lg" w="lg" type="none"/>
          </a:ln>
        </p:spPr>
      </p:cxnSp>
      <p:sp>
        <p:nvSpPr>
          <p:cNvPr id="781" name="Shape 781"/>
          <p:cNvSpPr txBox="1"/>
          <p:nvPr/>
        </p:nvSpPr>
        <p:spPr>
          <a:xfrm>
            <a:off x="7532935" y="3092100"/>
            <a:ext cx="1271700" cy="425100"/>
          </a:xfrm>
          <a:prstGeom prst="rect">
            <a:avLst/>
          </a:prstGeom>
          <a:solidFill>
            <a:srgbClr val="999999"/>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OPS AUTOMATION</a:t>
            </a:r>
            <a:endParaRPr sz="900">
              <a:solidFill>
                <a:srgbClr val="FFFFFF"/>
              </a:solidFill>
              <a:latin typeface="Proxima Nova"/>
              <a:ea typeface="Proxima Nova"/>
              <a:cs typeface="Proxima Nova"/>
              <a:sym typeface="Proxima Nova"/>
            </a:endParaRPr>
          </a:p>
        </p:txBody>
      </p:sp>
      <p:sp>
        <p:nvSpPr>
          <p:cNvPr id="782" name="Shape 782"/>
          <p:cNvSpPr txBox="1"/>
          <p:nvPr/>
        </p:nvSpPr>
        <p:spPr>
          <a:xfrm>
            <a:off x="7532935" y="40180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DEV TOOLS</a:t>
            </a:r>
            <a:endParaRPr sz="900">
              <a:solidFill>
                <a:srgbClr val="FFFFFF"/>
              </a:solidFill>
              <a:latin typeface="Proxima Nova"/>
              <a:ea typeface="Proxima Nova"/>
              <a:cs typeface="Proxima Nova"/>
              <a:sym typeface="Proxima Nova"/>
            </a:endParaRPr>
          </a:p>
        </p:txBody>
      </p:sp>
      <p:sp>
        <p:nvSpPr>
          <p:cNvPr id="783" name="Shape 783"/>
          <p:cNvSpPr/>
          <p:nvPr/>
        </p:nvSpPr>
        <p:spPr>
          <a:xfrm>
            <a:off x="2231062" y="4179225"/>
            <a:ext cx="5175000" cy="264300"/>
          </a:xfrm>
          <a:prstGeom prst="rect">
            <a:avLst/>
          </a:prstGeom>
          <a:solidFill>
            <a:srgbClr val="999999"/>
          </a:solidFill>
          <a:ln>
            <a:noFill/>
          </a:ln>
        </p:spPr>
        <p:txBody>
          <a:bodyPr anchorCtr="0" anchor="ctr" bIns="91425" lIns="91425" spcFirstLastPara="1" rIns="91425" wrap="square" tIns="91425">
            <a:noAutofit/>
          </a:bodyPr>
          <a:lstStyle/>
          <a:p>
            <a:pPr indent="0" lvl="0" marL="0" rtl="0">
              <a:spcBef>
                <a:spcPts val="0"/>
              </a:spcBef>
              <a:spcAft>
                <a:spcPts val="0"/>
              </a:spcAft>
              <a:buNone/>
            </a:pPr>
            <a:r>
              <a:rPr lang="de" sz="1000">
                <a:solidFill>
                  <a:srgbClr val="F3F3F3"/>
                </a:solidFill>
                <a:latin typeface="Proxima Nova"/>
                <a:ea typeface="Proxima Nova"/>
                <a:cs typeface="Proxima Nova"/>
                <a:sym typeface="Proxima Nova"/>
              </a:rPr>
              <a:t>         PHYSICAL           VIRTUAL           PRIVATE CLOUD           PUBLIC CLOUD</a:t>
            </a:r>
            <a:endParaRPr sz="1000">
              <a:solidFill>
                <a:srgbClr val="F3F3F3"/>
              </a:solidFill>
              <a:latin typeface="Proxima Nova"/>
              <a:ea typeface="Proxima Nova"/>
              <a:cs typeface="Proxima Nova"/>
              <a:sym typeface="Proxima Nova"/>
            </a:endParaRPr>
          </a:p>
        </p:txBody>
      </p:sp>
      <p:sp>
        <p:nvSpPr>
          <p:cNvPr id="784" name="Shape 784"/>
          <p:cNvSpPr txBox="1"/>
          <p:nvPr/>
        </p:nvSpPr>
        <p:spPr>
          <a:xfrm>
            <a:off x="5706790" y="3479995"/>
            <a:ext cx="1704900" cy="323400"/>
          </a:xfrm>
          <a:prstGeom prst="rect">
            <a:avLst/>
          </a:prstGeom>
          <a:solidFill>
            <a:srgbClr val="0084D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NETWORKING</a:t>
            </a:r>
            <a:br>
              <a:rPr lang="de" sz="900">
                <a:solidFill>
                  <a:schemeClr val="lt1"/>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(Flannel,Open vSwitch)</a:t>
            </a:r>
            <a:endParaRPr sz="900">
              <a:latin typeface="Proxima Nova"/>
              <a:ea typeface="Proxima Nova"/>
              <a:cs typeface="Proxima Nova"/>
              <a:sym typeface="Proxima Nova"/>
            </a:endParaRPr>
          </a:p>
        </p:txBody>
      </p:sp>
      <p:sp>
        <p:nvSpPr>
          <p:cNvPr id="785" name="Shape 785"/>
          <p:cNvSpPr txBox="1"/>
          <p:nvPr/>
        </p:nvSpPr>
        <p:spPr>
          <a:xfrm>
            <a:off x="7532935" y="2166150"/>
            <a:ext cx="1271700" cy="425100"/>
          </a:xfrm>
          <a:prstGeom prst="rect">
            <a:avLst/>
          </a:prstGeom>
          <a:solidFill>
            <a:srgbClr val="0084D1"/>
          </a:solidFill>
          <a:ln cap="flat" cmpd="sng" w="9525">
            <a:solidFill>
              <a:srgbClr val="FFFFFF">
                <a:alpha val="0"/>
              </a:srgbClr>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PUBLIC REGISTRY</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Hub)</a:t>
            </a:r>
            <a:endParaRPr sz="900">
              <a:solidFill>
                <a:srgbClr val="FFFFFF"/>
              </a:solidFill>
              <a:latin typeface="Proxima Nova"/>
              <a:ea typeface="Proxima Nova"/>
              <a:cs typeface="Proxima Nova"/>
              <a:sym typeface="Proxima Nova"/>
            </a:endParaRPr>
          </a:p>
        </p:txBody>
      </p:sp>
      <p:sp>
        <p:nvSpPr>
          <p:cNvPr id="786" name="Shape 786"/>
          <p:cNvSpPr txBox="1"/>
          <p:nvPr/>
        </p:nvSpPr>
        <p:spPr>
          <a:xfrm>
            <a:off x="2227570" y="3479995"/>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STORAGE</a:t>
            </a:r>
            <a:endParaRPr sz="900">
              <a:solidFill>
                <a:srgbClr val="FFFFFF"/>
              </a:solidFill>
              <a:latin typeface="Proxima Nova"/>
              <a:ea typeface="Proxima Nova"/>
              <a:cs typeface="Proxima Nova"/>
              <a:sym typeface="Proxima Nova"/>
            </a:endParaRPr>
          </a:p>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787" name="Shape 787"/>
          <p:cNvSpPr txBox="1"/>
          <p:nvPr/>
        </p:nvSpPr>
        <p:spPr>
          <a:xfrm>
            <a:off x="3967180" y="3479995"/>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SECURITY</a:t>
            </a:r>
            <a:br>
              <a:rPr lang="de" sz="900">
                <a:solidFill>
                  <a:srgbClr val="FFFFFF"/>
                </a:solidFill>
                <a:latin typeface="Proxima Nova"/>
                <a:ea typeface="Proxima Nova"/>
                <a:cs typeface="Proxima Nova"/>
                <a:sym typeface="Proxima Nova"/>
              </a:rPr>
            </a:br>
            <a:r>
              <a:rPr lang="de" sz="900">
                <a:solidFill>
                  <a:schemeClr val="lt1"/>
                </a:solidFill>
                <a:latin typeface="Proxima Nova"/>
                <a:ea typeface="Proxima Nova"/>
                <a:cs typeface="Proxima Nova"/>
                <a:sym typeface="Proxima Nova"/>
              </a:rPr>
              <a:t>(Docker Engine)</a:t>
            </a:r>
            <a:endParaRPr sz="900">
              <a:solidFill>
                <a:srgbClr val="FFFFFF"/>
              </a:solidFill>
              <a:latin typeface="Proxima Nova"/>
              <a:ea typeface="Proxima Nova"/>
              <a:cs typeface="Proxima Nova"/>
              <a:sym typeface="Proxima Nova"/>
            </a:endParaRPr>
          </a:p>
        </p:txBody>
      </p:sp>
      <p:sp>
        <p:nvSpPr>
          <p:cNvPr id="788" name="Shape 788"/>
          <p:cNvSpPr txBox="1"/>
          <p:nvPr/>
        </p:nvSpPr>
        <p:spPr>
          <a:xfrm>
            <a:off x="223116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CI/CD</a:t>
            </a:r>
            <a:endParaRPr sz="800">
              <a:latin typeface="Proxima Nova"/>
              <a:ea typeface="Proxima Nova"/>
              <a:cs typeface="Proxima Nova"/>
              <a:sym typeface="Proxima Nova"/>
            </a:endParaRPr>
          </a:p>
        </p:txBody>
      </p:sp>
      <p:sp>
        <p:nvSpPr>
          <p:cNvPr id="789" name="Shape 789"/>
          <p:cNvSpPr txBox="1"/>
          <p:nvPr/>
        </p:nvSpPr>
        <p:spPr>
          <a:xfrm>
            <a:off x="3534138"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IMAGE BUILD</a:t>
            </a:r>
            <a:endParaRPr sz="800">
              <a:latin typeface="Proxima Nova"/>
              <a:ea typeface="Proxima Nova"/>
              <a:cs typeface="Proxima Nova"/>
              <a:sym typeface="Proxima Nova"/>
            </a:endParaRPr>
          </a:p>
        </p:txBody>
      </p:sp>
      <p:sp>
        <p:nvSpPr>
          <p:cNvPr id="790" name="Shape 790"/>
          <p:cNvSpPr txBox="1"/>
          <p:nvPr/>
        </p:nvSpPr>
        <p:spPr>
          <a:xfrm>
            <a:off x="3966608"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CONTAINER ENGINE</a:t>
            </a:r>
            <a:br>
              <a:rPr lang="de" sz="9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(Docker Engine)</a:t>
            </a:r>
            <a:endParaRPr sz="900">
              <a:latin typeface="Proxima Nova"/>
              <a:ea typeface="Proxima Nova"/>
              <a:cs typeface="Proxima Nova"/>
              <a:sym typeface="Proxima Nova"/>
            </a:endParaRPr>
          </a:p>
        </p:txBody>
      </p:sp>
      <p:sp>
        <p:nvSpPr>
          <p:cNvPr id="791" name="Shape 791"/>
          <p:cNvSpPr txBox="1"/>
          <p:nvPr/>
        </p:nvSpPr>
        <p:spPr>
          <a:xfrm>
            <a:off x="4836902" y="1885114"/>
            <a:ext cx="2562600" cy="31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FFFFFF"/>
              </a:buClr>
              <a:buFont typeface="Arial"/>
              <a:buNone/>
            </a:pPr>
            <a:r>
              <a:rPr lang="de" sz="1000">
                <a:latin typeface="Proxima Nova"/>
                <a:ea typeface="Proxima Nova"/>
                <a:cs typeface="Proxima Nova"/>
                <a:sym typeface="Proxima Nova"/>
              </a:rPr>
              <a:t>CONTAINER MANAGEMENT</a:t>
            </a:r>
            <a:endParaRPr sz="1000">
              <a:latin typeface="Proxima Nova"/>
              <a:ea typeface="Proxima Nova"/>
              <a:cs typeface="Proxima Nova"/>
              <a:sym typeface="Proxima Nova"/>
            </a:endParaRPr>
          </a:p>
        </p:txBody>
      </p:sp>
      <p:sp>
        <p:nvSpPr>
          <p:cNvPr id="792" name="Shape 792"/>
          <p:cNvSpPr txBox="1"/>
          <p:nvPr/>
        </p:nvSpPr>
        <p:spPr>
          <a:xfrm>
            <a:off x="3534132"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SERVICE CATALOG</a:t>
            </a:r>
            <a:endParaRPr sz="800">
              <a:latin typeface="Proxima Nova"/>
              <a:ea typeface="Proxima Nova"/>
              <a:cs typeface="Proxima Nova"/>
              <a:sym typeface="Proxima Nova"/>
            </a:endParaRPr>
          </a:p>
        </p:txBody>
      </p:sp>
      <p:sp>
        <p:nvSpPr>
          <p:cNvPr id="793" name="Shape 793"/>
          <p:cNvSpPr txBox="1"/>
          <p:nvPr/>
        </p:nvSpPr>
        <p:spPr>
          <a:xfrm>
            <a:off x="2227570" y="3119478"/>
            <a:ext cx="1707600" cy="323400"/>
          </a:xfrm>
          <a:prstGeom prst="rect">
            <a:avLst/>
          </a:prstGeom>
          <a:solidFill>
            <a:srgbClr val="0084D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ORCHESTRATION</a:t>
            </a:r>
            <a:endParaRPr sz="900">
              <a:solidFill>
                <a:srgbClr val="FFFFFF"/>
              </a:solidFill>
              <a:latin typeface="Proxima Nova"/>
              <a:ea typeface="Proxima Nova"/>
              <a:cs typeface="Proxima Nova"/>
              <a:sym typeface="Proxima Nova"/>
            </a:endParaRPr>
          </a:p>
          <a:p>
            <a:pPr indent="0" lvl="0" marL="0" rtl="0" algn="ctr">
              <a:spcBef>
                <a:spcPts val="0"/>
              </a:spcBef>
              <a:spcAft>
                <a:spcPts val="0"/>
              </a:spcAft>
              <a:buClr>
                <a:schemeClr val="lt1"/>
              </a:buClr>
              <a:buFont typeface="Arial"/>
              <a:buNone/>
            </a:pPr>
            <a:r>
              <a:rPr lang="de" sz="900">
                <a:solidFill>
                  <a:schemeClr val="lt1"/>
                </a:solidFill>
                <a:latin typeface="Proxima Nova"/>
                <a:ea typeface="Proxima Nova"/>
                <a:cs typeface="Proxima Nova"/>
                <a:sym typeface="Proxima Nova"/>
              </a:rPr>
              <a:t>(Kubernetes)</a:t>
            </a:r>
            <a:endParaRPr sz="900">
              <a:solidFill>
                <a:srgbClr val="FFFFFF"/>
              </a:solidFill>
              <a:latin typeface="Proxima Nova"/>
              <a:ea typeface="Proxima Nova"/>
              <a:cs typeface="Proxima Nova"/>
              <a:sym typeface="Proxima Nova"/>
            </a:endParaRPr>
          </a:p>
        </p:txBody>
      </p:sp>
      <p:sp>
        <p:nvSpPr>
          <p:cNvPr id="794" name="Shape 794"/>
          <p:cNvSpPr/>
          <p:nvPr/>
        </p:nvSpPr>
        <p:spPr>
          <a:xfrm>
            <a:off x="2127200" y="2181275"/>
            <a:ext cx="72300" cy="1622100"/>
          </a:xfrm>
          <a:prstGeom prst="leftBracket">
            <a:avLst>
              <a:gd fmla="val 8333" name="adj"/>
            </a:avLst>
          </a:prstGeom>
          <a:noFill/>
          <a:ln cap="flat" cmpd="sng" w="9525">
            <a:solidFill>
              <a:srgbClr val="999999"/>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95" name="Shape 795"/>
          <p:cNvSpPr txBox="1"/>
          <p:nvPr/>
        </p:nvSpPr>
        <p:spPr>
          <a:xfrm>
            <a:off x="2231163"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SELF-SERVICE</a:t>
            </a:r>
            <a:endParaRPr sz="800">
              <a:latin typeface="Proxima Nova"/>
              <a:ea typeface="Proxima Nova"/>
              <a:cs typeface="Proxima Nova"/>
              <a:sym typeface="Proxima Nova"/>
            </a:endParaRPr>
          </a:p>
        </p:txBody>
      </p:sp>
      <p:sp>
        <p:nvSpPr>
          <p:cNvPr id="796" name="Shape 796"/>
          <p:cNvSpPr txBox="1"/>
          <p:nvPr/>
        </p:nvSpPr>
        <p:spPr>
          <a:xfrm>
            <a:off x="4837101" y="2166149"/>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de" sz="800">
                <a:solidFill>
                  <a:schemeClr val="lt1"/>
                </a:solidFill>
                <a:latin typeface="Proxima Nova"/>
                <a:ea typeface="Proxima Nova"/>
                <a:cs typeface="Proxima Nova"/>
                <a:sym typeface="Proxima Nova"/>
              </a:rPr>
              <a:t>MONITORING</a:t>
            </a:r>
            <a:endParaRPr sz="800">
              <a:solidFill>
                <a:srgbClr val="FFFFFF"/>
              </a:solidFill>
              <a:latin typeface="Proxima Nova"/>
              <a:ea typeface="Proxima Nova"/>
              <a:cs typeface="Proxima Nova"/>
              <a:sym typeface="Proxima Nova"/>
            </a:endParaRPr>
          </a:p>
        </p:txBody>
      </p:sp>
      <p:sp>
        <p:nvSpPr>
          <p:cNvPr id="797" name="Shape 797"/>
          <p:cNvSpPr txBox="1"/>
          <p:nvPr/>
        </p:nvSpPr>
        <p:spPr>
          <a:xfrm>
            <a:off x="6140077" y="2521821"/>
            <a:ext cx="1266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800">
                <a:solidFill>
                  <a:srgbClr val="FFFFFF"/>
                </a:solidFill>
                <a:latin typeface="Proxima Nova"/>
                <a:ea typeface="Proxima Nova"/>
                <a:cs typeface="Proxima Nova"/>
                <a:sym typeface="Proxima Nova"/>
              </a:rPr>
              <a:t>SECURITY ANALYSIS</a:t>
            </a:r>
            <a:endParaRPr sz="800">
              <a:latin typeface="Proxima Nova"/>
              <a:ea typeface="Proxima Nova"/>
              <a:cs typeface="Proxima Nova"/>
              <a:sym typeface="Proxima Nova"/>
            </a:endParaRPr>
          </a:p>
        </p:txBody>
      </p:sp>
      <p:sp>
        <p:nvSpPr>
          <p:cNvPr id="798" name="Shape 798"/>
          <p:cNvSpPr txBox="1"/>
          <p:nvPr/>
        </p:nvSpPr>
        <p:spPr>
          <a:xfrm>
            <a:off x="5705645" y="3119478"/>
            <a:ext cx="1707600" cy="323400"/>
          </a:xfrm>
          <a:prstGeom prst="rect">
            <a:avLst/>
          </a:prstGeom>
          <a:solidFill>
            <a:srgbClr val="99999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Arial"/>
              <a:buNone/>
            </a:pPr>
            <a:r>
              <a:rPr lang="de" sz="900">
                <a:solidFill>
                  <a:srgbClr val="FFFFFF"/>
                </a:solidFill>
                <a:latin typeface="Proxima Nova"/>
                <a:ea typeface="Proxima Nova"/>
                <a:cs typeface="Proxima Nova"/>
                <a:sym typeface="Proxima Nova"/>
              </a:rPr>
              <a:t>INTERNAL REGISTRY</a:t>
            </a:r>
            <a:endParaRPr sz="900">
              <a:latin typeface="Proxima Nova"/>
              <a:ea typeface="Proxima Nova"/>
              <a:cs typeface="Proxima Nova"/>
              <a:sym typeface="Proxima Nova"/>
            </a:endParaRPr>
          </a:p>
        </p:txBody>
      </p:sp>
      <p:sp>
        <p:nvSpPr>
          <p:cNvPr id="799" name="Shape 799"/>
          <p:cNvSpPr txBox="1"/>
          <p:nvPr/>
        </p:nvSpPr>
        <p:spPr>
          <a:xfrm>
            <a:off x="2231052" y="3837073"/>
            <a:ext cx="5175000" cy="313800"/>
          </a:xfrm>
          <a:prstGeom prst="rect">
            <a:avLst/>
          </a:prstGeom>
          <a:solidFill>
            <a:srgbClr val="C5000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Arial"/>
              <a:buNone/>
            </a:pPr>
            <a:r>
              <a:rPr lang="de" sz="1000">
                <a:solidFill>
                  <a:srgbClr val="FFFFFF"/>
                </a:solidFill>
                <a:latin typeface="Proxima Nova"/>
                <a:ea typeface="Proxima Nova"/>
                <a:cs typeface="Proxima Nova"/>
                <a:sym typeface="Proxima Nova"/>
              </a:rPr>
              <a:t>ENTERPRISE-GRADE CONTAINER OS</a:t>
            </a:r>
            <a:br>
              <a:rPr lang="de" sz="1000">
                <a:solidFill>
                  <a:srgbClr val="FFFFFF"/>
                </a:solidFill>
                <a:latin typeface="Proxima Nova"/>
                <a:ea typeface="Proxima Nova"/>
                <a:cs typeface="Proxima Nova"/>
                <a:sym typeface="Proxima Nova"/>
              </a:rPr>
            </a:br>
            <a:r>
              <a:rPr lang="de" sz="900">
                <a:solidFill>
                  <a:srgbClr val="FFFFFF"/>
                </a:solidFill>
                <a:latin typeface="Proxima Nova"/>
                <a:ea typeface="Proxima Nova"/>
                <a:cs typeface="Proxima Nova"/>
                <a:sym typeface="Proxima Nova"/>
              </a:rPr>
              <a:t>(Red Hat Enterprise Linux &amp; Atomic Host)</a:t>
            </a:r>
            <a:endParaRPr sz="900">
              <a:solidFill>
                <a:srgbClr val="FFFFFF"/>
              </a:solidFill>
              <a:latin typeface="Proxima Nova"/>
              <a:ea typeface="Proxima Nova"/>
              <a:cs typeface="Proxima Nova"/>
              <a:sym typeface="Proxima Nov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3" name="Shape 803"/>
        <p:cNvGrpSpPr/>
        <p:nvPr/>
      </p:nvGrpSpPr>
      <p:grpSpPr>
        <a:xfrm>
          <a:off x="0" y="0"/>
          <a:ext cx="0" cy="0"/>
          <a:chOff x="0" y="0"/>
          <a:chExt cx="0" cy="0"/>
        </a:xfrm>
      </p:grpSpPr>
      <p:sp>
        <p:nvSpPr>
          <p:cNvPr id="804" name="Shape 804"/>
          <p:cNvSpPr txBox="1"/>
          <p:nvPr>
            <p:ph idx="12" type="sldNum"/>
          </p:nvPr>
        </p:nvSpPr>
        <p:spPr>
          <a:xfrm>
            <a:off x="103328" y="4733944"/>
            <a:ext cx="360600" cy="393600"/>
          </a:xfrm>
          <a:prstGeom prst="rect">
            <a:avLst/>
          </a:prstGeom>
        </p:spPr>
        <p:txBody>
          <a:bodyPr anchorCtr="0" anchor="ctr" bIns="83800" lIns="83800" spcFirstLastPara="1" rIns="83800" wrap="square" tIns="83800">
            <a:noAutofit/>
          </a:bodyPr>
          <a:lstStyle/>
          <a:p>
            <a:pPr indent="0" lvl="0" marL="0" rtl="0">
              <a:spcBef>
                <a:spcPts val="0"/>
              </a:spcBef>
              <a:spcAft>
                <a:spcPts val="0"/>
              </a:spcAft>
              <a:buNone/>
            </a:pPr>
            <a:fld id="{00000000-1234-1234-1234-123412341234}" type="slidenum">
              <a:rPr lang="de"/>
              <a:t>‹#›</a:t>
            </a:fld>
            <a:endParaRPr/>
          </a:p>
        </p:txBody>
      </p:sp>
      <p:sp>
        <p:nvSpPr>
          <p:cNvPr id="805" name="Shape 805"/>
          <p:cNvSpPr txBox="1"/>
          <p:nvPr/>
        </p:nvSpPr>
        <p:spPr>
          <a:xfrm>
            <a:off x="505750" y="0"/>
            <a:ext cx="8132400" cy="10632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de" sz="2800">
                <a:solidFill>
                  <a:srgbClr val="000000"/>
                </a:solidFill>
                <a:latin typeface="Overpass"/>
                <a:ea typeface="Overpass"/>
                <a:cs typeface="Overpass"/>
                <a:sym typeface="Overpass"/>
              </a:rPr>
              <a:t>APPLICATION PORTABILITY WITH CONTAINERS</a:t>
            </a:r>
            <a:endParaRPr sz="2800">
              <a:solidFill>
                <a:srgbClr val="000000"/>
              </a:solidFill>
              <a:latin typeface="Overpass"/>
              <a:ea typeface="Overpass"/>
              <a:cs typeface="Overpass"/>
              <a:sym typeface="Overpass"/>
            </a:endParaRPr>
          </a:p>
        </p:txBody>
      </p:sp>
      <p:grpSp>
        <p:nvGrpSpPr>
          <p:cNvPr id="806" name="Shape 806"/>
          <p:cNvGrpSpPr/>
          <p:nvPr/>
        </p:nvGrpSpPr>
        <p:grpSpPr>
          <a:xfrm>
            <a:off x="943575" y="3891075"/>
            <a:ext cx="1098000" cy="573000"/>
            <a:chOff x="791175" y="3738675"/>
            <a:chExt cx="1098000" cy="573000"/>
          </a:xfrm>
        </p:grpSpPr>
        <p:sp>
          <p:nvSpPr>
            <p:cNvPr id="807" name="Shape 807"/>
            <p:cNvSpPr/>
            <p:nvPr/>
          </p:nvSpPr>
          <p:spPr>
            <a:xfrm>
              <a:off x="791175" y="3738675"/>
              <a:ext cx="1098000" cy="573000"/>
            </a:xfrm>
            <a:prstGeom prst="rect">
              <a:avLst/>
            </a:prstGeom>
            <a:solidFill>
              <a:srgbClr val="666666"/>
            </a:solid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de" sz="900">
                  <a:solidFill>
                    <a:srgbClr val="FFFFFF"/>
                  </a:solidFill>
                  <a:latin typeface="Overpass"/>
                  <a:ea typeface="Overpass"/>
                  <a:cs typeface="Overpass"/>
                  <a:sym typeface="Overpass"/>
                </a:rPr>
                <a:t>LAPTOP</a:t>
              </a:r>
              <a:endParaRPr sz="900">
                <a:solidFill>
                  <a:srgbClr val="FFFFFF"/>
                </a:solidFill>
                <a:latin typeface="Overpass"/>
                <a:ea typeface="Overpass"/>
                <a:cs typeface="Overpass"/>
                <a:sym typeface="Overpass"/>
              </a:endParaRPr>
            </a:p>
          </p:txBody>
        </p:sp>
        <p:pic>
          <p:nvPicPr>
            <p:cNvPr id="808" name="Shape 808"/>
            <p:cNvPicPr preferRelativeResize="0"/>
            <p:nvPr/>
          </p:nvPicPr>
          <p:blipFill>
            <a:blip r:embed="rId3">
              <a:alphaModFix/>
            </a:blip>
            <a:stretch>
              <a:fillRect/>
            </a:stretch>
          </p:blipFill>
          <p:spPr>
            <a:xfrm>
              <a:off x="1213275" y="3847026"/>
              <a:ext cx="253800" cy="186300"/>
            </a:xfrm>
            <a:prstGeom prst="rect">
              <a:avLst/>
            </a:prstGeom>
            <a:noFill/>
            <a:ln>
              <a:noFill/>
            </a:ln>
          </p:spPr>
        </p:pic>
      </p:grpSp>
      <p:grpSp>
        <p:nvGrpSpPr>
          <p:cNvPr id="809" name="Shape 809"/>
          <p:cNvGrpSpPr/>
          <p:nvPr/>
        </p:nvGrpSpPr>
        <p:grpSpPr>
          <a:xfrm>
            <a:off x="943575" y="2617554"/>
            <a:ext cx="1098000" cy="708300"/>
            <a:chOff x="943575" y="2962075"/>
            <a:chExt cx="1098000" cy="708300"/>
          </a:xfrm>
        </p:grpSpPr>
        <p:sp>
          <p:nvSpPr>
            <p:cNvPr id="810" name="Shape 810"/>
            <p:cNvSpPr/>
            <p:nvPr/>
          </p:nvSpPr>
          <p:spPr>
            <a:xfrm>
              <a:off x="943575" y="2962075"/>
              <a:ext cx="1098000" cy="708300"/>
            </a:xfrm>
            <a:prstGeom prst="rect">
              <a:avLst/>
            </a:prstGeom>
            <a:solidFill>
              <a:srgbClr val="93C47D"/>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 sz="800">
                  <a:solidFill>
                    <a:srgbClr val="274E13"/>
                  </a:solidFill>
                  <a:latin typeface="Overpass"/>
                  <a:ea typeface="Overpass"/>
                  <a:cs typeface="Overpass"/>
                  <a:sym typeface="Overpass"/>
                </a:rPr>
                <a:t>Container</a:t>
              </a:r>
              <a:endParaRPr sz="800">
                <a:solidFill>
                  <a:srgbClr val="274E13"/>
                </a:solidFill>
                <a:latin typeface="Overpass"/>
                <a:ea typeface="Overpass"/>
                <a:cs typeface="Overpass"/>
                <a:sym typeface="Overpass"/>
              </a:endParaRPr>
            </a:p>
          </p:txBody>
        </p:sp>
        <p:sp>
          <p:nvSpPr>
            <p:cNvPr id="811" name="Shape 811"/>
            <p:cNvSpPr/>
            <p:nvPr/>
          </p:nvSpPr>
          <p:spPr>
            <a:xfrm>
              <a:off x="983300" y="3235246"/>
              <a:ext cx="1023000" cy="1881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Overpass"/>
                  <a:ea typeface="Overpass"/>
                  <a:cs typeface="Overpass"/>
                  <a:sym typeface="Overpass"/>
                </a:rPr>
                <a:t>Application</a:t>
              </a:r>
              <a:endParaRPr sz="700">
                <a:solidFill>
                  <a:srgbClr val="FFFFFF"/>
                </a:solidFill>
                <a:latin typeface="Overpass"/>
                <a:ea typeface="Overpass"/>
                <a:cs typeface="Overpass"/>
                <a:sym typeface="Overpass"/>
              </a:endParaRPr>
            </a:p>
          </p:txBody>
        </p:sp>
        <p:sp>
          <p:nvSpPr>
            <p:cNvPr id="812" name="Shape 812"/>
            <p:cNvSpPr/>
            <p:nvPr/>
          </p:nvSpPr>
          <p:spPr>
            <a:xfrm>
              <a:off x="983300" y="3444822"/>
              <a:ext cx="1023000" cy="1881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Overpass"/>
                  <a:ea typeface="Overpass"/>
                  <a:cs typeface="Overpass"/>
                  <a:sym typeface="Overpass"/>
                </a:rPr>
                <a:t>OS dependencies</a:t>
              </a:r>
              <a:endParaRPr sz="700">
                <a:solidFill>
                  <a:srgbClr val="FFFFFF"/>
                </a:solidFill>
                <a:latin typeface="Overpass"/>
                <a:ea typeface="Overpass"/>
                <a:cs typeface="Overpass"/>
                <a:sym typeface="Overpass"/>
              </a:endParaRPr>
            </a:p>
          </p:txBody>
        </p:sp>
      </p:grpSp>
      <p:sp>
        <p:nvSpPr>
          <p:cNvPr id="813" name="Shape 813"/>
          <p:cNvSpPr/>
          <p:nvPr/>
        </p:nvSpPr>
        <p:spPr>
          <a:xfrm>
            <a:off x="942800" y="3657135"/>
            <a:ext cx="1096200" cy="214500"/>
          </a:xfrm>
          <a:prstGeom prst="rect">
            <a:avLst/>
          </a:prstGeom>
          <a:solidFill>
            <a:srgbClr val="8E7CC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20124D"/>
                </a:solidFill>
                <a:latin typeface="Overpass"/>
                <a:ea typeface="Overpass"/>
                <a:cs typeface="Overpass"/>
                <a:sym typeface="Overpass"/>
              </a:rPr>
              <a:t>Guest VM</a:t>
            </a:r>
            <a:endParaRPr sz="700">
              <a:solidFill>
                <a:srgbClr val="20124D"/>
              </a:solidFill>
              <a:latin typeface="Overpass"/>
              <a:ea typeface="Overpass"/>
              <a:cs typeface="Overpass"/>
              <a:sym typeface="Overpass"/>
            </a:endParaRPr>
          </a:p>
        </p:txBody>
      </p:sp>
      <p:sp>
        <p:nvSpPr>
          <p:cNvPr id="814" name="Shape 814"/>
          <p:cNvSpPr/>
          <p:nvPr/>
        </p:nvSpPr>
        <p:spPr>
          <a:xfrm>
            <a:off x="942799" y="3424887"/>
            <a:ext cx="1096200" cy="214500"/>
          </a:xfrm>
          <a:prstGeom prst="rect">
            <a:avLst/>
          </a:prstGeom>
          <a:solidFill>
            <a:srgbClr val="CC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Overpass"/>
                <a:ea typeface="Overpass"/>
                <a:cs typeface="Overpass"/>
                <a:sym typeface="Overpass"/>
              </a:rPr>
              <a:t>RHEL</a:t>
            </a:r>
            <a:endParaRPr sz="700">
              <a:solidFill>
                <a:srgbClr val="FFFFFF"/>
              </a:solidFill>
              <a:latin typeface="Overpass"/>
              <a:ea typeface="Overpass"/>
              <a:cs typeface="Overpass"/>
              <a:sym typeface="Overpass"/>
            </a:endParaRPr>
          </a:p>
        </p:txBody>
      </p:sp>
      <p:grpSp>
        <p:nvGrpSpPr>
          <p:cNvPr id="815" name="Shape 815"/>
          <p:cNvGrpSpPr/>
          <p:nvPr/>
        </p:nvGrpSpPr>
        <p:grpSpPr>
          <a:xfrm>
            <a:off x="2496459" y="3891075"/>
            <a:ext cx="1098000" cy="573000"/>
            <a:chOff x="2026030" y="3738675"/>
            <a:chExt cx="1098000" cy="573000"/>
          </a:xfrm>
        </p:grpSpPr>
        <p:sp>
          <p:nvSpPr>
            <p:cNvPr id="816" name="Shape 816"/>
            <p:cNvSpPr/>
            <p:nvPr/>
          </p:nvSpPr>
          <p:spPr>
            <a:xfrm>
              <a:off x="2026030" y="3738675"/>
              <a:ext cx="1098000" cy="573000"/>
            </a:xfrm>
            <a:prstGeom prst="rect">
              <a:avLst/>
            </a:prstGeom>
            <a:solidFill>
              <a:srgbClr val="666666"/>
            </a:solid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de" sz="900">
                  <a:solidFill>
                    <a:srgbClr val="FFFFFF"/>
                  </a:solidFill>
                  <a:latin typeface="Overpass"/>
                  <a:ea typeface="Overpass"/>
                  <a:cs typeface="Overpass"/>
                  <a:sym typeface="Overpass"/>
                </a:rPr>
                <a:t>BARE METAL</a:t>
              </a:r>
              <a:endParaRPr sz="900">
                <a:solidFill>
                  <a:srgbClr val="FFFFFF"/>
                </a:solidFill>
                <a:latin typeface="Overpass"/>
                <a:ea typeface="Overpass"/>
                <a:cs typeface="Overpass"/>
                <a:sym typeface="Overpass"/>
              </a:endParaRPr>
            </a:p>
          </p:txBody>
        </p:sp>
        <p:pic>
          <p:nvPicPr>
            <p:cNvPr id="817" name="Shape 817"/>
            <p:cNvPicPr preferRelativeResize="0"/>
            <p:nvPr/>
          </p:nvPicPr>
          <p:blipFill>
            <a:blip r:embed="rId4">
              <a:alphaModFix/>
            </a:blip>
            <a:stretch>
              <a:fillRect/>
            </a:stretch>
          </p:blipFill>
          <p:spPr>
            <a:xfrm>
              <a:off x="2431830" y="3883013"/>
              <a:ext cx="286400" cy="114325"/>
            </a:xfrm>
            <a:prstGeom prst="rect">
              <a:avLst/>
            </a:prstGeom>
            <a:noFill/>
            <a:ln>
              <a:noFill/>
            </a:ln>
          </p:spPr>
        </p:pic>
      </p:grpSp>
      <p:grpSp>
        <p:nvGrpSpPr>
          <p:cNvPr id="818" name="Shape 818"/>
          <p:cNvGrpSpPr/>
          <p:nvPr/>
        </p:nvGrpSpPr>
        <p:grpSpPr>
          <a:xfrm>
            <a:off x="2496758" y="2617554"/>
            <a:ext cx="1098000" cy="708300"/>
            <a:chOff x="943575" y="2962075"/>
            <a:chExt cx="1098000" cy="708300"/>
          </a:xfrm>
        </p:grpSpPr>
        <p:sp>
          <p:nvSpPr>
            <p:cNvPr id="819" name="Shape 819"/>
            <p:cNvSpPr/>
            <p:nvPr/>
          </p:nvSpPr>
          <p:spPr>
            <a:xfrm>
              <a:off x="943575" y="2962075"/>
              <a:ext cx="1098000" cy="708300"/>
            </a:xfrm>
            <a:prstGeom prst="rect">
              <a:avLst/>
            </a:prstGeom>
            <a:solidFill>
              <a:srgbClr val="93C47D"/>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 sz="800">
                  <a:solidFill>
                    <a:srgbClr val="274E13"/>
                  </a:solidFill>
                  <a:latin typeface="Overpass"/>
                  <a:ea typeface="Overpass"/>
                  <a:cs typeface="Overpass"/>
                  <a:sym typeface="Overpass"/>
                </a:rPr>
                <a:t>Container</a:t>
              </a:r>
              <a:endParaRPr sz="800">
                <a:solidFill>
                  <a:srgbClr val="274E13"/>
                </a:solidFill>
                <a:latin typeface="Overpass"/>
                <a:ea typeface="Overpass"/>
                <a:cs typeface="Overpass"/>
                <a:sym typeface="Overpass"/>
              </a:endParaRPr>
            </a:p>
          </p:txBody>
        </p:sp>
        <p:sp>
          <p:nvSpPr>
            <p:cNvPr id="820" name="Shape 820"/>
            <p:cNvSpPr/>
            <p:nvPr/>
          </p:nvSpPr>
          <p:spPr>
            <a:xfrm>
              <a:off x="983300" y="3235246"/>
              <a:ext cx="1023000" cy="1881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Overpass"/>
                  <a:ea typeface="Overpass"/>
                  <a:cs typeface="Overpass"/>
                  <a:sym typeface="Overpass"/>
                </a:rPr>
                <a:t>Application</a:t>
              </a:r>
              <a:endParaRPr sz="700">
                <a:solidFill>
                  <a:srgbClr val="FFFFFF"/>
                </a:solidFill>
                <a:latin typeface="Overpass"/>
                <a:ea typeface="Overpass"/>
                <a:cs typeface="Overpass"/>
                <a:sym typeface="Overpass"/>
              </a:endParaRPr>
            </a:p>
          </p:txBody>
        </p:sp>
        <p:sp>
          <p:nvSpPr>
            <p:cNvPr id="821" name="Shape 821"/>
            <p:cNvSpPr/>
            <p:nvPr/>
          </p:nvSpPr>
          <p:spPr>
            <a:xfrm>
              <a:off x="983300" y="3444822"/>
              <a:ext cx="1023000" cy="1881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Overpass"/>
                  <a:ea typeface="Overpass"/>
                  <a:cs typeface="Overpass"/>
                  <a:sym typeface="Overpass"/>
                </a:rPr>
                <a:t>OS dependencies</a:t>
              </a:r>
              <a:endParaRPr sz="700">
                <a:solidFill>
                  <a:srgbClr val="FFFFFF"/>
                </a:solidFill>
                <a:latin typeface="Overpass"/>
                <a:ea typeface="Overpass"/>
                <a:cs typeface="Overpass"/>
                <a:sym typeface="Overpass"/>
              </a:endParaRPr>
            </a:p>
          </p:txBody>
        </p:sp>
      </p:grpSp>
      <p:sp>
        <p:nvSpPr>
          <p:cNvPr id="822" name="Shape 822"/>
          <p:cNvSpPr/>
          <p:nvPr/>
        </p:nvSpPr>
        <p:spPr>
          <a:xfrm>
            <a:off x="2495975" y="3424875"/>
            <a:ext cx="1096200" cy="446700"/>
          </a:xfrm>
          <a:prstGeom prst="rect">
            <a:avLst/>
          </a:prstGeom>
          <a:solidFill>
            <a:srgbClr val="CC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chemeClr val="lt1"/>
                </a:solidFill>
                <a:latin typeface="Overpass"/>
                <a:ea typeface="Overpass"/>
                <a:cs typeface="Overpass"/>
                <a:sym typeface="Overpass"/>
              </a:rPr>
              <a:t>RHEL</a:t>
            </a:r>
            <a:endParaRPr sz="700">
              <a:solidFill>
                <a:srgbClr val="FFFFFF"/>
              </a:solidFill>
              <a:latin typeface="Overpass"/>
              <a:ea typeface="Overpass"/>
              <a:cs typeface="Overpass"/>
              <a:sym typeface="Overpass"/>
            </a:endParaRPr>
          </a:p>
        </p:txBody>
      </p:sp>
      <p:grpSp>
        <p:nvGrpSpPr>
          <p:cNvPr id="823" name="Shape 823"/>
          <p:cNvGrpSpPr/>
          <p:nvPr/>
        </p:nvGrpSpPr>
        <p:grpSpPr>
          <a:xfrm>
            <a:off x="4049343" y="3891075"/>
            <a:ext cx="1098000" cy="573000"/>
            <a:chOff x="3380760" y="3738675"/>
            <a:chExt cx="1098000" cy="573000"/>
          </a:xfrm>
        </p:grpSpPr>
        <p:sp>
          <p:nvSpPr>
            <p:cNvPr id="824" name="Shape 824"/>
            <p:cNvSpPr/>
            <p:nvPr/>
          </p:nvSpPr>
          <p:spPr>
            <a:xfrm>
              <a:off x="3380760" y="3738675"/>
              <a:ext cx="1098000" cy="573000"/>
            </a:xfrm>
            <a:prstGeom prst="rect">
              <a:avLst/>
            </a:prstGeom>
            <a:solidFill>
              <a:srgbClr val="666666"/>
            </a:solid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de" sz="900">
                  <a:solidFill>
                    <a:srgbClr val="FFFFFF"/>
                  </a:solidFill>
                  <a:latin typeface="Overpass"/>
                  <a:ea typeface="Overpass"/>
                  <a:cs typeface="Overpass"/>
                  <a:sym typeface="Overpass"/>
                </a:rPr>
                <a:t>VIRTUALIZATION</a:t>
              </a:r>
              <a:endParaRPr sz="900">
                <a:solidFill>
                  <a:srgbClr val="FFFFFF"/>
                </a:solidFill>
                <a:latin typeface="Overpass"/>
                <a:ea typeface="Overpass"/>
                <a:cs typeface="Overpass"/>
                <a:sym typeface="Overpass"/>
              </a:endParaRPr>
            </a:p>
          </p:txBody>
        </p:sp>
        <p:pic>
          <p:nvPicPr>
            <p:cNvPr id="825" name="Shape 825"/>
            <p:cNvPicPr preferRelativeResize="0"/>
            <p:nvPr/>
          </p:nvPicPr>
          <p:blipFill>
            <a:blip r:embed="rId5">
              <a:alphaModFix/>
            </a:blip>
            <a:stretch>
              <a:fillRect/>
            </a:stretch>
          </p:blipFill>
          <p:spPr>
            <a:xfrm>
              <a:off x="3786560" y="3872116"/>
              <a:ext cx="286400" cy="136119"/>
            </a:xfrm>
            <a:prstGeom prst="rect">
              <a:avLst/>
            </a:prstGeom>
            <a:noFill/>
            <a:ln>
              <a:noFill/>
            </a:ln>
          </p:spPr>
        </p:pic>
      </p:grpSp>
      <p:grpSp>
        <p:nvGrpSpPr>
          <p:cNvPr id="826" name="Shape 826"/>
          <p:cNvGrpSpPr/>
          <p:nvPr/>
        </p:nvGrpSpPr>
        <p:grpSpPr>
          <a:xfrm>
            <a:off x="4049975" y="2617554"/>
            <a:ext cx="1098000" cy="708300"/>
            <a:chOff x="943575" y="2962075"/>
            <a:chExt cx="1098000" cy="708300"/>
          </a:xfrm>
        </p:grpSpPr>
        <p:sp>
          <p:nvSpPr>
            <p:cNvPr id="827" name="Shape 827"/>
            <p:cNvSpPr/>
            <p:nvPr/>
          </p:nvSpPr>
          <p:spPr>
            <a:xfrm>
              <a:off x="943575" y="2962075"/>
              <a:ext cx="1098000" cy="708300"/>
            </a:xfrm>
            <a:prstGeom prst="rect">
              <a:avLst/>
            </a:prstGeom>
            <a:solidFill>
              <a:srgbClr val="93C47D"/>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 sz="800">
                  <a:solidFill>
                    <a:srgbClr val="274E13"/>
                  </a:solidFill>
                  <a:latin typeface="Overpass"/>
                  <a:ea typeface="Overpass"/>
                  <a:cs typeface="Overpass"/>
                  <a:sym typeface="Overpass"/>
                </a:rPr>
                <a:t>Container</a:t>
              </a:r>
              <a:endParaRPr sz="800">
                <a:solidFill>
                  <a:srgbClr val="274E13"/>
                </a:solidFill>
                <a:latin typeface="Overpass"/>
                <a:ea typeface="Overpass"/>
                <a:cs typeface="Overpass"/>
                <a:sym typeface="Overpass"/>
              </a:endParaRPr>
            </a:p>
          </p:txBody>
        </p:sp>
        <p:sp>
          <p:nvSpPr>
            <p:cNvPr id="828" name="Shape 828"/>
            <p:cNvSpPr/>
            <p:nvPr/>
          </p:nvSpPr>
          <p:spPr>
            <a:xfrm>
              <a:off x="983300" y="3235246"/>
              <a:ext cx="1023000" cy="1881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Overpass"/>
                  <a:ea typeface="Overpass"/>
                  <a:cs typeface="Overpass"/>
                  <a:sym typeface="Overpass"/>
                </a:rPr>
                <a:t>Application</a:t>
              </a:r>
              <a:endParaRPr sz="700">
                <a:solidFill>
                  <a:srgbClr val="FFFFFF"/>
                </a:solidFill>
                <a:latin typeface="Overpass"/>
                <a:ea typeface="Overpass"/>
                <a:cs typeface="Overpass"/>
                <a:sym typeface="Overpass"/>
              </a:endParaRPr>
            </a:p>
          </p:txBody>
        </p:sp>
        <p:sp>
          <p:nvSpPr>
            <p:cNvPr id="829" name="Shape 829"/>
            <p:cNvSpPr/>
            <p:nvPr/>
          </p:nvSpPr>
          <p:spPr>
            <a:xfrm>
              <a:off x="983300" y="3444822"/>
              <a:ext cx="1023000" cy="1881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Overpass"/>
                  <a:ea typeface="Overpass"/>
                  <a:cs typeface="Overpass"/>
                  <a:sym typeface="Overpass"/>
                </a:rPr>
                <a:t>OS dependencies</a:t>
              </a:r>
              <a:endParaRPr sz="700">
                <a:solidFill>
                  <a:srgbClr val="FFFFFF"/>
                </a:solidFill>
                <a:latin typeface="Overpass"/>
                <a:ea typeface="Overpass"/>
                <a:cs typeface="Overpass"/>
                <a:sym typeface="Overpass"/>
              </a:endParaRPr>
            </a:p>
          </p:txBody>
        </p:sp>
      </p:grpSp>
      <p:sp>
        <p:nvSpPr>
          <p:cNvPr id="830" name="Shape 830"/>
          <p:cNvSpPr/>
          <p:nvPr/>
        </p:nvSpPr>
        <p:spPr>
          <a:xfrm>
            <a:off x="4049200" y="3658255"/>
            <a:ext cx="1096200" cy="214500"/>
          </a:xfrm>
          <a:prstGeom prst="rect">
            <a:avLst/>
          </a:prstGeom>
          <a:solidFill>
            <a:srgbClr val="8E7CC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20124D"/>
                </a:solidFill>
                <a:latin typeface="Overpass"/>
                <a:ea typeface="Overpass"/>
                <a:cs typeface="Overpass"/>
                <a:sym typeface="Overpass"/>
              </a:rPr>
              <a:t>Virtual Machine</a:t>
            </a:r>
            <a:endParaRPr sz="700">
              <a:solidFill>
                <a:srgbClr val="20124D"/>
              </a:solidFill>
              <a:latin typeface="Overpass"/>
              <a:ea typeface="Overpass"/>
              <a:cs typeface="Overpass"/>
              <a:sym typeface="Overpass"/>
            </a:endParaRPr>
          </a:p>
        </p:txBody>
      </p:sp>
      <p:sp>
        <p:nvSpPr>
          <p:cNvPr id="831" name="Shape 831"/>
          <p:cNvSpPr/>
          <p:nvPr/>
        </p:nvSpPr>
        <p:spPr>
          <a:xfrm>
            <a:off x="4049199" y="3424887"/>
            <a:ext cx="1096200" cy="214500"/>
          </a:xfrm>
          <a:prstGeom prst="rect">
            <a:avLst/>
          </a:prstGeom>
          <a:solidFill>
            <a:srgbClr val="CC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chemeClr val="lt1"/>
                </a:solidFill>
                <a:latin typeface="Overpass"/>
                <a:ea typeface="Overpass"/>
                <a:cs typeface="Overpass"/>
                <a:sym typeface="Overpass"/>
              </a:rPr>
              <a:t>RHEL</a:t>
            </a:r>
            <a:endParaRPr sz="700">
              <a:solidFill>
                <a:srgbClr val="FFFFFF"/>
              </a:solidFill>
              <a:latin typeface="Overpass"/>
              <a:ea typeface="Overpass"/>
              <a:cs typeface="Overpass"/>
              <a:sym typeface="Overpass"/>
            </a:endParaRPr>
          </a:p>
        </p:txBody>
      </p:sp>
      <p:grpSp>
        <p:nvGrpSpPr>
          <p:cNvPr id="832" name="Shape 832"/>
          <p:cNvGrpSpPr/>
          <p:nvPr/>
        </p:nvGrpSpPr>
        <p:grpSpPr>
          <a:xfrm>
            <a:off x="5602228" y="3891075"/>
            <a:ext cx="1098000" cy="573000"/>
            <a:chOff x="4733582" y="3738675"/>
            <a:chExt cx="1098000" cy="573000"/>
          </a:xfrm>
        </p:grpSpPr>
        <p:sp>
          <p:nvSpPr>
            <p:cNvPr id="833" name="Shape 833"/>
            <p:cNvSpPr/>
            <p:nvPr/>
          </p:nvSpPr>
          <p:spPr>
            <a:xfrm>
              <a:off x="4733582" y="3738675"/>
              <a:ext cx="1098000" cy="573000"/>
            </a:xfrm>
            <a:prstGeom prst="rect">
              <a:avLst/>
            </a:prstGeom>
            <a:solidFill>
              <a:srgbClr val="666666"/>
            </a:solid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de" sz="900">
                  <a:solidFill>
                    <a:srgbClr val="FFFFFF"/>
                  </a:solidFill>
                  <a:latin typeface="Overpass"/>
                  <a:ea typeface="Overpass"/>
                  <a:cs typeface="Overpass"/>
                  <a:sym typeface="Overpass"/>
                </a:rPr>
                <a:t>PRIVATE CLOUD</a:t>
              </a:r>
              <a:endParaRPr sz="900">
                <a:solidFill>
                  <a:srgbClr val="FFFFFF"/>
                </a:solidFill>
                <a:latin typeface="Overpass"/>
                <a:ea typeface="Overpass"/>
                <a:cs typeface="Overpass"/>
                <a:sym typeface="Overpass"/>
              </a:endParaRPr>
            </a:p>
          </p:txBody>
        </p:sp>
        <p:pic>
          <p:nvPicPr>
            <p:cNvPr id="834" name="Shape 834"/>
            <p:cNvPicPr preferRelativeResize="0"/>
            <p:nvPr/>
          </p:nvPicPr>
          <p:blipFill>
            <a:blip r:embed="rId6">
              <a:alphaModFix/>
            </a:blip>
            <a:stretch>
              <a:fillRect/>
            </a:stretch>
          </p:blipFill>
          <p:spPr>
            <a:xfrm>
              <a:off x="5143198" y="3843637"/>
              <a:ext cx="278769" cy="193079"/>
            </a:xfrm>
            <a:prstGeom prst="rect">
              <a:avLst/>
            </a:prstGeom>
            <a:noFill/>
            <a:ln>
              <a:noFill/>
            </a:ln>
          </p:spPr>
        </p:pic>
      </p:grpSp>
      <p:grpSp>
        <p:nvGrpSpPr>
          <p:cNvPr id="835" name="Shape 835"/>
          <p:cNvGrpSpPr/>
          <p:nvPr/>
        </p:nvGrpSpPr>
        <p:grpSpPr>
          <a:xfrm>
            <a:off x="5603975" y="2617554"/>
            <a:ext cx="1098000" cy="708300"/>
            <a:chOff x="943575" y="2962075"/>
            <a:chExt cx="1098000" cy="708300"/>
          </a:xfrm>
        </p:grpSpPr>
        <p:sp>
          <p:nvSpPr>
            <p:cNvPr id="836" name="Shape 836"/>
            <p:cNvSpPr/>
            <p:nvPr/>
          </p:nvSpPr>
          <p:spPr>
            <a:xfrm>
              <a:off x="943575" y="2962075"/>
              <a:ext cx="1098000" cy="708300"/>
            </a:xfrm>
            <a:prstGeom prst="rect">
              <a:avLst/>
            </a:prstGeom>
            <a:solidFill>
              <a:srgbClr val="93C47D"/>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 sz="800">
                  <a:solidFill>
                    <a:srgbClr val="274E13"/>
                  </a:solidFill>
                  <a:latin typeface="Overpass"/>
                  <a:ea typeface="Overpass"/>
                  <a:cs typeface="Overpass"/>
                  <a:sym typeface="Overpass"/>
                </a:rPr>
                <a:t>Container</a:t>
              </a:r>
              <a:endParaRPr sz="800">
                <a:solidFill>
                  <a:srgbClr val="274E13"/>
                </a:solidFill>
                <a:latin typeface="Overpass"/>
                <a:ea typeface="Overpass"/>
                <a:cs typeface="Overpass"/>
                <a:sym typeface="Overpass"/>
              </a:endParaRPr>
            </a:p>
          </p:txBody>
        </p:sp>
        <p:sp>
          <p:nvSpPr>
            <p:cNvPr id="837" name="Shape 837"/>
            <p:cNvSpPr/>
            <p:nvPr/>
          </p:nvSpPr>
          <p:spPr>
            <a:xfrm>
              <a:off x="983300" y="3235246"/>
              <a:ext cx="1023000" cy="1881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Overpass"/>
                  <a:ea typeface="Overpass"/>
                  <a:cs typeface="Overpass"/>
                  <a:sym typeface="Overpass"/>
                </a:rPr>
                <a:t>Application</a:t>
              </a:r>
              <a:endParaRPr sz="700">
                <a:solidFill>
                  <a:srgbClr val="FFFFFF"/>
                </a:solidFill>
                <a:latin typeface="Overpass"/>
                <a:ea typeface="Overpass"/>
                <a:cs typeface="Overpass"/>
                <a:sym typeface="Overpass"/>
              </a:endParaRPr>
            </a:p>
          </p:txBody>
        </p:sp>
        <p:sp>
          <p:nvSpPr>
            <p:cNvPr id="838" name="Shape 838"/>
            <p:cNvSpPr/>
            <p:nvPr/>
          </p:nvSpPr>
          <p:spPr>
            <a:xfrm>
              <a:off x="983300" y="3444822"/>
              <a:ext cx="1023000" cy="1881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Overpass"/>
                  <a:ea typeface="Overpass"/>
                  <a:cs typeface="Overpass"/>
                  <a:sym typeface="Overpass"/>
                </a:rPr>
                <a:t>OS dependencies</a:t>
              </a:r>
              <a:endParaRPr sz="700">
                <a:solidFill>
                  <a:srgbClr val="FFFFFF"/>
                </a:solidFill>
                <a:latin typeface="Overpass"/>
                <a:ea typeface="Overpass"/>
                <a:cs typeface="Overpass"/>
                <a:sym typeface="Overpass"/>
              </a:endParaRPr>
            </a:p>
          </p:txBody>
        </p:sp>
      </p:grpSp>
      <p:sp>
        <p:nvSpPr>
          <p:cNvPr id="839" name="Shape 839"/>
          <p:cNvSpPr/>
          <p:nvPr/>
        </p:nvSpPr>
        <p:spPr>
          <a:xfrm>
            <a:off x="5603200" y="3658243"/>
            <a:ext cx="1096200" cy="214500"/>
          </a:xfrm>
          <a:prstGeom prst="rect">
            <a:avLst/>
          </a:prstGeom>
          <a:solidFill>
            <a:srgbClr val="A2C4C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0C343D"/>
                </a:solidFill>
                <a:latin typeface="Overpass"/>
                <a:ea typeface="Overpass"/>
                <a:cs typeface="Overpass"/>
                <a:sym typeface="Overpass"/>
              </a:rPr>
              <a:t>Virtual Machine</a:t>
            </a:r>
            <a:endParaRPr sz="700">
              <a:solidFill>
                <a:srgbClr val="0C343D"/>
              </a:solidFill>
              <a:latin typeface="Overpass"/>
              <a:ea typeface="Overpass"/>
              <a:cs typeface="Overpass"/>
              <a:sym typeface="Overpass"/>
            </a:endParaRPr>
          </a:p>
        </p:txBody>
      </p:sp>
      <p:sp>
        <p:nvSpPr>
          <p:cNvPr id="840" name="Shape 840"/>
          <p:cNvSpPr/>
          <p:nvPr/>
        </p:nvSpPr>
        <p:spPr>
          <a:xfrm>
            <a:off x="5603199" y="3424887"/>
            <a:ext cx="1096200" cy="214500"/>
          </a:xfrm>
          <a:prstGeom prst="rect">
            <a:avLst/>
          </a:prstGeom>
          <a:solidFill>
            <a:srgbClr val="CC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chemeClr val="lt1"/>
                </a:solidFill>
                <a:latin typeface="Overpass"/>
                <a:ea typeface="Overpass"/>
                <a:cs typeface="Overpass"/>
                <a:sym typeface="Overpass"/>
              </a:rPr>
              <a:t>RHEL</a:t>
            </a:r>
            <a:endParaRPr sz="700">
              <a:solidFill>
                <a:srgbClr val="FFFFFF"/>
              </a:solidFill>
              <a:latin typeface="Overpass"/>
              <a:ea typeface="Overpass"/>
              <a:cs typeface="Overpass"/>
              <a:sym typeface="Overpass"/>
            </a:endParaRPr>
          </a:p>
        </p:txBody>
      </p:sp>
      <p:grpSp>
        <p:nvGrpSpPr>
          <p:cNvPr id="841" name="Shape 841"/>
          <p:cNvGrpSpPr/>
          <p:nvPr/>
        </p:nvGrpSpPr>
        <p:grpSpPr>
          <a:xfrm>
            <a:off x="7155112" y="3891075"/>
            <a:ext cx="1098000" cy="573000"/>
            <a:chOff x="6088312" y="3738675"/>
            <a:chExt cx="1098000" cy="573000"/>
          </a:xfrm>
        </p:grpSpPr>
        <p:sp>
          <p:nvSpPr>
            <p:cNvPr id="842" name="Shape 842"/>
            <p:cNvSpPr/>
            <p:nvPr/>
          </p:nvSpPr>
          <p:spPr>
            <a:xfrm>
              <a:off x="6088312" y="3738675"/>
              <a:ext cx="1098000" cy="573000"/>
            </a:xfrm>
            <a:prstGeom prst="rect">
              <a:avLst/>
            </a:prstGeom>
            <a:solidFill>
              <a:srgbClr val="666666"/>
            </a:solid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de" sz="900">
                  <a:solidFill>
                    <a:srgbClr val="FFFFFF"/>
                  </a:solidFill>
                  <a:latin typeface="Overpass"/>
                  <a:ea typeface="Overpass"/>
                  <a:cs typeface="Overpass"/>
                  <a:sym typeface="Overpass"/>
                </a:rPr>
                <a:t>PUBLIC CLOUD</a:t>
              </a:r>
              <a:endParaRPr sz="900">
                <a:solidFill>
                  <a:srgbClr val="FFFFFF"/>
                </a:solidFill>
                <a:latin typeface="Overpass"/>
                <a:ea typeface="Overpass"/>
                <a:cs typeface="Overpass"/>
                <a:sym typeface="Overpass"/>
              </a:endParaRPr>
            </a:p>
          </p:txBody>
        </p:sp>
        <p:pic>
          <p:nvPicPr>
            <p:cNvPr id="843" name="Shape 843"/>
            <p:cNvPicPr preferRelativeResize="0"/>
            <p:nvPr/>
          </p:nvPicPr>
          <p:blipFill>
            <a:blip r:embed="rId7">
              <a:alphaModFix/>
            </a:blip>
            <a:stretch>
              <a:fillRect/>
            </a:stretch>
          </p:blipFill>
          <p:spPr>
            <a:xfrm>
              <a:off x="6497927" y="3843637"/>
              <a:ext cx="278769" cy="193079"/>
            </a:xfrm>
            <a:prstGeom prst="rect">
              <a:avLst/>
            </a:prstGeom>
            <a:noFill/>
            <a:ln>
              <a:noFill/>
            </a:ln>
          </p:spPr>
        </p:pic>
      </p:grpSp>
      <p:grpSp>
        <p:nvGrpSpPr>
          <p:cNvPr id="844" name="Shape 844"/>
          <p:cNvGrpSpPr/>
          <p:nvPr/>
        </p:nvGrpSpPr>
        <p:grpSpPr>
          <a:xfrm>
            <a:off x="7158750" y="2617554"/>
            <a:ext cx="1098000" cy="708300"/>
            <a:chOff x="943575" y="2962075"/>
            <a:chExt cx="1098000" cy="708300"/>
          </a:xfrm>
        </p:grpSpPr>
        <p:sp>
          <p:nvSpPr>
            <p:cNvPr id="845" name="Shape 845"/>
            <p:cNvSpPr/>
            <p:nvPr/>
          </p:nvSpPr>
          <p:spPr>
            <a:xfrm>
              <a:off x="943575" y="2962075"/>
              <a:ext cx="1098000" cy="708300"/>
            </a:xfrm>
            <a:prstGeom prst="rect">
              <a:avLst/>
            </a:prstGeom>
            <a:solidFill>
              <a:srgbClr val="93C47D"/>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 sz="800">
                  <a:solidFill>
                    <a:srgbClr val="274E13"/>
                  </a:solidFill>
                  <a:latin typeface="Overpass"/>
                  <a:ea typeface="Overpass"/>
                  <a:cs typeface="Overpass"/>
                  <a:sym typeface="Overpass"/>
                </a:rPr>
                <a:t>Container</a:t>
              </a:r>
              <a:endParaRPr sz="800">
                <a:solidFill>
                  <a:srgbClr val="274E13"/>
                </a:solidFill>
                <a:latin typeface="Overpass"/>
                <a:ea typeface="Overpass"/>
                <a:cs typeface="Overpass"/>
                <a:sym typeface="Overpass"/>
              </a:endParaRPr>
            </a:p>
          </p:txBody>
        </p:sp>
        <p:sp>
          <p:nvSpPr>
            <p:cNvPr id="846" name="Shape 846"/>
            <p:cNvSpPr/>
            <p:nvPr/>
          </p:nvSpPr>
          <p:spPr>
            <a:xfrm>
              <a:off x="983300" y="3235246"/>
              <a:ext cx="1023000" cy="1881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Overpass"/>
                  <a:ea typeface="Overpass"/>
                  <a:cs typeface="Overpass"/>
                  <a:sym typeface="Overpass"/>
                </a:rPr>
                <a:t>Application</a:t>
              </a:r>
              <a:endParaRPr sz="700">
                <a:solidFill>
                  <a:srgbClr val="FFFFFF"/>
                </a:solidFill>
                <a:latin typeface="Overpass"/>
                <a:ea typeface="Overpass"/>
                <a:cs typeface="Overpass"/>
                <a:sym typeface="Overpass"/>
              </a:endParaRPr>
            </a:p>
          </p:txBody>
        </p:sp>
        <p:sp>
          <p:nvSpPr>
            <p:cNvPr id="847" name="Shape 847"/>
            <p:cNvSpPr/>
            <p:nvPr/>
          </p:nvSpPr>
          <p:spPr>
            <a:xfrm>
              <a:off x="983300" y="3444822"/>
              <a:ext cx="1023000" cy="1881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FFFFFF"/>
                  </a:solidFill>
                  <a:latin typeface="Overpass"/>
                  <a:ea typeface="Overpass"/>
                  <a:cs typeface="Overpass"/>
                  <a:sym typeface="Overpass"/>
                </a:rPr>
                <a:t>OS dependencies</a:t>
              </a:r>
              <a:endParaRPr sz="700">
                <a:solidFill>
                  <a:srgbClr val="FFFFFF"/>
                </a:solidFill>
                <a:latin typeface="Overpass"/>
                <a:ea typeface="Overpass"/>
                <a:cs typeface="Overpass"/>
                <a:sym typeface="Overpass"/>
              </a:endParaRPr>
            </a:p>
          </p:txBody>
        </p:sp>
      </p:grpSp>
      <p:sp>
        <p:nvSpPr>
          <p:cNvPr id="848" name="Shape 848"/>
          <p:cNvSpPr/>
          <p:nvPr/>
        </p:nvSpPr>
        <p:spPr>
          <a:xfrm>
            <a:off x="7157975" y="3657143"/>
            <a:ext cx="1096200" cy="214500"/>
          </a:xfrm>
          <a:prstGeom prst="rect">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rgbClr val="783F04"/>
                </a:solidFill>
                <a:latin typeface="Overpass"/>
                <a:ea typeface="Overpass"/>
                <a:cs typeface="Overpass"/>
                <a:sym typeface="Overpass"/>
              </a:rPr>
              <a:t>Virtual Machine</a:t>
            </a:r>
            <a:endParaRPr sz="700">
              <a:solidFill>
                <a:srgbClr val="783F04"/>
              </a:solidFill>
              <a:latin typeface="Overpass"/>
              <a:ea typeface="Overpass"/>
              <a:cs typeface="Overpass"/>
              <a:sym typeface="Overpass"/>
            </a:endParaRPr>
          </a:p>
        </p:txBody>
      </p:sp>
      <p:sp>
        <p:nvSpPr>
          <p:cNvPr id="849" name="Shape 849"/>
          <p:cNvSpPr/>
          <p:nvPr/>
        </p:nvSpPr>
        <p:spPr>
          <a:xfrm>
            <a:off x="7157974" y="3424887"/>
            <a:ext cx="1096200" cy="214500"/>
          </a:xfrm>
          <a:prstGeom prst="rect">
            <a:avLst/>
          </a:prstGeom>
          <a:solidFill>
            <a:srgbClr val="CC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700">
                <a:solidFill>
                  <a:schemeClr val="lt1"/>
                </a:solidFill>
                <a:latin typeface="Overpass"/>
                <a:ea typeface="Overpass"/>
                <a:cs typeface="Overpass"/>
                <a:sym typeface="Overpass"/>
              </a:rPr>
              <a:t>RHEL</a:t>
            </a:r>
            <a:endParaRPr sz="700">
              <a:solidFill>
                <a:srgbClr val="FFFFFF"/>
              </a:solidFill>
              <a:latin typeface="Overpass"/>
              <a:ea typeface="Overpass"/>
              <a:cs typeface="Overpass"/>
              <a:sym typeface="Overpass"/>
            </a:endParaRPr>
          </a:p>
        </p:txBody>
      </p:sp>
      <p:sp>
        <p:nvSpPr>
          <p:cNvPr id="850" name="Shape 850"/>
          <p:cNvSpPr txBox="1"/>
          <p:nvPr/>
        </p:nvSpPr>
        <p:spPr>
          <a:xfrm>
            <a:off x="1511025" y="1378900"/>
            <a:ext cx="6164100" cy="68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 sz="1800">
                <a:latin typeface="Overpass"/>
                <a:ea typeface="Overpass"/>
                <a:cs typeface="Overpass"/>
                <a:sym typeface="Overpass"/>
              </a:rPr>
              <a:t>RHEL Containers + RHEL Host = Guaranteed Portability</a:t>
            </a:r>
            <a:br>
              <a:rPr lang="de" sz="1800">
                <a:latin typeface="Overpass"/>
                <a:ea typeface="Overpass"/>
                <a:cs typeface="Overpass"/>
                <a:sym typeface="Overpass"/>
              </a:rPr>
            </a:br>
            <a:r>
              <a:rPr lang="de" sz="1800">
                <a:latin typeface="Overpass"/>
                <a:ea typeface="Overpass"/>
                <a:cs typeface="Overpass"/>
                <a:sym typeface="Overpass"/>
              </a:rPr>
              <a:t>Across Any Infrastructure </a:t>
            </a:r>
            <a:endParaRPr sz="1800">
              <a:latin typeface="Overpass"/>
              <a:ea typeface="Overpass"/>
              <a:cs typeface="Overpass"/>
              <a:sym typeface="Overpass"/>
            </a:endParaRPr>
          </a:p>
        </p:txBody>
      </p:sp>
      <p:cxnSp>
        <p:nvCxnSpPr>
          <p:cNvPr id="851" name="Shape 851"/>
          <p:cNvCxnSpPr/>
          <p:nvPr/>
        </p:nvCxnSpPr>
        <p:spPr>
          <a:xfrm>
            <a:off x="944100" y="3376128"/>
            <a:ext cx="7318800" cy="0"/>
          </a:xfrm>
          <a:prstGeom prst="straightConnector1">
            <a:avLst/>
          </a:prstGeom>
          <a:noFill/>
          <a:ln cap="flat" cmpd="sng" w="9525">
            <a:solidFill>
              <a:schemeClr val="dk2"/>
            </a:solidFill>
            <a:prstDash val="dot"/>
            <a:round/>
            <a:headEnd len="lg" w="lg" type="none"/>
            <a:tailEnd len="lg" w="lg" type="none"/>
          </a:ln>
        </p:spPr>
      </p:cxnSp>
    </p:spTree>
  </p:cSld>
  <p:clrMapOvr>
    <a:masterClrMapping/>
  </p:clrMapOvr>
</p:sld>
</file>

<file path=ppt/theme/theme1.xml><?xml version="1.0" encoding="utf-8"?>
<a:theme xmlns:a="http://schemas.openxmlformats.org/drawingml/2006/main" xmlns:r="http://schemas.openxmlformats.org/officeDocument/2006/relationships" name="Cont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itl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