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796" r:id="rId4"/>
    <p:sldMasterId id="2147483797" r:id="rId5"/>
    <p:sldMasterId id="2147483798" r:id="rId6"/>
    <p:sldMasterId id="2147483799" r:id="rId7"/>
    <p:sldMasterId id="2147483800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</p:sldIdLst>
  <p:sldSz cy="5143500" cx="9144000"/>
  <p:notesSz cx="6858000" cy="9144000"/>
  <p:embeddedFontLst>
    <p:embeddedFont>
      <p:font typeface="Proxima Nova"/>
      <p:regular r:id="rId31"/>
      <p:bold r:id="rId32"/>
      <p:italic r:id="rId33"/>
      <p:boldItalic r:id="rId34"/>
    </p:embeddedFont>
    <p:embeddedFont>
      <p:font typeface="Overpass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12E3835B-FE2E-4D2A-915E-2294EA24BE57}">
  <a:tblStyle styleId="{12E3835B-FE2E-4D2A-915E-2294EA24BE5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31" Type="http://schemas.openxmlformats.org/officeDocument/2006/relationships/font" Target="fonts/ProximaNova-regular.fntdata"/><Relationship Id="rId30" Type="http://schemas.openxmlformats.org/officeDocument/2006/relationships/slide" Target="slides/slide21.xml"/><Relationship Id="rId33" Type="http://schemas.openxmlformats.org/officeDocument/2006/relationships/font" Target="fonts/ProximaNova-italic.fntdata"/><Relationship Id="rId32" Type="http://schemas.openxmlformats.org/officeDocument/2006/relationships/font" Target="fonts/ProximaNova-bold.fntdata"/><Relationship Id="rId35" Type="http://schemas.openxmlformats.org/officeDocument/2006/relationships/font" Target="fonts/Overpass-regular.fntdata"/><Relationship Id="rId34" Type="http://schemas.openxmlformats.org/officeDocument/2006/relationships/font" Target="fonts/ProximaNova-boldItalic.fntdata"/><Relationship Id="rId37" Type="http://schemas.openxmlformats.org/officeDocument/2006/relationships/font" Target="fonts/Overpass-italic.fntdata"/><Relationship Id="rId36" Type="http://schemas.openxmlformats.org/officeDocument/2006/relationships/font" Target="fonts/Overpass-bold.fntdata"/><Relationship Id="rId38" Type="http://schemas.openxmlformats.org/officeDocument/2006/relationships/font" Target="fonts/Overpass-boldItalic.fntdata"/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Shape 75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5" name="Shape 7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Shape 91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5" name="Shape 9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Shape 92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Shape 9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Shape 93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3" name="Shape 9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Shape 94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3" name="Shape 9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Shape 951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2" name="Shape 9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Shape 96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1" name="Shape 9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Shape 96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0" name="Shape 9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Shape 97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9" name="Shape 9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Shape 98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8" name="Shape 9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Shape 99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7" name="Shape 9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Shape 761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2" name="Shape 7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Shape 100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7" name="Shape 10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Shape 101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5" name="Shape 10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Shape 81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Shape 8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Shape 821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2" name="Shape 8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Shape 82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0" name="Shape 8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Shape 8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8" name="Shape 8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Shape 88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8" name="Shape 8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Shape 89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7" name="Shape 8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4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Shape 905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6" name="Shape 9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70.png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6.png"/><Relationship Id="rId3" Type="http://schemas.openxmlformats.org/officeDocument/2006/relationships/image" Target="../media/image37.png"/><Relationship Id="rId4" Type="http://schemas.openxmlformats.org/officeDocument/2006/relationships/image" Target="../media/image41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3.png"/><Relationship Id="rId3" Type="http://schemas.openxmlformats.org/officeDocument/2006/relationships/image" Target="../media/image42.png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4.png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5.png"/><Relationship Id="rId3" Type="http://schemas.openxmlformats.org/officeDocument/2006/relationships/image" Target="../media/image59.png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7.png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7.png"/><Relationship Id="rId3" Type="http://schemas.openxmlformats.org/officeDocument/2006/relationships/image" Target="../media/image56.png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3.png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4.png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8.png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5.png"/><Relationship Id="rId3" Type="http://schemas.openxmlformats.org/officeDocument/2006/relationships/image" Target="../media/image51.png"/><Relationship Id="rId4" Type="http://schemas.openxmlformats.org/officeDocument/2006/relationships/image" Target="../media/image50.png"/><Relationship Id="rId5" Type="http://schemas.openxmlformats.org/officeDocument/2006/relationships/image" Target="../media/image48.png"/><Relationship Id="rId6" Type="http://schemas.openxmlformats.org/officeDocument/2006/relationships/image" Target="../media/image52.png"/><Relationship Id="rId7" Type="http://schemas.openxmlformats.org/officeDocument/2006/relationships/image" Target="../media/image49.png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4.png"/><Relationship Id="rId3" Type="http://schemas.openxmlformats.org/officeDocument/2006/relationships/image" Target="../media/image13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Relationship Id="rId6" Type="http://schemas.openxmlformats.org/officeDocument/2006/relationships/image" Target="../media/image1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1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5.png"/><Relationship Id="rId6" Type="http://schemas.openxmlformats.org/officeDocument/2006/relationships/image" Target="../media/image17.png"/><Relationship Id="rId7" Type="http://schemas.openxmlformats.org/officeDocument/2006/relationships/image" Target="../media/image1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7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5.png"/><Relationship Id="rId6" Type="http://schemas.openxmlformats.org/officeDocument/2006/relationships/image" Target="../media/image17.png"/><Relationship Id="rId7" Type="http://schemas.openxmlformats.org/officeDocument/2006/relationships/image" Target="../media/image1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2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4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5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5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9.png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8.png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0.png"/><Relationship Id="rId3" Type="http://schemas.openxmlformats.org/officeDocument/2006/relationships/image" Target="../media/image69.png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1.png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9.png"/><Relationship Id="rId3" Type="http://schemas.openxmlformats.org/officeDocument/2006/relationships/image" Target="../media/image33.png"/><Relationship Id="rId4" Type="http://schemas.openxmlformats.org/officeDocument/2006/relationships/image" Target="../media/image32.png"/><Relationship Id="rId5" Type="http://schemas.openxmlformats.org/officeDocument/2006/relationships/image" Target="../media/image36.png"/><Relationship Id="rId6" Type="http://schemas.openxmlformats.org/officeDocument/2006/relationships/image" Target="../media/image35.png"/><Relationship Id="rId7" Type="http://schemas.openxmlformats.org/officeDocument/2006/relationships/image" Target="../media/image3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agenda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2" name="Shape 52"/>
          <p:cNvSpPr txBox="1"/>
          <p:nvPr>
            <p:ph idx="1" type="subTitle"/>
          </p:nvPr>
        </p:nvSpPr>
        <p:spPr>
          <a:xfrm>
            <a:off x="826650" y="1708181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subTitle"/>
          </p:nvPr>
        </p:nvSpPr>
        <p:spPr>
          <a:xfrm>
            <a:off x="826650" y="1999125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subTitle"/>
          </p:nvPr>
        </p:nvSpPr>
        <p:spPr>
          <a:xfrm>
            <a:off x="4630950" y="1708181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subTitle"/>
          </p:nvPr>
        </p:nvSpPr>
        <p:spPr>
          <a:xfrm>
            <a:off x="4630950" y="1999125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5" type="subTitle"/>
          </p:nvPr>
        </p:nvSpPr>
        <p:spPr>
          <a:xfrm>
            <a:off x="826650" y="2325375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6" type="subTitle"/>
          </p:nvPr>
        </p:nvSpPr>
        <p:spPr>
          <a:xfrm>
            <a:off x="826650" y="2616319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7" type="subTitle"/>
          </p:nvPr>
        </p:nvSpPr>
        <p:spPr>
          <a:xfrm>
            <a:off x="4630950" y="2325375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8" type="subTitle"/>
          </p:nvPr>
        </p:nvSpPr>
        <p:spPr>
          <a:xfrm>
            <a:off x="4630950" y="2616319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9" type="subTitle"/>
          </p:nvPr>
        </p:nvSpPr>
        <p:spPr>
          <a:xfrm>
            <a:off x="826650" y="2942569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3" type="subTitle"/>
          </p:nvPr>
        </p:nvSpPr>
        <p:spPr>
          <a:xfrm>
            <a:off x="826650" y="3233513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4" type="subTitle"/>
          </p:nvPr>
        </p:nvSpPr>
        <p:spPr>
          <a:xfrm>
            <a:off x="4630950" y="2942569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5" type="subTitle"/>
          </p:nvPr>
        </p:nvSpPr>
        <p:spPr>
          <a:xfrm>
            <a:off x="4630950" y="3233513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6" type="subTitle"/>
          </p:nvPr>
        </p:nvSpPr>
        <p:spPr>
          <a:xfrm>
            <a:off x="826650" y="3559763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7" type="subTitle"/>
          </p:nvPr>
        </p:nvSpPr>
        <p:spPr>
          <a:xfrm>
            <a:off x="826650" y="3850706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8" type="subTitle"/>
          </p:nvPr>
        </p:nvSpPr>
        <p:spPr>
          <a:xfrm>
            <a:off x="4630950" y="3559763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9" type="subTitle"/>
          </p:nvPr>
        </p:nvSpPr>
        <p:spPr>
          <a:xfrm>
            <a:off x="4630950" y="3850706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8" name="Shape 6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20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re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Shape 554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55" name="Shape 555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56" name="Shape 556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top, text bottom 1"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Shape 558"/>
          <p:cNvSpPr txBox="1"/>
          <p:nvPr>
            <p:ph idx="1" type="body"/>
          </p:nvPr>
        </p:nvSpPr>
        <p:spPr>
          <a:xfrm>
            <a:off x="826650" y="3909498"/>
            <a:ext cx="7490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559" name="Shape 55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60" name="Shape 560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ontent Slide"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 txBox="1"/>
          <p:nvPr>
            <p:ph type="title"/>
          </p:nvPr>
        </p:nvSpPr>
        <p:spPr>
          <a:xfrm>
            <a:off x="134350" y="104500"/>
            <a:ext cx="4060800" cy="350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43434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2"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 txBox="1"/>
          <p:nvPr>
            <p:ph idx="11" type="ftr"/>
          </p:nvPr>
        </p:nvSpPr>
        <p:spPr>
          <a:xfrm>
            <a:off x="457200" y="4800600"/>
            <a:ext cx="7162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5" name="Shape 565"/>
          <p:cNvSpPr txBox="1"/>
          <p:nvPr>
            <p:ph type="title"/>
          </p:nvPr>
        </p:nvSpPr>
        <p:spPr>
          <a:xfrm>
            <a:off x="685800" y="0"/>
            <a:ext cx="77724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6" name="Shape 566"/>
          <p:cNvSpPr txBox="1"/>
          <p:nvPr>
            <p:ph idx="1" type="body"/>
          </p:nvPr>
        </p:nvSpPr>
        <p:spPr>
          <a:xfrm>
            <a:off x="685800" y="1292613"/>
            <a:ext cx="7772400" cy="3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1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None/>
              <a:defRPr b="0" i="0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55600" lvl="1" marL="914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roxima Nova"/>
              <a:buChar char="●"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roxima Nova"/>
              <a:buChar char="○"/>
              <a:defRPr b="0" i="0" sz="1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roxima Nova"/>
              <a:buChar char="■"/>
              <a:defRPr b="0" i="0" sz="1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roxima Nova"/>
              <a:buChar char="»"/>
              <a:defRPr b="0" i="0" sz="1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roxima Nova"/>
              <a:buChar char="•"/>
              <a:defRPr b="0" i="0" sz="1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roxima Nova"/>
              <a:buChar char="•"/>
              <a:defRPr b="0" i="0" sz="1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roxima Nova"/>
              <a:buChar char="•"/>
              <a:defRPr b="0" i="0" sz="1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roxima Nova"/>
              <a:buChar char="•"/>
              <a:defRPr b="0" i="0" sz="1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3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69" name="Shape 56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70" name="Shape 570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graphic right 2"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Shape 572"/>
          <p:cNvSpPr txBox="1"/>
          <p:nvPr>
            <p:ph idx="1" type="body"/>
          </p:nvPr>
        </p:nvSpPr>
        <p:spPr>
          <a:xfrm>
            <a:off x="826700" y="1625925"/>
            <a:ext cx="35850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573" name="Shape 57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74" name="Shape 574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headline only 2"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Shape 576"/>
          <p:cNvSpPr txBox="1"/>
          <p:nvPr>
            <p:ph type="title"/>
          </p:nvPr>
        </p:nvSpPr>
        <p:spPr>
          <a:xfrm>
            <a:off x="826650" y="1704884"/>
            <a:ext cx="74907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3"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9" name="Shape 57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0" name="Shape 58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1 1 1"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Shape 582"/>
          <p:cNvSpPr txBox="1"/>
          <p:nvPr>
            <p:ph idx="1" type="body"/>
          </p:nvPr>
        </p:nvSpPr>
        <p:spPr>
          <a:xfrm>
            <a:off x="826700" y="1435500"/>
            <a:ext cx="7490700" cy="30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●"/>
              <a:defRPr b="0" i="0" sz="1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○"/>
              <a:defRPr b="0" i="0" sz="1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■"/>
              <a:defRPr b="0" i="0" sz="1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●"/>
              <a:defRPr b="0" i="0" sz="1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○"/>
              <a:defRPr b="0" i="0" sz="1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■"/>
              <a:defRPr b="0" i="0" sz="1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●"/>
              <a:defRPr b="0" i="0" sz="1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○"/>
              <a:defRPr b="0" i="0" sz="1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Char char="■"/>
              <a:defRPr b="0" i="0" sz="1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83" name="Shape 583"/>
          <p:cNvSpPr txBox="1"/>
          <p:nvPr>
            <p:ph type="title"/>
          </p:nvPr>
        </p:nvSpPr>
        <p:spPr>
          <a:xfrm>
            <a:off x="826650" y="22860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2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ucture 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Shape 585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4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descr="social_google-01.png" id="586" name="Shape 5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1550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linkedin-01.png" id="587" name="Shape 5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550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youtube-01.png" id="588" name="Shape 5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21550" y="4196888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facebook-01.png" id="589" name="Shape 5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2125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twitter-01.png" id="590" name="Shape 59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22125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sp>
        <p:nvSpPr>
          <p:cNvPr id="591" name="Shape 591"/>
          <p:cNvSpPr txBox="1"/>
          <p:nvPr>
            <p:ph idx="1" type="subTitle"/>
          </p:nvPr>
        </p:nvSpPr>
        <p:spPr>
          <a:xfrm>
            <a:off x="2276725" y="3264788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92" name="Shape 592"/>
          <p:cNvSpPr txBox="1"/>
          <p:nvPr>
            <p:ph idx="2" type="subTitle"/>
          </p:nvPr>
        </p:nvSpPr>
        <p:spPr>
          <a:xfrm>
            <a:off x="2276725" y="3732403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93" name="Shape 593"/>
          <p:cNvSpPr txBox="1"/>
          <p:nvPr>
            <p:ph idx="3" type="subTitle"/>
          </p:nvPr>
        </p:nvSpPr>
        <p:spPr>
          <a:xfrm>
            <a:off x="2276725" y="4196878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94" name="Shape 594"/>
          <p:cNvSpPr txBox="1"/>
          <p:nvPr>
            <p:ph idx="4" type="subTitle"/>
          </p:nvPr>
        </p:nvSpPr>
        <p:spPr>
          <a:xfrm>
            <a:off x="5069150" y="3264788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95" name="Shape 595"/>
          <p:cNvSpPr txBox="1"/>
          <p:nvPr>
            <p:ph idx="5" type="subTitle"/>
          </p:nvPr>
        </p:nvSpPr>
        <p:spPr>
          <a:xfrm>
            <a:off x="5069150" y="3732403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headline 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826650" y="1704884"/>
            <a:ext cx="74907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2 1"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Shape 597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8" name="Shape 598"/>
          <p:cNvSpPr txBox="1"/>
          <p:nvPr>
            <p:ph idx="1" type="body"/>
          </p:nvPr>
        </p:nvSpPr>
        <p:spPr>
          <a:xfrm>
            <a:off x="826700" y="1280550"/>
            <a:ext cx="7490700" cy="3251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99" name="Shape 59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1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Red_Hat_RGB.png" id="601" name="Shape 6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725" y="972625"/>
            <a:ext cx="1169849" cy="37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02" name="Shape 602"/>
          <p:cNvSpPr txBox="1"/>
          <p:nvPr>
            <p:ph idx="12" type="sldNum"/>
          </p:nvPr>
        </p:nvSpPr>
        <p:spPr>
          <a:xfrm>
            <a:off x="8472458" y="4430542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Shape 60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1pPr>
          </a:lstStyle>
          <a:p/>
        </p:txBody>
      </p:sp>
      <p:sp>
        <p:nvSpPr>
          <p:cNvPr id="605" name="Shape 60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4"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Shape 6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8" name="Shape 60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9" name="Shape 6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2" name="Shape 6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3" name="Shape 613"/>
          <p:cNvSpPr txBox="1"/>
          <p:nvPr>
            <p:ph idx="12" type="sldNum"/>
          </p:nvPr>
        </p:nvSpPr>
        <p:spPr>
          <a:xfrm>
            <a:off x="8472458" y="4430542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AB-2016-Templat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_title.png" id="615" name="Shape 6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28075" y="2076300"/>
            <a:ext cx="3087851" cy="99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6"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Shape 6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8" name="Shape 6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9" name="Shape 6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7"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Shape 6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Shape 6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3" name="Shape 6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8"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Shape 6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6" name="Shape 6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7" name="Shape 6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9"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Shape 6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31" name="Shape 6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6" name="Shape 7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13"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Shape 63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34" name="Shape 63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35" name="Shape 6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14"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Shape 63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38" name="Shape 63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39" name="Shape 6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10"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Shape 6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2" name="Shape 6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3" name="Shape 6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4"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Shape 64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6" name="Shape 646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47" name="Shape 64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48" name="Shape 648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11"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hape 6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1" name="Shape 65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2" name="Shape 6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15"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Shape 65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55" name="Shape 65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56" name="Shape 6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16"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Shape 65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59" name="Shape 65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60" name="Shape 6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12"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hape 66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3" name="Shape 66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4" name="Shape 66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17"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Shape 66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67" name="Shape 66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68" name="Shape 6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hape 67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1" name="Shape 67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72" name="Shape 67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graphic righ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826700" y="1625925"/>
            <a:ext cx="35850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1" name="Shape 8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red na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Shape 674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graphic right 1 1"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Shape 67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7" name="Shape 677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0" i="0" sz="1700" u="none" cap="none" strike="noStrike">
                <a:solidFill>
                  <a:schemeClr val="dk1"/>
                </a:solidFill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Shape 678"/>
          <p:cNvSpPr txBox="1"/>
          <p:nvPr>
            <p:ph idx="2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9" name="Shape 679"/>
          <p:cNvSpPr txBox="1"/>
          <p:nvPr>
            <p:ph idx="12" type="sldNum"/>
          </p:nvPr>
        </p:nvSpPr>
        <p:spPr>
          <a:xfrm>
            <a:off x="103327" y="4733942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0" i="0" sz="800" u="none" cap="none" strike="noStrik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columns, text 1"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Shape 681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2" name="Shape 682"/>
          <p:cNvSpPr txBox="1"/>
          <p:nvPr>
            <p:ph idx="1" type="subTitle"/>
          </p:nvPr>
        </p:nvSpPr>
        <p:spPr>
          <a:xfrm>
            <a:off x="4968475" y="1867647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683" name="Shape 683"/>
          <p:cNvSpPr txBox="1"/>
          <p:nvPr>
            <p:ph idx="2" type="body"/>
          </p:nvPr>
        </p:nvSpPr>
        <p:spPr>
          <a:xfrm>
            <a:off x="4968350" y="2367377"/>
            <a:ext cx="3348900" cy="2074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4" name="Shape 684"/>
          <p:cNvSpPr txBox="1"/>
          <p:nvPr>
            <p:ph idx="3" type="subTitle"/>
          </p:nvPr>
        </p:nvSpPr>
        <p:spPr>
          <a:xfrm>
            <a:off x="826650" y="1867647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685" name="Shape 685"/>
          <p:cNvSpPr txBox="1"/>
          <p:nvPr>
            <p:ph idx="4" type="body"/>
          </p:nvPr>
        </p:nvSpPr>
        <p:spPr>
          <a:xfrm>
            <a:off x="826525" y="2367377"/>
            <a:ext cx="3348900" cy="2074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6" name="Shape 68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87" name="Shape 687"/>
          <p:cNvSpPr txBox="1"/>
          <p:nvPr>
            <p:ph idx="5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18"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Shape 68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90" name="Shape 69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91" name="Shape 69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13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Shape 69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19"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Shape 69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b="0"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96" name="Shape 69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97" name="Shape 69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14"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Shape 69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0" name="Shape 70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01" name="Shape 70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TWO_COLUMNS_2"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Shape 70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4" name="Shape 70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05" name="Shape 70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5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3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3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06" name="Shape 70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lue"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Shape 708"/>
          <p:cNvSpPr txBox="1"/>
          <p:nvPr>
            <p:ph type="title"/>
          </p:nvPr>
        </p:nvSpPr>
        <p:spPr>
          <a:xfrm>
            <a:off x="685800" y="2000250"/>
            <a:ext cx="7772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Shape 71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11" name="Shape 7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left, text righ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4732350" y="1625925"/>
            <a:ext cx="35850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6" name="Shape 8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15"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Shape 713"/>
          <p:cNvSpPr txBox="1"/>
          <p:nvPr>
            <p:ph type="title"/>
          </p:nvPr>
        </p:nvSpPr>
        <p:spPr>
          <a:xfrm>
            <a:off x="778225" y="445025"/>
            <a:ext cx="7587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Font typeface="Overpass"/>
              <a:buNone/>
              <a:defRPr sz="3200"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Font typeface="Overpass"/>
              <a:buNone/>
              <a:defRPr sz="32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Font typeface="Overpass"/>
              <a:buNone/>
              <a:defRPr sz="32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Font typeface="Overpass"/>
              <a:buNone/>
              <a:defRPr sz="32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Font typeface="Overpass"/>
              <a:buNone/>
              <a:defRPr sz="32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Font typeface="Overpass"/>
              <a:buNone/>
              <a:defRPr sz="32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Font typeface="Overpass"/>
              <a:buNone/>
              <a:defRPr sz="32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Font typeface="Overpass"/>
              <a:buNone/>
              <a:defRPr sz="32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Font typeface="Overpass"/>
              <a:buNone/>
              <a:defRPr sz="32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714" name="Shape 714"/>
          <p:cNvSpPr txBox="1"/>
          <p:nvPr>
            <p:ph idx="1" type="body"/>
          </p:nvPr>
        </p:nvSpPr>
        <p:spPr>
          <a:xfrm>
            <a:off x="778225" y="1304875"/>
            <a:ext cx="7548600" cy="302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"/>
              <a:buChar char="●"/>
              <a:defRPr>
                <a:solidFill>
                  <a:srgbClr val="434343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indent="-330200" lvl="1" marL="914400" rtl="0"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Overpass"/>
              <a:buChar char="○"/>
              <a:defRPr sz="1600">
                <a:solidFill>
                  <a:srgbClr val="434343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"/>
              <a:buChar char="■"/>
              <a:defRPr>
                <a:solidFill>
                  <a:srgbClr val="434343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"/>
              <a:buChar char="●"/>
              <a:defRPr>
                <a:solidFill>
                  <a:srgbClr val="434343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"/>
              <a:buChar char="○"/>
              <a:defRPr>
                <a:solidFill>
                  <a:srgbClr val="434343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"/>
              <a:buChar char="■"/>
              <a:defRPr>
                <a:solidFill>
                  <a:srgbClr val="434343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"/>
              <a:buChar char="●"/>
              <a:defRPr>
                <a:solidFill>
                  <a:srgbClr val="434343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"/>
              <a:buChar char="○"/>
              <a:defRPr>
                <a:solidFill>
                  <a:srgbClr val="434343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verpass"/>
              <a:buChar char="■"/>
              <a:defRPr>
                <a:solidFill>
                  <a:srgbClr val="434343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715" name="Shape 7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tech-exchange-logo.png" id="716" name="Shape 7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01573" y="4464125"/>
            <a:ext cx="1630724" cy="50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Shape 7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925" y="4461258"/>
            <a:ext cx="1545975" cy="4957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Slide Blu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uc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Shape 720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721" name="Shape 721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722" name="Shape 722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5"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Shape 724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5" name="Shape 725"/>
          <p:cNvSpPr txBox="1"/>
          <p:nvPr>
            <p:ph idx="1" type="body"/>
          </p:nvPr>
        </p:nvSpPr>
        <p:spPr>
          <a:xfrm>
            <a:off x="826700" y="1233775"/>
            <a:ext cx="7490700" cy="3290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Font typeface="Overpass"/>
              <a:buChar char="●"/>
              <a:defRPr>
                <a:latin typeface="Overpass"/>
                <a:ea typeface="Overpass"/>
                <a:cs typeface="Overpass"/>
                <a:sym typeface="Overpass"/>
              </a:defRPr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Font typeface="Overpass"/>
              <a:buChar char="○"/>
              <a:defRPr>
                <a:latin typeface="Overpass"/>
                <a:ea typeface="Overpass"/>
                <a:cs typeface="Overpass"/>
                <a:sym typeface="Overpass"/>
              </a:defRPr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Font typeface="Overpass"/>
              <a:buChar char="■"/>
              <a:defRPr>
                <a:latin typeface="Overpass"/>
                <a:ea typeface="Overpass"/>
                <a:cs typeface="Overpass"/>
                <a:sym typeface="Overpass"/>
              </a:defRPr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Font typeface="Overpass"/>
              <a:buChar char="●"/>
              <a:defRPr>
                <a:latin typeface="Overpass"/>
                <a:ea typeface="Overpass"/>
                <a:cs typeface="Overpass"/>
                <a:sym typeface="Overpass"/>
              </a:defRPr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Font typeface="Overpass"/>
              <a:buChar char="○"/>
              <a:defRPr>
                <a:latin typeface="Overpass"/>
                <a:ea typeface="Overpass"/>
                <a:cs typeface="Overpass"/>
                <a:sym typeface="Overpass"/>
              </a:defRPr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Font typeface="Overpass"/>
              <a:buChar char="■"/>
              <a:defRPr>
                <a:latin typeface="Overpass"/>
                <a:ea typeface="Overpass"/>
                <a:cs typeface="Overpass"/>
                <a:sym typeface="Overpass"/>
              </a:defRPr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Font typeface="Overpass"/>
              <a:buChar char="●"/>
              <a:defRPr>
                <a:latin typeface="Overpass"/>
                <a:ea typeface="Overpass"/>
                <a:cs typeface="Overpass"/>
                <a:sym typeface="Overpass"/>
              </a:defRPr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Font typeface="Overpass"/>
              <a:buChar char="○"/>
              <a:defRPr>
                <a:latin typeface="Overpass"/>
                <a:ea typeface="Overpass"/>
                <a:cs typeface="Overpass"/>
                <a:sym typeface="Overpass"/>
              </a:defRPr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Font typeface="Overpass"/>
              <a:buChar char="■"/>
              <a:defRPr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726" name="Shape 72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Overpass"/>
              <a:buNone/>
              <a:defRPr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6"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hape 728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9" name="Shape 729"/>
          <p:cNvSpPr txBox="1"/>
          <p:nvPr>
            <p:ph idx="1" type="body"/>
          </p:nvPr>
        </p:nvSpPr>
        <p:spPr>
          <a:xfrm>
            <a:off x="826700" y="1244925"/>
            <a:ext cx="7490700" cy="3276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30" name="Shape 73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20"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73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733" name="Shape 73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734" name="Shape 7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red struc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Shape 736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na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Shape 738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40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pic>
        <p:nvPicPr>
          <p:cNvPr descr="social_google-01.png" id="739" name="Shape 7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1550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linkedin-01.png" id="740" name="Shape 7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550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youtube-01.png" id="741" name="Shape 7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21550" y="4196888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facebook-01.png" id="742" name="Shape 7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2125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twitter-01.png" id="743" name="Shape 74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22125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sp>
        <p:nvSpPr>
          <p:cNvPr id="744" name="Shape 744"/>
          <p:cNvSpPr txBox="1"/>
          <p:nvPr>
            <p:ph idx="1" type="subTitle"/>
          </p:nvPr>
        </p:nvSpPr>
        <p:spPr>
          <a:xfrm>
            <a:off x="2276725" y="3264788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745" name="Shape 745"/>
          <p:cNvSpPr txBox="1"/>
          <p:nvPr>
            <p:ph idx="2" type="subTitle"/>
          </p:nvPr>
        </p:nvSpPr>
        <p:spPr>
          <a:xfrm>
            <a:off x="2276725" y="3732403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746" name="Shape 746"/>
          <p:cNvSpPr txBox="1"/>
          <p:nvPr>
            <p:ph idx="3" type="subTitle"/>
          </p:nvPr>
        </p:nvSpPr>
        <p:spPr>
          <a:xfrm>
            <a:off x="2276725" y="4196878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747" name="Shape 747"/>
          <p:cNvSpPr txBox="1"/>
          <p:nvPr>
            <p:ph idx="4" type="subTitle"/>
          </p:nvPr>
        </p:nvSpPr>
        <p:spPr>
          <a:xfrm>
            <a:off x="5069150" y="3264788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748" name="Shape 748"/>
          <p:cNvSpPr txBox="1"/>
          <p:nvPr>
            <p:ph idx="5" type="subTitle"/>
          </p:nvPr>
        </p:nvSpPr>
        <p:spPr>
          <a:xfrm>
            <a:off x="5069150" y="3732403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7"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Shape 75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1" name="Shape 751"/>
          <p:cNvSpPr txBox="1"/>
          <p:nvPr>
            <p:ph idx="1" type="body"/>
          </p:nvPr>
        </p:nvSpPr>
        <p:spPr>
          <a:xfrm>
            <a:off x="826700" y="1244925"/>
            <a:ext cx="7490700" cy="3276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52" name="Shape 75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columns, graphic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Shape 90"/>
          <p:cNvSpPr txBox="1"/>
          <p:nvPr>
            <p:ph idx="1" type="subTitle"/>
          </p:nvPr>
        </p:nvSpPr>
        <p:spPr>
          <a:xfrm>
            <a:off x="4968475" y="2753153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91" name="Shape 91"/>
          <p:cNvSpPr txBox="1"/>
          <p:nvPr>
            <p:ph idx="2" type="body"/>
          </p:nvPr>
        </p:nvSpPr>
        <p:spPr>
          <a:xfrm>
            <a:off x="4968350" y="3138578"/>
            <a:ext cx="3348900" cy="1341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2" name="Shape 92"/>
          <p:cNvSpPr txBox="1"/>
          <p:nvPr>
            <p:ph idx="3" type="subTitle"/>
          </p:nvPr>
        </p:nvSpPr>
        <p:spPr>
          <a:xfrm>
            <a:off x="826650" y="2753153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93" name="Shape 93"/>
          <p:cNvSpPr txBox="1"/>
          <p:nvPr>
            <p:ph idx="4" type="body"/>
          </p:nvPr>
        </p:nvSpPr>
        <p:spPr>
          <a:xfrm>
            <a:off x="826525" y="3138578"/>
            <a:ext cx="3348900" cy="1341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4" name="Shape 9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95" name="Shape 95"/>
          <p:cNvSpPr txBox="1"/>
          <p:nvPr>
            <p:ph idx="5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columns, 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8" name="Shape 98"/>
          <p:cNvSpPr txBox="1"/>
          <p:nvPr>
            <p:ph idx="1" type="subTitle"/>
          </p:nvPr>
        </p:nvSpPr>
        <p:spPr>
          <a:xfrm>
            <a:off x="4968475" y="1867647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99" name="Shape 99"/>
          <p:cNvSpPr txBox="1"/>
          <p:nvPr>
            <p:ph idx="2" type="body"/>
          </p:nvPr>
        </p:nvSpPr>
        <p:spPr>
          <a:xfrm>
            <a:off x="4968350" y="2367377"/>
            <a:ext cx="3348900" cy="2074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0" name="Shape 100"/>
          <p:cNvSpPr txBox="1"/>
          <p:nvPr>
            <p:ph idx="3" type="subTitle"/>
          </p:nvPr>
        </p:nvSpPr>
        <p:spPr>
          <a:xfrm>
            <a:off x="826650" y="1867647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01" name="Shape 101"/>
          <p:cNvSpPr txBox="1"/>
          <p:nvPr>
            <p:ph idx="4" type="body"/>
          </p:nvPr>
        </p:nvSpPr>
        <p:spPr>
          <a:xfrm>
            <a:off x="826525" y="2367377"/>
            <a:ext cx="3348900" cy="2074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2" name="Shape 10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5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graphics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6" name="Shape 106"/>
          <p:cNvSpPr txBox="1"/>
          <p:nvPr>
            <p:ph idx="1" type="subTitle"/>
          </p:nvPr>
        </p:nvSpPr>
        <p:spPr>
          <a:xfrm>
            <a:off x="826650" y="2644932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07" name="Shape 107"/>
          <p:cNvSpPr txBox="1"/>
          <p:nvPr>
            <p:ph idx="2" type="body"/>
          </p:nvPr>
        </p:nvSpPr>
        <p:spPr>
          <a:xfrm>
            <a:off x="826650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8" name="Shape 108"/>
          <p:cNvSpPr txBox="1"/>
          <p:nvPr>
            <p:ph idx="3" type="subTitle"/>
          </p:nvPr>
        </p:nvSpPr>
        <p:spPr>
          <a:xfrm>
            <a:off x="3467638" y="2644932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09" name="Shape 109"/>
          <p:cNvSpPr txBox="1"/>
          <p:nvPr>
            <p:ph idx="4" type="body"/>
          </p:nvPr>
        </p:nvSpPr>
        <p:spPr>
          <a:xfrm>
            <a:off x="3467638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0" name="Shape 110"/>
          <p:cNvSpPr txBox="1"/>
          <p:nvPr>
            <p:ph idx="5" type="subTitle"/>
          </p:nvPr>
        </p:nvSpPr>
        <p:spPr>
          <a:xfrm>
            <a:off x="6108738" y="2644932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11" name="Shape 111"/>
          <p:cNvSpPr txBox="1"/>
          <p:nvPr>
            <p:ph idx="6" type="body"/>
          </p:nvPr>
        </p:nvSpPr>
        <p:spPr>
          <a:xfrm>
            <a:off x="6108738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2" name="Shape 11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13" name="Shape 113"/>
          <p:cNvSpPr txBox="1"/>
          <p:nvPr>
            <p:ph idx="7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text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Shape 116"/>
          <p:cNvSpPr txBox="1"/>
          <p:nvPr>
            <p:ph idx="1" type="subTitle"/>
          </p:nvPr>
        </p:nvSpPr>
        <p:spPr>
          <a:xfrm>
            <a:off x="826650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17" name="Shape 117"/>
          <p:cNvSpPr txBox="1"/>
          <p:nvPr>
            <p:ph idx="2" type="body"/>
          </p:nvPr>
        </p:nvSpPr>
        <p:spPr>
          <a:xfrm>
            <a:off x="826650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8" name="Shape 118"/>
          <p:cNvSpPr txBox="1"/>
          <p:nvPr>
            <p:ph idx="3" type="subTitle"/>
          </p:nvPr>
        </p:nvSpPr>
        <p:spPr>
          <a:xfrm>
            <a:off x="3467638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19" name="Shape 119"/>
          <p:cNvSpPr txBox="1"/>
          <p:nvPr>
            <p:ph idx="4" type="body"/>
          </p:nvPr>
        </p:nvSpPr>
        <p:spPr>
          <a:xfrm>
            <a:off x="3467638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0" name="Shape 120"/>
          <p:cNvSpPr txBox="1"/>
          <p:nvPr>
            <p:ph idx="5" type="subTitle"/>
          </p:nvPr>
        </p:nvSpPr>
        <p:spPr>
          <a:xfrm>
            <a:off x="6108738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21" name="Shape 121"/>
          <p:cNvSpPr txBox="1"/>
          <p:nvPr>
            <p:ph idx="6" type="body"/>
          </p:nvPr>
        </p:nvSpPr>
        <p:spPr>
          <a:xfrm>
            <a:off x="6108738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2" name="Shape 12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7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top, graphic bottom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826650" y="1554319"/>
            <a:ext cx="7490700" cy="393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27" name="Shape 12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28" name="Shape 128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top, text bottom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826650" y="3909498"/>
            <a:ext cx="7490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32" name="Shape 13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33" name="Shape 13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top, logos botto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826650" y="1512056"/>
            <a:ext cx="7490700" cy="879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37" name="Shape 13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38" name="Shape 138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ogos top, text botto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826650" y="3738063"/>
            <a:ext cx="7490700" cy="715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42" name="Shape 14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43" name="Shape 14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logos righ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826700" y="1625925"/>
            <a:ext cx="3585000" cy="2530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47" name="Shape 14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48" name="Shape 148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ogos left, text righ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4732350" y="1625925"/>
            <a:ext cx="3585000" cy="2536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52" name="Shape 15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53" name="Shape 15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rofile left, text righ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4934725" y="2048925"/>
            <a:ext cx="3382500" cy="1955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7" name="Shape 157"/>
          <p:cNvSpPr txBox="1"/>
          <p:nvPr>
            <p:ph idx="2" type="subTitle"/>
          </p:nvPr>
        </p:nvSpPr>
        <p:spPr>
          <a:xfrm>
            <a:off x="4943325" y="1834500"/>
            <a:ext cx="3382500" cy="32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58" name="Shape 158"/>
          <p:cNvSpPr txBox="1"/>
          <p:nvPr>
            <p:ph idx="3" type="subTitle"/>
          </p:nvPr>
        </p:nvSpPr>
        <p:spPr>
          <a:xfrm>
            <a:off x="826650" y="2625314"/>
            <a:ext cx="3112800" cy="1328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b="1"/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b="1"/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b="1"/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b="1"/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b="1"/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b="1"/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b="1"/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59" name="Shape 15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60" name="Shape 160"/>
          <p:cNvSpPr txBox="1"/>
          <p:nvPr>
            <p:ph idx="4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red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40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pic>
        <p:nvPicPr>
          <p:cNvPr descr="social_google-01.png" id="165" name="Shape 16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921550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linkedin-01.png"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1550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youtube-01.png" id="167" name="Shape 1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550" y="4196888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facebook-01.png" id="168" name="Shape 1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2125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twitter-01.png" id="169" name="Shape 16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2125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Shape 170"/>
          <p:cNvSpPr txBox="1"/>
          <p:nvPr>
            <p:ph idx="1" type="subTitle"/>
          </p:nvPr>
        </p:nvSpPr>
        <p:spPr>
          <a:xfrm>
            <a:off x="2276725" y="3264788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71" name="Shape 171"/>
          <p:cNvSpPr txBox="1"/>
          <p:nvPr>
            <p:ph idx="2" type="subTitle"/>
          </p:nvPr>
        </p:nvSpPr>
        <p:spPr>
          <a:xfrm>
            <a:off x="2276725" y="3732403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72" name="Shape 172"/>
          <p:cNvSpPr txBox="1"/>
          <p:nvPr>
            <p:ph idx="3" type="subTitle"/>
          </p:nvPr>
        </p:nvSpPr>
        <p:spPr>
          <a:xfrm>
            <a:off x="2276725" y="4196878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73" name="Shape 173"/>
          <p:cNvSpPr txBox="1"/>
          <p:nvPr>
            <p:ph idx="4" type="subTitle"/>
          </p:nvPr>
        </p:nvSpPr>
        <p:spPr>
          <a:xfrm>
            <a:off x="5069150" y="3264788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74" name="Shape 174"/>
          <p:cNvSpPr txBox="1"/>
          <p:nvPr>
            <p:ph idx="5" type="subTitle"/>
          </p:nvPr>
        </p:nvSpPr>
        <p:spPr>
          <a:xfrm>
            <a:off x="5069150" y="3732403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uc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40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pic>
        <p:nvPicPr>
          <p:cNvPr descr="social_google-01.png" id="177" name="Shape 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1550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linkedin-01.png" id="178" name="Shape 1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550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youtube-01.png" id="179" name="Shape 17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21550" y="4196888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facebook-01.png" id="180" name="Shape 18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2125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twitter-01.png" id="181" name="Shape 18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22125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Shape 182"/>
          <p:cNvSpPr txBox="1"/>
          <p:nvPr>
            <p:ph idx="1" type="subTitle"/>
          </p:nvPr>
        </p:nvSpPr>
        <p:spPr>
          <a:xfrm>
            <a:off x="2276725" y="3264788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83" name="Shape 183"/>
          <p:cNvSpPr txBox="1"/>
          <p:nvPr>
            <p:ph idx="2" type="subTitle"/>
          </p:nvPr>
        </p:nvSpPr>
        <p:spPr>
          <a:xfrm>
            <a:off x="2276725" y="3732403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84" name="Shape 184"/>
          <p:cNvSpPr txBox="1"/>
          <p:nvPr>
            <p:ph idx="3" type="subTitle"/>
          </p:nvPr>
        </p:nvSpPr>
        <p:spPr>
          <a:xfrm>
            <a:off x="2276725" y="4196878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85" name="Shape 185"/>
          <p:cNvSpPr txBox="1"/>
          <p:nvPr>
            <p:ph idx="4" type="subTitle"/>
          </p:nvPr>
        </p:nvSpPr>
        <p:spPr>
          <a:xfrm>
            <a:off x="5069150" y="3264788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86" name="Shape 186"/>
          <p:cNvSpPr txBox="1"/>
          <p:nvPr>
            <p:ph idx="5" type="subTitle"/>
          </p:nvPr>
        </p:nvSpPr>
        <p:spPr>
          <a:xfrm>
            <a:off x="5069150" y="3732403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na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40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pic>
        <p:nvPicPr>
          <p:cNvPr descr="social_google-01.png" id="189" name="Shape 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1550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linkedin-01.png" id="190" name="Shape 1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550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youtube-01.png" id="191" name="Shape 1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21550" y="4196888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facebook-01.png" id="192" name="Shape 1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2125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twitter-01.png" id="193" name="Shape 19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22125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Shape 194"/>
          <p:cNvSpPr txBox="1"/>
          <p:nvPr>
            <p:ph idx="1" type="subTitle"/>
          </p:nvPr>
        </p:nvSpPr>
        <p:spPr>
          <a:xfrm>
            <a:off x="2276725" y="3264788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95" name="Shape 195"/>
          <p:cNvSpPr txBox="1"/>
          <p:nvPr>
            <p:ph idx="2" type="subTitle"/>
          </p:nvPr>
        </p:nvSpPr>
        <p:spPr>
          <a:xfrm>
            <a:off x="2276725" y="3732403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96" name="Shape 196"/>
          <p:cNvSpPr txBox="1"/>
          <p:nvPr>
            <p:ph idx="3" type="subTitle"/>
          </p:nvPr>
        </p:nvSpPr>
        <p:spPr>
          <a:xfrm>
            <a:off x="2276725" y="4196878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97" name="Shape 197"/>
          <p:cNvSpPr txBox="1"/>
          <p:nvPr>
            <p:ph idx="4" type="subTitle"/>
          </p:nvPr>
        </p:nvSpPr>
        <p:spPr>
          <a:xfrm>
            <a:off x="5069150" y="3264788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98" name="Shape 198"/>
          <p:cNvSpPr txBox="1"/>
          <p:nvPr>
            <p:ph idx="5" type="subTitle"/>
          </p:nvPr>
        </p:nvSpPr>
        <p:spPr>
          <a:xfrm>
            <a:off x="5069150" y="3732403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7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Shape 20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94"/>
            <a:ext cx="9144000" cy="514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208" name="Shape 208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Shape 209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0" name="Shape 210"/>
          <p:cNvSpPr txBox="1"/>
          <p:nvPr>
            <p:ph idx="2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omparison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/>
          <p:nvPr>
            <p:ph idx="1" type="body"/>
          </p:nvPr>
        </p:nvSpPr>
        <p:spPr>
          <a:xfrm>
            <a:off x="337742" y="1487874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9pPr>
          </a:lstStyle>
          <a:p/>
        </p:txBody>
      </p:sp>
      <p:sp>
        <p:nvSpPr>
          <p:cNvPr id="213" name="Shape 213"/>
          <p:cNvSpPr txBox="1"/>
          <p:nvPr>
            <p:ph type="title"/>
          </p:nvPr>
        </p:nvSpPr>
        <p:spPr>
          <a:xfrm>
            <a:off x="336788" y="114935"/>
            <a:ext cx="8205300" cy="5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4" name="Shape 214"/>
          <p:cNvSpPr txBox="1"/>
          <p:nvPr>
            <p:ph idx="2" type="body"/>
          </p:nvPr>
        </p:nvSpPr>
        <p:spPr>
          <a:xfrm>
            <a:off x="4525569" y="1487874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verTx">
  <p:cSld name="Title and Content over Text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/>
          <p:nvPr>
            <p:ph type="title"/>
          </p:nvPr>
        </p:nvSpPr>
        <p:spPr>
          <a:xfrm>
            <a:off x="457140" y="205383"/>
            <a:ext cx="8228400" cy="85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88900" lvl="5" marL="9398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88900" lvl="6" marL="1117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88900" lvl="7" marL="12827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88900" lvl="8" marL="14605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Shape 217"/>
          <p:cNvSpPr txBox="1"/>
          <p:nvPr>
            <p:ph idx="1" type="body"/>
          </p:nvPr>
        </p:nvSpPr>
        <p:spPr>
          <a:xfrm>
            <a:off x="457140" y="1203721"/>
            <a:ext cx="8228400" cy="14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l">
              <a:lnSpc>
                <a:spcPct val="93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l">
              <a:lnSpc>
                <a:spcPct val="93000"/>
              </a:lnSpc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l">
              <a:lnSpc>
                <a:spcPct val="93000"/>
              </a:lnSpc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l">
              <a:lnSpc>
                <a:spcPct val="93000"/>
              </a:lnSpc>
              <a:spcBef>
                <a:spcPts val="4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/>
        </p:txBody>
      </p:sp>
      <p:sp>
        <p:nvSpPr>
          <p:cNvPr id="218" name="Shape 218"/>
          <p:cNvSpPr txBox="1"/>
          <p:nvPr>
            <p:ph idx="2" type="body"/>
          </p:nvPr>
        </p:nvSpPr>
        <p:spPr>
          <a:xfrm>
            <a:off x="457140" y="2723555"/>
            <a:ext cx="8228400" cy="14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l">
              <a:lnSpc>
                <a:spcPct val="93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l">
              <a:lnSpc>
                <a:spcPct val="93000"/>
              </a:lnSpc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l">
              <a:lnSpc>
                <a:spcPct val="93000"/>
              </a:lnSpc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l">
              <a:lnSpc>
                <a:spcPct val="93000"/>
              </a:lnSpc>
              <a:spcBef>
                <a:spcPts val="4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/>
        </p:txBody>
      </p:sp>
      <p:sp>
        <p:nvSpPr>
          <p:cNvPr id="219" name="Shape 219"/>
          <p:cNvSpPr txBox="1"/>
          <p:nvPr>
            <p:ph idx="10" type="dt"/>
          </p:nvPr>
        </p:nvSpPr>
        <p:spPr>
          <a:xfrm>
            <a:off x="457140" y="4685705"/>
            <a:ext cx="2129700" cy="3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165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508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850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193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0" name="Shape 220"/>
          <p:cNvSpPr txBox="1"/>
          <p:nvPr>
            <p:ph idx="11" type="ftr"/>
          </p:nvPr>
        </p:nvSpPr>
        <p:spPr>
          <a:xfrm>
            <a:off x="3127364" y="4685705"/>
            <a:ext cx="2897700" cy="3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165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508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850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193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1" name="Shape 221"/>
          <p:cNvSpPr txBox="1"/>
          <p:nvPr>
            <p:ph idx="12" type="sldNum"/>
          </p:nvPr>
        </p:nvSpPr>
        <p:spPr>
          <a:xfrm>
            <a:off x="3531529" y="4835128"/>
            <a:ext cx="21297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25" lIns="34275" spcFirstLastPara="1" rIns="34275" wrap="square" tIns="171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fld id="{00000000-1234-1234-1234-123412341234}" type="slidenum">
              <a:rPr b="0" i="0" lang="en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text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224" name="Shape 224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Shape 225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6" name="Shape 226"/>
          <p:cNvSpPr txBox="1"/>
          <p:nvPr>
            <p:ph idx="2" type="subTitle"/>
          </p:nvPr>
        </p:nvSpPr>
        <p:spPr>
          <a:xfrm>
            <a:off x="826650" y="1809825"/>
            <a:ext cx="22086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7" name="Shape 227"/>
          <p:cNvSpPr txBox="1"/>
          <p:nvPr>
            <p:ph idx="3" type="body"/>
          </p:nvPr>
        </p:nvSpPr>
        <p:spPr>
          <a:xfrm>
            <a:off x="826650" y="2332275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228" name="Shape 228"/>
          <p:cNvSpPr txBox="1"/>
          <p:nvPr>
            <p:ph idx="4" type="subTitle"/>
          </p:nvPr>
        </p:nvSpPr>
        <p:spPr>
          <a:xfrm>
            <a:off x="3467637" y="1809825"/>
            <a:ext cx="22086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9" name="Shape 229"/>
          <p:cNvSpPr txBox="1"/>
          <p:nvPr>
            <p:ph idx="5" type="body"/>
          </p:nvPr>
        </p:nvSpPr>
        <p:spPr>
          <a:xfrm>
            <a:off x="3467637" y="2332275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230" name="Shape 230"/>
          <p:cNvSpPr txBox="1"/>
          <p:nvPr>
            <p:ph idx="6" type="subTitle"/>
          </p:nvPr>
        </p:nvSpPr>
        <p:spPr>
          <a:xfrm>
            <a:off x="6108737" y="1809825"/>
            <a:ext cx="22086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1" name="Shape 231"/>
          <p:cNvSpPr txBox="1"/>
          <p:nvPr>
            <p:ph idx="7" type="body"/>
          </p:nvPr>
        </p:nvSpPr>
        <p:spPr>
          <a:xfrm>
            <a:off x="6108737" y="2332275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itle, 2 Content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457185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x="457185" y="1203525"/>
            <a:ext cx="4015800" cy="29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Shape 235"/>
          <p:cNvSpPr txBox="1"/>
          <p:nvPr>
            <p:ph idx="2" type="body"/>
          </p:nvPr>
        </p:nvSpPr>
        <p:spPr>
          <a:xfrm>
            <a:off x="4674036" y="1203525"/>
            <a:ext cx="4015800" cy="29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headline only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type="title"/>
          </p:nvPr>
        </p:nvSpPr>
        <p:spPr>
          <a:xfrm>
            <a:off x="826650" y="1704884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238" name="Shape 238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Slide 1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/>
          <p:nvPr>
            <p:ph type="title"/>
          </p:nvPr>
        </p:nvSpPr>
        <p:spPr>
          <a:xfrm>
            <a:off x="457185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1" name="Shape 241"/>
          <p:cNvSpPr txBox="1"/>
          <p:nvPr>
            <p:ph idx="1" type="subTitle"/>
          </p:nvPr>
        </p:nvSpPr>
        <p:spPr>
          <a:xfrm>
            <a:off x="457185" y="1203525"/>
            <a:ext cx="8229300" cy="29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b="0" i="0" sz="1500" u="none" cap="none" strike="noStrike">
                <a:solidFill>
                  <a:schemeClr val="dk1"/>
                </a:solidFill>
              </a:defRPr>
            </a:lvl2pPr>
            <a:lvl3pPr indent="-3175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b="0" i="0" sz="1500" u="none" cap="none" strike="noStrike">
                <a:solidFill>
                  <a:schemeClr val="dk1"/>
                </a:solidFill>
              </a:defRPr>
            </a:lvl3pPr>
            <a:lvl4pPr indent="-3175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b="0" i="0" sz="1500" u="none" cap="none" strike="noStrike">
                <a:solidFill>
                  <a:schemeClr val="dk1"/>
                </a:solidFill>
              </a:defRPr>
            </a:lvl4pPr>
            <a:lvl5pPr indent="-3175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b="0" i="0" sz="1500" u="none" cap="none" strike="noStrike">
                <a:solidFill>
                  <a:schemeClr val="dk1"/>
                </a:solidFill>
              </a:defRPr>
            </a:lvl5pPr>
            <a:lvl6pPr indent="-3175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b="0" i="0" sz="1500" u="none" cap="none" strike="noStrike">
                <a:solidFill>
                  <a:schemeClr val="dk1"/>
                </a:solidFill>
              </a:defRPr>
            </a:lvl6pPr>
            <a:lvl7pPr indent="-3175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b="0" i="0" sz="1500" u="none" cap="none" strike="noStrike">
                <a:solidFill>
                  <a:schemeClr val="dk1"/>
                </a:solidFill>
              </a:defRPr>
            </a:lvl7pPr>
            <a:lvl8pPr indent="-3175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b="0" i="0" sz="1500" u="none" cap="none" strike="noStrike">
                <a:solidFill>
                  <a:schemeClr val="dk1"/>
                </a:solidFill>
              </a:defRPr>
            </a:lvl8pPr>
            <a:lvl9pPr indent="-3175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Header 1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type="title"/>
          </p:nvPr>
        </p:nvSpPr>
        <p:spPr>
          <a:xfrm>
            <a:off x="396393" y="1969201"/>
            <a:ext cx="7772400" cy="93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/>
          <p:nvPr>
            <p:ph type="title"/>
          </p:nvPr>
        </p:nvSpPr>
        <p:spPr>
          <a:xfrm>
            <a:off x="685800" y="0"/>
            <a:ext cx="77709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1pPr>
            <a:lvl2pPr indent="-285750" lvl="1" marL="74295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2pPr>
            <a:lvl3pPr indent="-228600" lvl="2" marL="1143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3pPr>
            <a:lvl4pPr indent="-228600" lvl="3" marL="1600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4pPr>
            <a:lvl5pPr indent="-228600" lvl="4" marL="2057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5pPr>
            <a:lvl6pPr indent="-228600" lvl="5" marL="2514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6pPr>
            <a:lvl7pPr indent="-228600" lvl="6" marL="3429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7pPr>
            <a:lvl8pPr indent="-228600" lvl="7" marL="4800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8pPr>
            <a:lvl9pPr indent="-228600" lvl="8" marL="6629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ONLY_3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8" name="Shape 248"/>
          <p:cNvSpPr txBox="1"/>
          <p:nvPr>
            <p:ph idx="12" type="sldNum"/>
          </p:nvPr>
        </p:nvSpPr>
        <p:spPr>
          <a:xfrm>
            <a:off x="8556791" y="474985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 and Content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/>
          <p:nvPr>
            <p:ph type="title"/>
          </p:nvPr>
        </p:nvSpPr>
        <p:spPr>
          <a:xfrm>
            <a:off x="336788" y="114935"/>
            <a:ext cx="8205300" cy="5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1" name="Shape 251"/>
          <p:cNvSpPr txBox="1"/>
          <p:nvPr>
            <p:ph idx="1" type="body"/>
          </p:nvPr>
        </p:nvSpPr>
        <p:spPr>
          <a:xfrm>
            <a:off x="340591" y="1009332"/>
            <a:ext cx="8205300" cy="35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2000"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2000"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20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columns, text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254" name="Shape 254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Shape 255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Shape 256"/>
          <p:cNvSpPr txBox="1"/>
          <p:nvPr>
            <p:ph idx="2" type="subTitle"/>
          </p:nvPr>
        </p:nvSpPr>
        <p:spPr>
          <a:xfrm>
            <a:off x="4968475" y="1867646"/>
            <a:ext cx="3348900" cy="49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7" name="Shape 257"/>
          <p:cNvSpPr txBox="1"/>
          <p:nvPr>
            <p:ph idx="3" type="body"/>
          </p:nvPr>
        </p:nvSpPr>
        <p:spPr>
          <a:xfrm>
            <a:off x="4968350" y="2367376"/>
            <a:ext cx="3348900" cy="20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258" name="Shape 258"/>
          <p:cNvSpPr txBox="1"/>
          <p:nvPr>
            <p:ph idx="4" type="subTitle"/>
          </p:nvPr>
        </p:nvSpPr>
        <p:spPr>
          <a:xfrm>
            <a:off x="826650" y="1867646"/>
            <a:ext cx="3348900" cy="49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Shape 259"/>
          <p:cNvSpPr txBox="1"/>
          <p:nvPr>
            <p:ph idx="5" type="body"/>
          </p:nvPr>
        </p:nvSpPr>
        <p:spPr>
          <a:xfrm>
            <a:off x="826525" y="2367376"/>
            <a:ext cx="3348900" cy="20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agenda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Shape 26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9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sz="33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sz="33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sz="33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sz="33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sz="33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sz="33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sz="33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sz="3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Shape 263"/>
          <p:cNvSpPr txBox="1"/>
          <p:nvPr>
            <p:ph idx="1" type="subTitle"/>
          </p:nvPr>
        </p:nvSpPr>
        <p:spPr>
          <a:xfrm>
            <a:off x="826650" y="1005975"/>
            <a:ext cx="75582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Shape 264"/>
          <p:cNvSpPr txBox="1"/>
          <p:nvPr>
            <p:ph idx="2" type="subTitle"/>
          </p:nvPr>
        </p:nvSpPr>
        <p:spPr>
          <a:xfrm>
            <a:off x="826650" y="1708181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Shape 265"/>
          <p:cNvSpPr txBox="1"/>
          <p:nvPr>
            <p:ph idx="3" type="subTitle"/>
          </p:nvPr>
        </p:nvSpPr>
        <p:spPr>
          <a:xfrm>
            <a:off x="826650" y="1922925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Shape 266"/>
          <p:cNvSpPr txBox="1"/>
          <p:nvPr>
            <p:ph idx="4" type="subTitle"/>
          </p:nvPr>
        </p:nvSpPr>
        <p:spPr>
          <a:xfrm>
            <a:off x="4630950" y="1708181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Shape 267"/>
          <p:cNvSpPr txBox="1"/>
          <p:nvPr>
            <p:ph idx="5" type="subTitle"/>
          </p:nvPr>
        </p:nvSpPr>
        <p:spPr>
          <a:xfrm>
            <a:off x="4630950" y="1922925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Shape 268"/>
          <p:cNvSpPr txBox="1"/>
          <p:nvPr>
            <p:ph idx="6" type="subTitle"/>
          </p:nvPr>
        </p:nvSpPr>
        <p:spPr>
          <a:xfrm>
            <a:off x="826650" y="2325375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Shape 269"/>
          <p:cNvSpPr txBox="1"/>
          <p:nvPr>
            <p:ph idx="7" type="subTitle"/>
          </p:nvPr>
        </p:nvSpPr>
        <p:spPr>
          <a:xfrm>
            <a:off x="826650" y="2540118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Shape 270"/>
          <p:cNvSpPr txBox="1"/>
          <p:nvPr>
            <p:ph idx="8" type="subTitle"/>
          </p:nvPr>
        </p:nvSpPr>
        <p:spPr>
          <a:xfrm>
            <a:off x="4630950" y="2325375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1" name="Shape 271"/>
          <p:cNvSpPr txBox="1"/>
          <p:nvPr>
            <p:ph idx="9" type="subTitle"/>
          </p:nvPr>
        </p:nvSpPr>
        <p:spPr>
          <a:xfrm>
            <a:off x="4630950" y="2540118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2" name="Shape 272"/>
          <p:cNvSpPr txBox="1"/>
          <p:nvPr>
            <p:ph idx="13" type="subTitle"/>
          </p:nvPr>
        </p:nvSpPr>
        <p:spPr>
          <a:xfrm>
            <a:off x="826650" y="2942568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Shape 273"/>
          <p:cNvSpPr txBox="1"/>
          <p:nvPr>
            <p:ph idx="14" type="subTitle"/>
          </p:nvPr>
        </p:nvSpPr>
        <p:spPr>
          <a:xfrm>
            <a:off x="826650" y="3157312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Shape 274"/>
          <p:cNvSpPr txBox="1"/>
          <p:nvPr>
            <p:ph idx="15" type="subTitle"/>
          </p:nvPr>
        </p:nvSpPr>
        <p:spPr>
          <a:xfrm>
            <a:off x="4630950" y="2942568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Shape 275"/>
          <p:cNvSpPr txBox="1"/>
          <p:nvPr>
            <p:ph idx="16" type="subTitle"/>
          </p:nvPr>
        </p:nvSpPr>
        <p:spPr>
          <a:xfrm>
            <a:off x="4630950" y="3157312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6" name="Shape 276"/>
          <p:cNvSpPr txBox="1"/>
          <p:nvPr>
            <p:ph idx="17" type="subTitle"/>
          </p:nvPr>
        </p:nvSpPr>
        <p:spPr>
          <a:xfrm>
            <a:off x="826650" y="3559762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Shape 277"/>
          <p:cNvSpPr txBox="1"/>
          <p:nvPr>
            <p:ph idx="18" type="subTitle"/>
          </p:nvPr>
        </p:nvSpPr>
        <p:spPr>
          <a:xfrm>
            <a:off x="826650" y="3774506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Shape 278"/>
          <p:cNvSpPr txBox="1"/>
          <p:nvPr>
            <p:ph idx="19" type="subTitle"/>
          </p:nvPr>
        </p:nvSpPr>
        <p:spPr>
          <a:xfrm>
            <a:off x="4630950" y="3559762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Shape 279"/>
          <p:cNvSpPr txBox="1"/>
          <p:nvPr>
            <p:ph idx="20" type="subTitle"/>
          </p:nvPr>
        </p:nvSpPr>
        <p:spPr>
          <a:xfrm>
            <a:off x="4630950" y="3774506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graphic right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282" name="Shape 282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Shape 283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4" name="Shape 284"/>
          <p:cNvSpPr txBox="1"/>
          <p:nvPr>
            <p:ph idx="2" type="body"/>
          </p:nvPr>
        </p:nvSpPr>
        <p:spPr>
          <a:xfrm>
            <a:off x="826700" y="1625925"/>
            <a:ext cx="3585000" cy="26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left, text right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287" name="Shape 287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Shape 288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9" name="Shape 289"/>
          <p:cNvSpPr txBox="1"/>
          <p:nvPr>
            <p:ph idx="2" type="body"/>
          </p:nvPr>
        </p:nvSpPr>
        <p:spPr>
          <a:xfrm>
            <a:off x="4732350" y="1625925"/>
            <a:ext cx="3585000" cy="26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columns, graphics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292" name="Shape 292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Shape 293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Shape 294"/>
          <p:cNvSpPr txBox="1"/>
          <p:nvPr>
            <p:ph idx="2" type="subTitle"/>
          </p:nvPr>
        </p:nvSpPr>
        <p:spPr>
          <a:xfrm>
            <a:off x="4968475" y="2753153"/>
            <a:ext cx="3348900" cy="49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Shape 295"/>
          <p:cNvSpPr txBox="1"/>
          <p:nvPr>
            <p:ph idx="3" type="body"/>
          </p:nvPr>
        </p:nvSpPr>
        <p:spPr>
          <a:xfrm>
            <a:off x="4968350" y="3138578"/>
            <a:ext cx="3348900" cy="13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296" name="Shape 296"/>
          <p:cNvSpPr txBox="1"/>
          <p:nvPr>
            <p:ph idx="4" type="subTitle"/>
          </p:nvPr>
        </p:nvSpPr>
        <p:spPr>
          <a:xfrm>
            <a:off x="826650" y="2753153"/>
            <a:ext cx="3348900" cy="49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Shape 297"/>
          <p:cNvSpPr txBox="1"/>
          <p:nvPr>
            <p:ph idx="5" type="body"/>
          </p:nvPr>
        </p:nvSpPr>
        <p:spPr>
          <a:xfrm>
            <a:off x="826525" y="3138578"/>
            <a:ext cx="3348900" cy="13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graphics"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300" name="Shape 300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Shape 301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Shape 302"/>
          <p:cNvSpPr txBox="1"/>
          <p:nvPr>
            <p:ph idx="2" type="subTitle"/>
          </p:nvPr>
        </p:nvSpPr>
        <p:spPr>
          <a:xfrm>
            <a:off x="826650" y="2644931"/>
            <a:ext cx="22086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Shape 303"/>
          <p:cNvSpPr txBox="1"/>
          <p:nvPr>
            <p:ph idx="3" type="body"/>
          </p:nvPr>
        </p:nvSpPr>
        <p:spPr>
          <a:xfrm>
            <a:off x="826650" y="3110231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304" name="Shape 304"/>
          <p:cNvSpPr txBox="1"/>
          <p:nvPr>
            <p:ph idx="4" type="subTitle"/>
          </p:nvPr>
        </p:nvSpPr>
        <p:spPr>
          <a:xfrm>
            <a:off x="3467637" y="2644931"/>
            <a:ext cx="22086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Shape 305"/>
          <p:cNvSpPr txBox="1"/>
          <p:nvPr>
            <p:ph idx="5" type="body"/>
          </p:nvPr>
        </p:nvSpPr>
        <p:spPr>
          <a:xfrm>
            <a:off x="3467637" y="3110231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306" name="Shape 306"/>
          <p:cNvSpPr txBox="1"/>
          <p:nvPr>
            <p:ph idx="6" type="subTitle"/>
          </p:nvPr>
        </p:nvSpPr>
        <p:spPr>
          <a:xfrm>
            <a:off x="6108737" y="2644931"/>
            <a:ext cx="22086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Shape 307"/>
          <p:cNvSpPr txBox="1"/>
          <p:nvPr>
            <p:ph idx="7" type="body"/>
          </p:nvPr>
        </p:nvSpPr>
        <p:spPr>
          <a:xfrm>
            <a:off x="6108737" y="3110231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top, graphic bottom"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310" name="Shape 310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Shape 311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Shape 312"/>
          <p:cNvSpPr txBox="1"/>
          <p:nvPr>
            <p:ph idx="2" type="body"/>
          </p:nvPr>
        </p:nvSpPr>
        <p:spPr>
          <a:xfrm>
            <a:off x="826650" y="1554318"/>
            <a:ext cx="7490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top, text bottom"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315" name="Shape 315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Shape 316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Shape 317"/>
          <p:cNvSpPr txBox="1"/>
          <p:nvPr>
            <p:ph idx="2" type="body"/>
          </p:nvPr>
        </p:nvSpPr>
        <p:spPr>
          <a:xfrm>
            <a:off x="826650" y="3909498"/>
            <a:ext cx="7490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top, logos bottom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320" name="Shape 320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Shape 321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Shape 322"/>
          <p:cNvSpPr txBox="1"/>
          <p:nvPr>
            <p:ph idx="2" type="body"/>
          </p:nvPr>
        </p:nvSpPr>
        <p:spPr>
          <a:xfrm>
            <a:off x="826650" y="1512056"/>
            <a:ext cx="7490700" cy="87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rtl="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ogos top, text bottom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325" name="Shape 325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Shape 326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Shape 327"/>
          <p:cNvSpPr txBox="1"/>
          <p:nvPr>
            <p:ph idx="2" type="body"/>
          </p:nvPr>
        </p:nvSpPr>
        <p:spPr>
          <a:xfrm>
            <a:off x="826650" y="3738062"/>
            <a:ext cx="74907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logos righ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330" name="Shape 330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Shape 331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Shape 332"/>
          <p:cNvSpPr txBox="1"/>
          <p:nvPr>
            <p:ph idx="2" type="body"/>
          </p:nvPr>
        </p:nvSpPr>
        <p:spPr>
          <a:xfrm>
            <a:off x="826700" y="1625925"/>
            <a:ext cx="3585000" cy="25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ogos left, text righ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335" name="Shape 335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Shape 336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7" name="Shape 337"/>
          <p:cNvSpPr txBox="1"/>
          <p:nvPr>
            <p:ph idx="2" type="body"/>
          </p:nvPr>
        </p:nvSpPr>
        <p:spPr>
          <a:xfrm>
            <a:off x="4732350" y="1625925"/>
            <a:ext cx="3585000" cy="25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rofile left, text righ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  <p:sp>
        <p:nvSpPr>
          <p:cNvPr id="340" name="Shape 340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Shape 341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Shape 342"/>
          <p:cNvSpPr txBox="1"/>
          <p:nvPr>
            <p:ph idx="2" type="body"/>
          </p:nvPr>
        </p:nvSpPr>
        <p:spPr>
          <a:xfrm>
            <a:off x="4934725" y="2048925"/>
            <a:ext cx="3382500" cy="19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43" name="Shape 343"/>
          <p:cNvSpPr txBox="1"/>
          <p:nvPr>
            <p:ph idx="3" type="subTitle"/>
          </p:nvPr>
        </p:nvSpPr>
        <p:spPr>
          <a:xfrm>
            <a:off x="4943325" y="1834500"/>
            <a:ext cx="33825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Shape 344"/>
          <p:cNvSpPr txBox="1"/>
          <p:nvPr>
            <p:ph idx="4" type="subTitle"/>
          </p:nvPr>
        </p:nvSpPr>
        <p:spPr>
          <a:xfrm>
            <a:off x="826650" y="2625314"/>
            <a:ext cx="3112800" cy="13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lank"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1"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5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48" name="Shape 34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Shape 3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only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 txBox="1"/>
          <p:nvPr>
            <p:ph type="title"/>
          </p:nvPr>
        </p:nvSpPr>
        <p:spPr>
          <a:xfrm>
            <a:off x="685800" y="0"/>
            <a:ext cx="77709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1pPr>
            <a:lvl2pPr indent="-285750" lvl="1" marL="74295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2pPr>
            <a:lvl3pPr indent="-228600" lvl="2" marL="1143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3pPr>
            <a:lvl4pPr indent="-228600" lvl="3" marL="1600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4pPr>
            <a:lvl5pPr indent="-228600" lvl="4" marL="2057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5pPr>
            <a:lvl6pPr indent="-228600" lvl="5" marL="2514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6pPr>
            <a:lvl7pPr indent="-228600" lvl="6" marL="3429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7pPr>
            <a:lvl8pPr indent="-228600" lvl="7" marL="4800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8pPr>
            <a:lvl9pPr indent="-228600" lvl="8" marL="6629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52" name="Shape 352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3" name="Shape 353"/>
          <p:cNvSpPr txBox="1"/>
          <p:nvPr>
            <p:ph idx="11" type="ftr"/>
          </p:nvPr>
        </p:nvSpPr>
        <p:spPr>
          <a:xfrm>
            <a:off x="593725" y="4924425"/>
            <a:ext cx="6627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400"/>
              <a:buFont typeface="Arial"/>
              <a:buNone/>
              <a:defRPr b="0" i="0" sz="800" u="none" cap="none" strike="noStrike">
                <a:solidFill>
                  <a:srgbClr val="37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4" name="Shape 354"/>
          <p:cNvSpPr txBox="1"/>
          <p:nvPr>
            <p:ph idx="12" type="sldNum"/>
          </p:nvPr>
        </p:nvSpPr>
        <p:spPr>
          <a:xfrm>
            <a:off x="9525" y="4924425"/>
            <a:ext cx="5016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1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fourObj">
  <p:cSld name="Title and four objects"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7" name="Shape 357"/>
          <p:cNvSpPr txBox="1"/>
          <p:nvPr>
            <p:ph idx="11" type="ftr"/>
          </p:nvPr>
        </p:nvSpPr>
        <p:spPr>
          <a:xfrm>
            <a:off x="593725" y="4924425"/>
            <a:ext cx="6627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400"/>
              <a:buFont typeface="Arial"/>
              <a:buNone/>
              <a:defRPr b="0" i="0" sz="800" u="none" cap="none" strike="noStrike">
                <a:solidFill>
                  <a:srgbClr val="37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8" name="Shape 358"/>
          <p:cNvSpPr txBox="1"/>
          <p:nvPr>
            <p:ph idx="12" type="sldNum"/>
          </p:nvPr>
        </p:nvSpPr>
        <p:spPr>
          <a:xfrm>
            <a:off x="9525" y="4924425"/>
            <a:ext cx="5016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1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and text"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/>
          <p:nvPr>
            <p:ph type="title"/>
          </p:nvPr>
        </p:nvSpPr>
        <p:spPr>
          <a:xfrm>
            <a:off x="685800" y="0"/>
            <a:ext cx="77709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1pPr>
            <a:lvl2pPr indent="-285750" lvl="1" marL="74295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2pPr>
            <a:lvl3pPr indent="-228600" lvl="2" marL="1143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3pPr>
            <a:lvl4pPr indent="-228600" lvl="3" marL="1600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4pPr>
            <a:lvl5pPr indent="-228600" lvl="4" marL="2057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5pPr>
            <a:lvl6pPr indent="-228600" lvl="5" marL="2514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6pPr>
            <a:lvl7pPr indent="-228600" lvl="6" marL="3429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7pPr>
            <a:lvl8pPr indent="-228600" lvl="7" marL="4800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8pPr>
            <a:lvl9pPr indent="-228600" lvl="8" marL="6629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61" name="Shape 361"/>
          <p:cNvSpPr txBox="1"/>
          <p:nvPr>
            <p:ph idx="1" type="body"/>
          </p:nvPr>
        </p:nvSpPr>
        <p:spPr>
          <a:xfrm>
            <a:off x="685800" y="1543050"/>
            <a:ext cx="7770900" cy="27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>
                <a:solidFill>
                  <a:srgbClr val="000000"/>
                </a:solidFill>
              </a:defRPr>
            </a:lvl1pPr>
            <a:lvl2pPr indent="-317500" lvl="1" marL="914400" rtl="0" algn="l">
              <a:lnSpc>
                <a:spcPct val="106000"/>
              </a:lnSpc>
              <a:spcBef>
                <a:spcPts val="700"/>
              </a:spcBef>
              <a:spcAft>
                <a:spcPts val="0"/>
              </a:spcAft>
              <a:buSzPts val="1400"/>
              <a:buChar char="○"/>
              <a:defRPr b="0" i="0" sz="1600" u="none">
                <a:solidFill>
                  <a:srgbClr val="000000"/>
                </a:solidFill>
              </a:defRPr>
            </a:lvl2pPr>
            <a:lvl3pPr indent="-317500" lvl="2" marL="1371600" rtl="0" algn="l">
              <a:lnSpc>
                <a:spcPct val="106000"/>
              </a:lnSpc>
              <a:spcBef>
                <a:spcPts val="700"/>
              </a:spcBef>
              <a:spcAft>
                <a:spcPts val="0"/>
              </a:spcAft>
              <a:buSzPts val="1400"/>
              <a:buChar char="■"/>
              <a:defRPr b="0" i="0" sz="1800" u="none">
                <a:solidFill>
                  <a:srgbClr val="013242"/>
                </a:solidFill>
              </a:defRPr>
            </a:lvl3pPr>
            <a:lvl4pPr indent="-317500" lvl="3" marL="1828800" rtl="0" algn="l">
              <a:lnSpc>
                <a:spcPct val="106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 b="0" i="0" sz="1800" u="none">
                <a:solidFill>
                  <a:srgbClr val="013242"/>
                </a:solidFill>
              </a:defRPr>
            </a:lvl4pPr>
            <a:lvl5pPr indent="-317500" lvl="4" marL="2286000" rtl="0" algn="l">
              <a:lnSpc>
                <a:spcPct val="106000"/>
              </a:lnSpc>
              <a:spcBef>
                <a:spcPts val="500"/>
              </a:spcBef>
              <a:spcAft>
                <a:spcPts val="0"/>
              </a:spcAft>
              <a:buSzPts val="1400"/>
              <a:buChar char="○"/>
              <a:defRPr b="0" i="0" sz="1800" u="none">
                <a:solidFill>
                  <a:srgbClr val="013242"/>
                </a:solidFill>
              </a:defRPr>
            </a:lvl5pPr>
            <a:lvl6pPr indent="-317500" lvl="5" marL="27432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■"/>
              <a:defRPr b="0" i="0" sz="1800" u="none">
                <a:solidFill>
                  <a:srgbClr val="013242"/>
                </a:solidFill>
              </a:defRPr>
            </a:lvl6pPr>
            <a:lvl7pPr indent="-317500" lvl="6" marL="32004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●"/>
              <a:defRPr b="0" i="0" sz="1800" u="none">
                <a:solidFill>
                  <a:srgbClr val="013242"/>
                </a:solidFill>
              </a:defRPr>
            </a:lvl7pPr>
            <a:lvl8pPr indent="-317500" lvl="7" marL="36576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○"/>
              <a:defRPr b="0" i="0" sz="1800" u="none">
                <a:solidFill>
                  <a:srgbClr val="013242"/>
                </a:solidFill>
              </a:defRPr>
            </a:lvl8pPr>
            <a:lvl9pPr indent="-317500" lvl="8" marL="4114800" rtl="0" algn="l">
              <a:lnSpc>
                <a:spcPct val="106000"/>
              </a:lnSpc>
              <a:spcBef>
                <a:spcPts val="200"/>
              </a:spcBef>
              <a:spcAft>
                <a:spcPts val="200"/>
              </a:spcAft>
              <a:buSzPts val="1400"/>
              <a:buChar char="■"/>
              <a:defRPr b="0" i="0" sz="1800" u="none">
                <a:solidFill>
                  <a:srgbClr val="013242"/>
                </a:solidFill>
              </a:defRPr>
            </a:lvl9pPr>
          </a:lstStyle>
          <a:p/>
        </p:txBody>
      </p:sp>
      <p:sp>
        <p:nvSpPr>
          <p:cNvPr id="362" name="Shape 362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3" name="Shape 363"/>
          <p:cNvSpPr txBox="1"/>
          <p:nvPr>
            <p:ph idx="11" type="ftr"/>
          </p:nvPr>
        </p:nvSpPr>
        <p:spPr>
          <a:xfrm>
            <a:off x="593725" y="4924425"/>
            <a:ext cx="6627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400"/>
              <a:buFont typeface="Arial"/>
              <a:buNone/>
              <a:defRPr b="0" i="0" sz="800" u="none" cap="none" strike="noStrike">
                <a:solidFill>
                  <a:srgbClr val="37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4" name="Shape 364"/>
          <p:cNvSpPr txBox="1"/>
          <p:nvPr>
            <p:ph idx="12" type="sldNum"/>
          </p:nvPr>
        </p:nvSpPr>
        <p:spPr>
          <a:xfrm>
            <a:off x="9525" y="4924425"/>
            <a:ext cx="5016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1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and text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/>
          <p:nvPr>
            <p:ph type="title"/>
          </p:nvPr>
        </p:nvSpPr>
        <p:spPr>
          <a:xfrm>
            <a:off x="685800" y="0"/>
            <a:ext cx="77709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1pPr>
            <a:lvl2pPr indent="-285750" lvl="1" marL="74295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2pPr>
            <a:lvl3pPr indent="-228600" lvl="2" marL="1143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3pPr>
            <a:lvl4pPr indent="-228600" lvl="3" marL="1600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4pPr>
            <a:lvl5pPr indent="-228600" lvl="4" marL="2057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5pPr>
            <a:lvl6pPr indent="-228600" lvl="5" marL="2514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6pPr>
            <a:lvl7pPr indent="-228600" lvl="6" marL="3429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7pPr>
            <a:lvl8pPr indent="-228600" lvl="7" marL="4800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8pPr>
            <a:lvl9pPr indent="-228600" lvl="8" marL="6629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67" name="Shape 367"/>
          <p:cNvSpPr txBox="1"/>
          <p:nvPr>
            <p:ph idx="1" type="body"/>
          </p:nvPr>
        </p:nvSpPr>
        <p:spPr>
          <a:xfrm>
            <a:off x="685800" y="1543050"/>
            <a:ext cx="7770900" cy="27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>
                <a:solidFill>
                  <a:srgbClr val="000000"/>
                </a:solidFill>
              </a:defRPr>
            </a:lvl1pPr>
            <a:lvl2pPr indent="-317500" lvl="1" marL="914400" rtl="0" algn="l">
              <a:lnSpc>
                <a:spcPct val="106000"/>
              </a:lnSpc>
              <a:spcBef>
                <a:spcPts val="700"/>
              </a:spcBef>
              <a:spcAft>
                <a:spcPts val="0"/>
              </a:spcAft>
              <a:buSzPts val="1400"/>
              <a:buChar char="○"/>
              <a:defRPr b="0" i="0" sz="1600" u="none">
                <a:solidFill>
                  <a:srgbClr val="000000"/>
                </a:solidFill>
              </a:defRPr>
            </a:lvl2pPr>
            <a:lvl3pPr indent="-317500" lvl="2" marL="1371600" rtl="0" algn="l">
              <a:lnSpc>
                <a:spcPct val="106000"/>
              </a:lnSpc>
              <a:spcBef>
                <a:spcPts val="700"/>
              </a:spcBef>
              <a:spcAft>
                <a:spcPts val="0"/>
              </a:spcAft>
              <a:buSzPts val="1400"/>
              <a:buChar char="■"/>
              <a:defRPr b="0" i="0" sz="1800" u="none">
                <a:solidFill>
                  <a:srgbClr val="013242"/>
                </a:solidFill>
              </a:defRPr>
            </a:lvl3pPr>
            <a:lvl4pPr indent="-317500" lvl="3" marL="1828800" rtl="0" algn="l">
              <a:lnSpc>
                <a:spcPct val="106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 b="0" i="0" sz="1800" u="none">
                <a:solidFill>
                  <a:srgbClr val="013242"/>
                </a:solidFill>
              </a:defRPr>
            </a:lvl4pPr>
            <a:lvl5pPr indent="-317500" lvl="4" marL="2286000" rtl="0" algn="l">
              <a:lnSpc>
                <a:spcPct val="106000"/>
              </a:lnSpc>
              <a:spcBef>
                <a:spcPts val="500"/>
              </a:spcBef>
              <a:spcAft>
                <a:spcPts val="0"/>
              </a:spcAft>
              <a:buSzPts val="1400"/>
              <a:buChar char="○"/>
              <a:defRPr b="0" i="0" sz="1800" u="none">
                <a:solidFill>
                  <a:srgbClr val="013242"/>
                </a:solidFill>
              </a:defRPr>
            </a:lvl5pPr>
            <a:lvl6pPr indent="-317500" lvl="5" marL="27432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■"/>
              <a:defRPr b="0" i="0" sz="1800" u="none">
                <a:solidFill>
                  <a:srgbClr val="013242"/>
                </a:solidFill>
              </a:defRPr>
            </a:lvl6pPr>
            <a:lvl7pPr indent="-317500" lvl="6" marL="32004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●"/>
              <a:defRPr b="0" i="0" sz="1800" u="none">
                <a:solidFill>
                  <a:srgbClr val="013242"/>
                </a:solidFill>
              </a:defRPr>
            </a:lvl7pPr>
            <a:lvl8pPr indent="-317500" lvl="7" marL="36576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○"/>
              <a:defRPr b="0" i="0" sz="1800" u="none">
                <a:solidFill>
                  <a:srgbClr val="013242"/>
                </a:solidFill>
              </a:defRPr>
            </a:lvl8pPr>
            <a:lvl9pPr indent="-317500" lvl="8" marL="4114800" rtl="0" algn="l">
              <a:lnSpc>
                <a:spcPct val="106000"/>
              </a:lnSpc>
              <a:spcBef>
                <a:spcPts val="200"/>
              </a:spcBef>
              <a:spcAft>
                <a:spcPts val="200"/>
              </a:spcAft>
              <a:buSzPts val="1400"/>
              <a:buChar char="■"/>
              <a:defRPr b="0" i="0" sz="1800" u="none">
                <a:solidFill>
                  <a:srgbClr val="013242"/>
                </a:solidFill>
              </a:defRPr>
            </a:lvl9pPr>
          </a:lstStyle>
          <a:p/>
        </p:txBody>
      </p:sp>
      <p:sp>
        <p:nvSpPr>
          <p:cNvPr id="368" name="Shape 368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9" name="Shape 369"/>
          <p:cNvSpPr txBox="1"/>
          <p:nvPr>
            <p:ph idx="11" type="ftr"/>
          </p:nvPr>
        </p:nvSpPr>
        <p:spPr>
          <a:xfrm>
            <a:off x="593725" y="4924425"/>
            <a:ext cx="6627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400"/>
              <a:buFont typeface="Arial"/>
              <a:buNone/>
              <a:defRPr b="0" i="0" sz="800" u="none" cap="none" strike="noStrike">
                <a:solidFill>
                  <a:srgbClr val="37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0" name="Shape 370"/>
          <p:cNvSpPr txBox="1"/>
          <p:nvPr>
            <p:ph idx="12" type="sldNum"/>
          </p:nvPr>
        </p:nvSpPr>
        <p:spPr>
          <a:xfrm>
            <a:off x="9525" y="4924425"/>
            <a:ext cx="5016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1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2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5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73" name="Shape 37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4" name="Shape 37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ssion Pre-reqs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 txBox="1"/>
          <p:nvPr>
            <p:ph idx="1" type="body"/>
          </p:nvPr>
        </p:nvSpPr>
        <p:spPr>
          <a:xfrm>
            <a:off x="340591" y="1009332"/>
            <a:ext cx="8205300" cy="35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>
                <a:solidFill>
                  <a:schemeClr val="dk1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7" name="Shape 377"/>
          <p:cNvSpPr txBox="1"/>
          <p:nvPr/>
        </p:nvSpPr>
        <p:spPr>
          <a:xfrm>
            <a:off x="328897" y="110719"/>
            <a:ext cx="8222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to Expect from the Session</a:t>
            </a:r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Slide 2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5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80" name="Shape 38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1" name="Shape 38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Slide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 txBox="1"/>
          <p:nvPr>
            <p:ph type="ctrTitle"/>
          </p:nvPr>
        </p:nvSpPr>
        <p:spPr>
          <a:xfrm>
            <a:off x="685800" y="1583341"/>
            <a:ext cx="77724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85" name="Shape 385"/>
          <p:cNvSpPr txBox="1"/>
          <p:nvPr>
            <p:ph idx="1" type="subTitle"/>
          </p:nvPr>
        </p:nvSpPr>
        <p:spPr>
          <a:xfrm>
            <a:off x="685800" y="2840052"/>
            <a:ext cx="77724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5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6" name="Shape 386"/>
          <p:cNvSpPr txBox="1"/>
          <p:nvPr>
            <p:ph idx="12" type="sldNum"/>
          </p:nvPr>
        </p:nvSpPr>
        <p:spPr>
          <a:xfrm>
            <a:off x="8556790" y="474985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5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4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4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4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4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4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4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4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4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89" name="Shape 389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3000" u="none" cap="none" strike="noStrike">
                <a:solidFill>
                  <a:schemeClr val="dk2"/>
                </a:solidFill>
              </a:defRPr>
            </a:lvl2pPr>
            <a:lvl3pPr indent="0" lvl="2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3000" u="none" cap="none" strike="noStrike">
                <a:solidFill>
                  <a:schemeClr val="dk2"/>
                </a:solidFill>
              </a:defRPr>
            </a:lvl3pPr>
            <a:lvl4pPr indent="0" lvl="3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3000" u="none" cap="none" strike="noStrike">
                <a:solidFill>
                  <a:schemeClr val="dk2"/>
                </a:solidFill>
              </a:defRPr>
            </a:lvl4pPr>
            <a:lvl5pPr indent="0" lvl="4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3000" u="none" cap="none" strike="noStrike">
                <a:solidFill>
                  <a:schemeClr val="dk2"/>
                </a:solidFill>
              </a:defRPr>
            </a:lvl5pPr>
            <a:lvl6pPr indent="0" lvl="5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3000" u="none" cap="none" strike="noStrike">
                <a:solidFill>
                  <a:schemeClr val="dk2"/>
                </a:solidFill>
              </a:defRPr>
            </a:lvl6pPr>
            <a:lvl7pPr indent="0" lvl="6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3000" u="none" cap="none" strike="noStrike">
                <a:solidFill>
                  <a:schemeClr val="dk2"/>
                </a:solidFill>
              </a:defRPr>
            </a:lvl7pPr>
            <a:lvl8pPr indent="0" lvl="7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3000" u="none" cap="none" strike="noStrike">
                <a:solidFill>
                  <a:schemeClr val="dk2"/>
                </a:solidFill>
              </a:defRPr>
            </a:lvl8pPr>
            <a:lvl9pPr indent="0" lvl="8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30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90" name="Shape 390"/>
          <p:cNvSpPr txBox="1"/>
          <p:nvPr>
            <p:ph idx="12" type="sldNum"/>
          </p:nvPr>
        </p:nvSpPr>
        <p:spPr>
          <a:xfrm>
            <a:off x="8556791" y="474985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, text on left, text on right"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 txBox="1"/>
          <p:nvPr>
            <p:ph idx="10" type="dt"/>
          </p:nvPr>
        </p:nvSpPr>
        <p:spPr>
          <a:xfrm>
            <a:off x="0" y="0"/>
            <a:ext cx="2041200" cy="20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3200" lvl="1" marL="508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2400" lvl="2" marL="7747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5100" lvl="3" marL="10922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52400" lvl="4" marL="1397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5100" lvl="5" marL="17145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5100" lvl="6" marL="23368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52400" lvl="7" marL="32639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52400" lvl="8" marL="45085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3" name="Shape 393"/>
          <p:cNvSpPr txBox="1"/>
          <p:nvPr>
            <p:ph idx="11" type="ftr"/>
          </p:nvPr>
        </p:nvSpPr>
        <p:spPr>
          <a:xfrm>
            <a:off x="0" y="0"/>
            <a:ext cx="2041200" cy="20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3200" lvl="1" marL="508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2400" lvl="2" marL="7747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5100" lvl="3" marL="10922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52400" lvl="4" marL="1397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5100" lvl="5" marL="17145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5100" lvl="6" marL="23368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52400" lvl="7" marL="32639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52400" lvl="8" marL="45085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4" name="Shape 394"/>
          <p:cNvSpPr txBox="1"/>
          <p:nvPr>
            <p:ph idx="12" type="sldNum"/>
          </p:nvPr>
        </p:nvSpPr>
        <p:spPr>
          <a:xfrm>
            <a:off x="0" y="0"/>
            <a:ext cx="2041200" cy="20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1100" lIns="62200" spcFirstLastPara="1" rIns="62200" wrap="square" tIns="31100">
            <a:noAutofit/>
          </a:bodyPr>
          <a:lstStyle/>
          <a:p>
            <a: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object on top, text on bottom"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 txBox="1"/>
          <p:nvPr>
            <p:ph idx="10" type="dt"/>
          </p:nvPr>
        </p:nvSpPr>
        <p:spPr>
          <a:xfrm>
            <a:off x="0" y="0"/>
            <a:ext cx="2041200" cy="20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3200" lvl="1" marL="508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2400" lvl="2" marL="7747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5100" lvl="3" marL="10922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52400" lvl="4" marL="1397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5100" lvl="5" marL="17145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5100" lvl="6" marL="23368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52400" lvl="7" marL="32639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52400" lvl="8" marL="45085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7" name="Shape 397"/>
          <p:cNvSpPr txBox="1"/>
          <p:nvPr>
            <p:ph idx="11" type="ftr"/>
          </p:nvPr>
        </p:nvSpPr>
        <p:spPr>
          <a:xfrm>
            <a:off x="0" y="0"/>
            <a:ext cx="2041200" cy="20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3200" lvl="1" marL="508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2400" lvl="2" marL="7747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5100" lvl="3" marL="10922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52400" lvl="4" marL="1397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5100" lvl="5" marL="17145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5100" lvl="6" marL="23368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52400" lvl="7" marL="32639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52400" lvl="8" marL="45085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8" name="Shape 398"/>
          <p:cNvSpPr txBox="1"/>
          <p:nvPr>
            <p:ph idx="12" type="sldNum"/>
          </p:nvPr>
        </p:nvSpPr>
        <p:spPr>
          <a:xfrm>
            <a:off x="0" y="0"/>
            <a:ext cx="2041200" cy="20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1100" lIns="62200" spcFirstLastPara="1" rIns="62200" wrap="square" tIns="31100">
            <a:noAutofit/>
          </a:bodyPr>
          <a:lstStyle/>
          <a:p>
            <a: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omparison 1"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/>
          <p:nvPr>
            <p:ph idx="1" type="body"/>
          </p:nvPr>
        </p:nvSpPr>
        <p:spPr>
          <a:xfrm>
            <a:off x="337742" y="1487874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9pPr>
          </a:lstStyle>
          <a:p/>
        </p:txBody>
      </p:sp>
      <p:sp>
        <p:nvSpPr>
          <p:cNvPr id="401" name="Shape 401"/>
          <p:cNvSpPr txBox="1"/>
          <p:nvPr>
            <p:ph type="title"/>
          </p:nvPr>
        </p:nvSpPr>
        <p:spPr>
          <a:xfrm>
            <a:off x="336788" y="114935"/>
            <a:ext cx="8205300" cy="5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2" name="Shape 402"/>
          <p:cNvSpPr txBox="1"/>
          <p:nvPr>
            <p:ph idx="2" type="body"/>
          </p:nvPr>
        </p:nvSpPr>
        <p:spPr>
          <a:xfrm>
            <a:off x="4525569" y="1487874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8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8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object on top, text on bottom 1"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 txBox="1"/>
          <p:nvPr>
            <p:ph idx="10" type="dt"/>
          </p:nvPr>
        </p:nvSpPr>
        <p:spPr>
          <a:xfrm>
            <a:off x="457140" y="4685704"/>
            <a:ext cx="2129700" cy="3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5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114300" lvl="1" marL="27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4318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5969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7747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9398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12827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803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2489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5" name="Shape 405"/>
          <p:cNvSpPr txBox="1"/>
          <p:nvPr>
            <p:ph idx="11" type="ftr"/>
          </p:nvPr>
        </p:nvSpPr>
        <p:spPr>
          <a:xfrm>
            <a:off x="3127364" y="4685704"/>
            <a:ext cx="2897700" cy="3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b="0" i="0" sz="5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114300" lvl="1" marL="27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4318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5969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7747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9398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12827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803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2489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6" name="Shape 406"/>
          <p:cNvSpPr txBox="1"/>
          <p:nvPr>
            <p:ph idx="12" type="sldNum"/>
          </p:nvPr>
        </p:nvSpPr>
        <p:spPr>
          <a:xfrm>
            <a:off x="3531528" y="4835128"/>
            <a:ext cx="2129700" cy="2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re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Header 1 1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 txBox="1"/>
          <p:nvPr>
            <p:ph type="title"/>
          </p:nvPr>
        </p:nvSpPr>
        <p:spPr>
          <a:xfrm>
            <a:off x="629950" y="340350"/>
            <a:ext cx="4938900" cy="59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666666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9pPr>
          </a:lstStyle>
          <a:p/>
        </p:txBody>
      </p:sp>
      <p:sp>
        <p:nvSpPr>
          <p:cNvPr id="409" name="Shape 409"/>
          <p:cNvSpPr txBox="1"/>
          <p:nvPr>
            <p:ph idx="12" type="sldNum"/>
          </p:nvPr>
        </p:nvSpPr>
        <p:spPr>
          <a:xfrm>
            <a:off x="7367825" y="4806923"/>
            <a:ext cx="548700" cy="33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0" name="Shape 4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Header 1 2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Shape 4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Shape 413"/>
          <p:cNvSpPr txBox="1"/>
          <p:nvPr>
            <p:ph type="title"/>
          </p:nvPr>
        </p:nvSpPr>
        <p:spPr>
          <a:xfrm>
            <a:off x="629950" y="340350"/>
            <a:ext cx="4938900" cy="59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666666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9pPr>
          </a:lstStyle>
          <a:p/>
        </p:txBody>
      </p:sp>
      <p:sp>
        <p:nvSpPr>
          <p:cNvPr id="414" name="Shape 414"/>
          <p:cNvSpPr txBox="1"/>
          <p:nvPr>
            <p:ph idx="12" type="sldNum"/>
          </p:nvPr>
        </p:nvSpPr>
        <p:spPr>
          <a:xfrm>
            <a:off x="7367825" y="4806923"/>
            <a:ext cx="548700" cy="33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6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 41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5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5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17" name="Shape 41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Shape 41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and text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 txBox="1"/>
          <p:nvPr>
            <p:ph type="title"/>
          </p:nvPr>
        </p:nvSpPr>
        <p:spPr>
          <a:xfrm>
            <a:off x="685800" y="0"/>
            <a:ext cx="77709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FFFFFF"/>
                </a:solidFill>
              </a:defRPr>
            </a:lvl1pPr>
            <a:lvl2pPr indent="-285750" lvl="1" marL="74295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FFFFFF"/>
                </a:solidFill>
              </a:defRPr>
            </a:lvl2pPr>
            <a:lvl3pPr indent="-228600" lvl="2" marL="1143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FFFFFF"/>
                </a:solidFill>
              </a:defRPr>
            </a:lvl3pPr>
            <a:lvl4pPr indent="-228600" lvl="3" marL="1600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FFFFFF"/>
                </a:solidFill>
              </a:defRPr>
            </a:lvl4pPr>
            <a:lvl5pPr indent="-228600" lvl="4" marL="2057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FFFFFF"/>
                </a:solidFill>
              </a:defRPr>
            </a:lvl5pPr>
            <a:lvl6pPr indent="-228600" lvl="5" marL="2514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FFFFFF"/>
                </a:solidFill>
              </a:defRPr>
            </a:lvl6pPr>
            <a:lvl7pPr indent="-228600" lvl="6" marL="3429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FFFFFF"/>
                </a:solidFill>
              </a:defRPr>
            </a:lvl7pPr>
            <a:lvl8pPr indent="-228600" lvl="7" marL="4800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FFFFFF"/>
                </a:solidFill>
              </a:defRPr>
            </a:lvl8pPr>
            <a:lvl9pPr indent="-228600" lvl="8" marL="6629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21" name="Shape 421"/>
          <p:cNvSpPr txBox="1"/>
          <p:nvPr>
            <p:ph idx="1" type="body"/>
          </p:nvPr>
        </p:nvSpPr>
        <p:spPr>
          <a:xfrm>
            <a:off x="685800" y="1543050"/>
            <a:ext cx="7770900" cy="27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lnSpc>
                <a:spcPct val="106000"/>
              </a:lnSpc>
              <a:spcBef>
                <a:spcPts val="700"/>
              </a:spcBef>
              <a:spcAft>
                <a:spcPts val="0"/>
              </a:spcAft>
              <a:buSzPts val="1400"/>
              <a:buChar char="●"/>
              <a:defRPr b="0" i="0" sz="1800" u="none">
                <a:solidFill>
                  <a:srgbClr val="FFFFFF"/>
                </a:solidFill>
              </a:defRPr>
            </a:lvl1pPr>
            <a:lvl2pPr indent="-317500" lvl="1" marL="914400" rtl="0" algn="l">
              <a:lnSpc>
                <a:spcPct val="106000"/>
              </a:lnSpc>
              <a:spcBef>
                <a:spcPts val="700"/>
              </a:spcBef>
              <a:spcAft>
                <a:spcPts val="0"/>
              </a:spcAft>
              <a:buSzPts val="1400"/>
              <a:buChar char="○"/>
              <a:defRPr b="0" i="0" sz="1600" u="none">
                <a:solidFill>
                  <a:srgbClr val="FFFFFF"/>
                </a:solidFill>
              </a:defRPr>
            </a:lvl2pPr>
            <a:lvl3pPr indent="-317500" lvl="2" marL="1371600" rtl="0" algn="l">
              <a:lnSpc>
                <a:spcPct val="106000"/>
              </a:lnSpc>
              <a:spcBef>
                <a:spcPts val="700"/>
              </a:spcBef>
              <a:spcAft>
                <a:spcPts val="0"/>
              </a:spcAft>
              <a:buSzPts val="1400"/>
              <a:buChar char="■"/>
              <a:defRPr b="0" i="0" sz="1800" u="none">
                <a:solidFill>
                  <a:srgbClr val="013242"/>
                </a:solidFill>
              </a:defRPr>
            </a:lvl3pPr>
            <a:lvl4pPr indent="-317500" lvl="3" marL="1828800" rtl="0" algn="l">
              <a:lnSpc>
                <a:spcPct val="106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 b="0" i="0" sz="1800" u="none">
                <a:solidFill>
                  <a:srgbClr val="013242"/>
                </a:solidFill>
              </a:defRPr>
            </a:lvl4pPr>
            <a:lvl5pPr indent="-317500" lvl="4" marL="2286000" rtl="0" algn="l">
              <a:lnSpc>
                <a:spcPct val="106000"/>
              </a:lnSpc>
              <a:spcBef>
                <a:spcPts val="500"/>
              </a:spcBef>
              <a:spcAft>
                <a:spcPts val="0"/>
              </a:spcAft>
              <a:buSzPts val="1400"/>
              <a:buChar char="○"/>
              <a:defRPr b="0" i="0" sz="1800" u="none">
                <a:solidFill>
                  <a:srgbClr val="013242"/>
                </a:solidFill>
              </a:defRPr>
            </a:lvl5pPr>
            <a:lvl6pPr indent="-317500" lvl="5" marL="27432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■"/>
              <a:defRPr b="0" i="0" sz="1800" u="none">
                <a:solidFill>
                  <a:srgbClr val="013242"/>
                </a:solidFill>
              </a:defRPr>
            </a:lvl6pPr>
            <a:lvl7pPr indent="-317500" lvl="6" marL="32004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●"/>
              <a:defRPr b="0" i="0" sz="1800" u="none">
                <a:solidFill>
                  <a:srgbClr val="013242"/>
                </a:solidFill>
              </a:defRPr>
            </a:lvl7pPr>
            <a:lvl8pPr indent="-317500" lvl="7" marL="36576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○"/>
              <a:defRPr b="0" i="0" sz="1800" u="none">
                <a:solidFill>
                  <a:srgbClr val="013242"/>
                </a:solidFill>
              </a:defRPr>
            </a:lvl8pPr>
            <a:lvl9pPr indent="-317500" lvl="8" marL="4114800" rtl="0" algn="l">
              <a:lnSpc>
                <a:spcPct val="106000"/>
              </a:lnSpc>
              <a:spcBef>
                <a:spcPts val="200"/>
              </a:spcBef>
              <a:spcAft>
                <a:spcPts val="200"/>
              </a:spcAft>
              <a:buSzPts val="1400"/>
              <a:buChar char="■"/>
              <a:defRPr b="0" i="0" sz="1800" u="none">
                <a:solidFill>
                  <a:srgbClr val="013242"/>
                </a:solidFill>
              </a:defRPr>
            </a:lvl9pPr>
          </a:lstStyle>
          <a:p/>
        </p:txBody>
      </p:sp>
      <p:sp>
        <p:nvSpPr>
          <p:cNvPr id="422" name="Shape 422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3" name="Shape 423"/>
          <p:cNvSpPr txBox="1"/>
          <p:nvPr>
            <p:ph idx="11" type="ftr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4" name="Shape 424"/>
          <p:cNvSpPr txBox="1"/>
          <p:nvPr>
            <p:ph idx="12" type="sldNum"/>
          </p:nvPr>
        </p:nvSpPr>
        <p:spPr>
          <a:xfrm>
            <a:off x="9525" y="4924425"/>
            <a:ext cx="5016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1" i="0" sz="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4 Content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 txBox="1"/>
          <p:nvPr>
            <p:ph type="title"/>
          </p:nvPr>
        </p:nvSpPr>
        <p:spPr>
          <a:xfrm>
            <a:off x="162000" y="0"/>
            <a:ext cx="6465600" cy="7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33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27" name="Shape 427"/>
          <p:cNvSpPr txBox="1"/>
          <p:nvPr>
            <p:ph idx="1" type="body"/>
          </p:nvPr>
        </p:nvSpPr>
        <p:spPr>
          <a:xfrm>
            <a:off x="457200" y="1203479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Shape 428"/>
          <p:cNvSpPr txBox="1"/>
          <p:nvPr>
            <p:ph idx="2" type="body"/>
          </p:nvPr>
        </p:nvSpPr>
        <p:spPr>
          <a:xfrm>
            <a:off x="4674239" y="1203479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Shape 429"/>
          <p:cNvSpPr txBox="1"/>
          <p:nvPr>
            <p:ph idx="3" type="body"/>
          </p:nvPr>
        </p:nvSpPr>
        <p:spPr>
          <a:xfrm>
            <a:off x="4674239" y="2761919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Shape 430"/>
          <p:cNvSpPr txBox="1"/>
          <p:nvPr>
            <p:ph idx="4" type="body"/>
          </p:nvPr>
        </p:nvSpPr>
        <p:spPr>
          <a:xfrm>
            <a:off x="457200" y="2761919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500">
                <a:solidFill>
                  <a:schemeClr val="dk1"/>
                </a:solidFill>
              </a:defRPr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500">
                <a:solidFill>
                  <a:schemeClr val="dk1"/>
                </a:solidFill>
              </a:defRPr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5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 1"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8"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Shape 43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34" name="Shape 43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35" name="Shape 4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text 1"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Shape 43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38" name="Shape 438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9" name="Shape 439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40" name="Shape 440"/>
          <p:cNvSpPr txBox="1"/>
          <p:nvPr>
            <p:ph idx="2" type="subTitle"/>
          </p:nvPr>
        </p:nvSpPr>
        <p:spPr>
          <a:xfrm>
            <a:off x="826650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9pPr>
          </a:lstStyle>
          <a:p/>
        </p:txBody>
      </p:sp>
      <p:sp>
        <p:nvSpPr>
          <p:cNvPr id="441" name="Shape 441"/>
          <p:cNvSpPr txBox="1"/>
          <p:nvPr>
            <p:ph idx="3" type="body"/>
          </p:nvPr>
        </p:nvSpPr>
        <p:spPr>
          <a:xfrm>
            <a:off x="826650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442" name="Shape 442"/>
          <p:cNvSpPr txBox="1"/>
          <p:nvPr>
            <p:ph idx="4" type="subTitle"/>
          </p:nvPr>
        </p:nvSpPr>
        <p:spPr>
          <a:xfrm>
            <a:off x="3467638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9pPr>
          </a:lstStyle>
          <a:p/>
        </p:txBody>
      </p:sp>
      <p:sp>
        <p:nvSpPr>
          <p:cNvPr id="443" name="Shape 443"/>
          <p:cNvSpPr txBox="1"/>
          <p:nvPr>
            <p:ph idx="5" type="body"/>
          </p:nvPr>
        </p:nvSpPr>
        <p:spPr>
          <a:xfrm>
            <a:off x="3467638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444" name="Shape 444"/>
          <p:cNvSpPr txBox="1"/>
          <p:nvPr>
            <p:ph idx="6" type="subTitle"/>
          </p:nvPr>
        </p:nvSpPr>
        <p:spPr>
          <a:xfrm>
            <a:off x="6108738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9pPr>
          </a:lstStyle>
          <a:p/>
        </p:txBody>
      </p:sp>
      <p:sp>
        <p:nvSpPr>
          <p:cNvPr id="445" name="Shape 445"/>
          <p:cNvSpPr txBox="1"/>
          <p:nvPr>
            <p:ph idx="7" type="body"/>
          </p:nvPr>
        </p:nvSpPr>
        <p:spPr>
          <a:xfrm>
            <a:off x="6108738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only 1"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 txBox="1"/>
          <p:nvPr>
            <p:ph type="title"/>
          </p:nvPr>
        </p:nvSpPr>
        <p:spPr>
          <a:xfrm>
            <a:off x="685800" y="0"/>
            <a:ext cx="77709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1pPr>
            <a:lvl2pPr indent="-285750" lvl="1" marL="74295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2pPr>
            <a:lvl3pPr indent="-228600" lvl="2" marL="1143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3pPr>
            <a:lvl4pPr indent="-228600" lvl="3" marL="1600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4pPr>
            <a:lvl5pPr indent="-228600" lvl="4" marL="2057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5pPr>
            <a:lvl6pPr indent="-228600" lvl="5" marL="2514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6pPr>
            <a:lvl7pPr indent="-228600" lvl="6" marL="3429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7pPr>
            <a:lvl8pPr indent="-228600" lvl="7" marL="4800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8pPr>
            <a:lvl9pPr indent="-228600" lvl="8" marL="6629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600" u="none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448" name="Shape 448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9" name="Shape 449"/>
          <p:cNvSpPr txBox="1"/>
          <p:nvPr>
            <p:ph idx="11" type="ftr"/>
          </p:nvPr>
        </p:nvSpPr>
        <p:spPr>
          <a:xfrm>
            <a:off x="593725" y="4924425"/>
            <a:ext cx="6627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800" u="none" cap="none" strike="noStrike">
                <a:solidFill>
                  <a:srgbClr val="37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0" name="Shape 450"/>
          <p:cNvSpPr txBox="1"/>
          <p:nvPr>
            <p:ph idx="12" type="sldNum"/>
          </p:nvPr>
        </p:nvSpPr>
        <p:spPr>
          <a:xfrm>
            <a:off x="9525" y="4924425"/>
            <a:ext cx="5016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4 Content 1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 txBox="1"/>
          <p:nvPr>
            <p:ph type="title"/>
          </p:nvPr>
        </p:nvSpPr>
        <p:spPr>
          <a:xfrm>
            <a:off x="162000" y="0"/>
            <a:ext cx="6465600" cy="7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53" name="Shape 453"/>
          <p:cNvSpPr txBox="1"/>
          <p:nvPr>
            <p:ph idx="1" type="body"/>
          </p:nvPr>
        </p:nvSpPr>
        <p:spPr>
          <a:xfrm>
            <a:off x="457200" y="120348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>
              <a:spcBef>
                <a:spcPts val="60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54" name="Shape 454"/>
          <p:cNvSpPr txBox="1"/>
          <p:nvPr>
            <p:ph idx="2" type="body"/>
          </p:nvPr>
        </p:nvSpPr>
        <p:spPr>
          <a:xfrm>
            <a:off x="4674240" y="120348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>
              <a:spcBef>
                <a:spcPts val="60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55" name="Shape 455"/>
          <p:cNvSpPr txBox="1"/>
          <p:nvPr>
            <p:ph idx="3" type="body"/>
          </p:nvPr>
        </p:nvSpPr>
        <p:spPr>
          <a:xfrm>
            <a:off x="4674240" y="276192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>
              <a:spcBef>
                <a:spcPts val="60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56" name="Shape 456"/>
          <p:cNvSpPr txBox="1"/>
          <p:nvPr>
            <p:ph idx="4" type="body"/>
          </p:nvPr>
        </p:nvSpPr>
        <p:spPr>
          <a:xfrm>
            <a:off x="457200" y="2761920"/>
            <a:ext cx="40158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>
              <a:spcBef>
                <a:spcPts val="600"/>
              </a:spcBef>
              <a:spcAft>
                <a:spcPts val="0"/>
              </a:spcAft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uc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9"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Shape 45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59" name="Shape 459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60" name="Shape 4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layout with centered title and subtitle placeholders"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 txBox="1"/>
          <p:nvPr>
            <p:ph type="ctrTitle"/>
          </p:nvPr>
        </p:nvSpPr>
        <p:spPr>
          <a:xfrm>
            <a:off x="685800" y="15978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3" name="Shape 463"/>
          <p:cNvSpPr txBox="1"/>
          <p:nvPr>
            <p:ph idx="1" type="subTitle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34290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106000"/>
              </a:lnSpc>
              <a:spcBef>
                <a:spcPts val="1400"/>
              </a:spcBef>
              <a:spcAft>
                <a:spcPts val="0"/>
              </a:spcAft>
              <a:buSzPts val="1400"/>
              <a:buChar char="○"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106000"/>
              </a:lnSpc>
              <a:spcBef>
                <a:spcPts val="1100"/>
              </a:spcBef>
              <a:spcAft>
                <a:spcPts val="0"/>
              </a:spcAft>
              <a:buSzPts val="1400"/>
              <a:buChar char="■"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106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106000"/>
              </a:lnSpc>
              <a:spcBef>
                <a:spcPts val="500"/>
              </a:spcBef>
              <a:spcAft>
                <a:spcPts val="0"/>
              </a:spcAft>
              <a:buSzPts val="1400"/>
              <a:buChar char="○"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■"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○"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106000"/>
              </a:lnSpc>
              <a:spcBef>
                <a:spcPts val="200"/>
              </a:spcBef>
              <a:spcAft>
                <a:spcPts val="200"/>
              </a:spcAft>
              <a:buSzPts val="1400"/>
              <a:buChar char="■"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4" name="Shape 464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5" name="Shape 465"/>
          <p:cNvSpPr txBox="1"/>
          <p:nvPr>
            <p:ph idx="11" type="ftr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6" name="Shape 466"/>
          <p:cNvSpPr txBox="1"/>
          <p:nvPr>
            <p:ph idx="12" type="sldNum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object on top, text on bottom"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Shape 468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9" name="Shape 469"/>
          <p:cNvSpPr txBox="1"/>
          <p:nvPr>
            <p:ph idx="11" type="ftr"/>
          </p:nvPr>
        </p:nvSpPr>
        <p:spPr>
          <a:xfrm>
            <a:off x="593725" y="4924425"/>
            <a:ext cx="6627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800" u="none" cap="none" strike="noStrike">
                <a:solidFill>
                  <a:srgbClr val="37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0" name="Shape 470"/>
          <p:cNvSpPr txBox="1"/>
          <p:nvPr>
            <p:ph idx="12" type="sldNum"/>
          </p:nvPr>
        </p:nvSpPr>
        <p:spPr>
          <a:xfrm>
            <a:off x="9525" y="4924425"/>
            <a:ext cx="5016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and text"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 txBox="1"/>
          <p:nvPr>
            <p:ph type="title"/>
          </p:nvPr>
        </p:nvSpPr>
        <p:spPr>
          <a:xfrm>
            <a:off x="2066925" y="2159794"/>
            <a:ext cx="5484900" cy="68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>
                <a:solidFill>
                  <a:srgbClr val="FFFFFF"/>
                </a:solidFill>
              </a:defRPr>
            </a:lvl1pPr>
            <a:lvl2pPr indent="-285750" lvl="1" marL="74295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>
                <a:solidFill>
                  <a:srgbClr val="FFFFFF"/>
                </a:solidFill>
              </a:defRPr>
            </a:lvl2pPr>
            <a:lvl3pPr indent="-228600" lvl="2" marL="1143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>
                <a:solidFill>
                  <a:srgbClr val="FFFFFF"/>
                </a:solidFill>
              </a:defRPr>
            </a:lvl3pPr>
            <a:lvl4pPr indent="-228600" lvl="3" marL="1600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>
                <a:solidFill>
                  <a:srgbClr val="FFFFFF"/>
                </a:solidFill>
              </a:defRPr>
            </a:lvl4pPr>
            <a:lvl5pPr indent="-228600" lvl="4" marL="2057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>
                <a:solidFill>
                  <a:srgbClr val="FFFFFF"/>
                </a:solidFill>
              </a:defRPr>
            </a:lvl5pPr>
            <a:lvl6pPr indent="-228600" lvl="5" marL="2514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>
                <a:solidFill>
                  <a:srgbClr val="FFFFFF"/>
                </a:solidFill>
              </a:defRPr>
            </a:lvl6pPr>
            <a:lvl7pPr indent="-228600" lvl="6" marL="34290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>
                <a:solidFill>
                  <a:srgbClr val="FFFFFF"/>
                </a:solidFill>
              </a:defRPr>
            </a:lvl7pPr>
            <a:lvl8pPr indent="-228600" lvl="7" marL="48006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>
                <a:solidFill>
                  <a:srgbClr val="FFFFFF"/>
                </a:solidFill>
              </a:defRPr>
            </a:lvl8pPr>
            <a:lvl9pPr indent="-228600" lvl="8" marL="66294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73" name="Shape 473"/>
          <p:cNvSpPr txBox="1"/>
          <p:nvPr>
            <p:ph idx="1" type="body"/>
          </p:nvPr>
        </p:nvSpPr>
        <p:spPr>
          <a:xfrm>
            <a:off x="457200" y="1203721"/>
            <a:ext cx="8228100" cy="29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600" u="none">
                <a:solidFill>
                  <a:srgbClr val="000000"/>
                </a:solidFill>
              </a:defRPr>
            </a:lvl1pPr>
            <a:lvl2pPr indent="-317500" lvl="1" marL="914400" rtl="0" algn="l">
              <a:lnSpc>
                <a:spcPct val="106000"/>
              </a:lnSpc>
              <a:spcBef>
                <a:spcPts val="1400"/>
              </a:spcBef>
              <a:spcAft>
                <a:spcPts val="0"/>
              </a:spcAft>
              <a:buSzPts val="1400"/>
              <a:buChar char="○"/>
              <a:defRPr b="0" i="0" sz="1600" u="none">
                <a:solidFill>
                  <a:srgbClr val="000000"/>
                </a:solidFill>
              </a:defRPr>
            </a:lvl2pPr>
            <a:lvl3pPr indent="-317500" lvl="2" marL="1371600" rtl="0" algn="l">
              <a:lnSpc>
                <a:spcPct val="106000"/>
              </a:lnSpc>
              <a:spcBef>
                <a:spcPts val="1100"/>
              </a:spcBef>
              <a:spcAft>
                <a:spcPts val="0"/>
              </a:spcAft>
              <a:buSzPts val="1400"/>
              <a:buChar char="■"/>
              <a:defRPr b="0" i="0" sz="1600" u="none">
                <a:solidFill>
                  <a:srgbClr val="000000"/>
                </a:solidFill>
              </a:defRPr>
            </a:lvl3pPr>
            <a:lvl4pPr indent="-317500" lvl="3" marL="1828800" rtl="0" algn="l">
              <a:lnSpc>
                <a:spcPct val="106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  <a:defRPr b="0" i="0" sz="1600" u="none">
                <a:solidFill>
                  <a:srgbClr val="000000"/>
                </a:solidFill>
              </a:defRPr>
            </a:lvl4pPr>
            <a:lvl5pPr indent="-317500" lvl="4" marL="2286000" rtl="0" algn="l">
              <a:lnSpc>
                <a:spcPct val="106000"/>
              </a:lnSpc>
              <a:spcBef>
                <a:spcPts val="500"/>
              </a:spcBef>
              <a:spcAft>
                <a:spcPts val="0"/>
              </a:spcAft>
              <a:buSzPts val="1400"/>
              <a:buChar char="○"/>
              <a:defRPr b="0" i="0" sz="1600" u="none">
                <a:solidFill>
                  <a:srgbClr val="000000"/>
                </a:solidFill>
              </a:defRPr>
            </a:lvl5pPr>
            <a:lvl6pPr indent="-317500" lvl="5" marL="27432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■"/>
              <a:defRPr b="0" i="0" sz="1600" u="none">
                <a:solidFill>
                  <a:srgbClr val="000000"/>
                </a:solidFill>
              </a:defRPr>
            </a:lvl6pPr>
            <a:lvl7pPr indent="-317500" lvl="6" marL="32004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●"/>
              <a:defRPr b="0" i="0" sz="1600" u="none">
                <a:solidFill>
                  <a:srgbClr val="000000"/>
                </a:solidFill>
              </a:defRPr>
            </a:lvl7pPr>
            <a:lvl8pPr indent="-317500" lvl="7" marL="3657600" rtl="0" algn="l">
              <a:lnSpc>
                <a:spcPct val="106000"/>
              </a:lnSpc>
              <a:spcBef>
                <a:spcPts val="200"/>
              </a:spcBef>
              <a:spcAft>
                <a:spcPts val="0"/>
              </a:spcAft>
              <a:buSzPts val="1400"/>
              <a:buChar char="○"/>
              <a:defRPr b="0" i="0" sz="1600" u="none">
                <a:solidFill>
                  <a:srgbClr val="000000"/>
                </a:solidFill>
              </a:defRPr>
            </a:lvl8pPr>
            <a:lvl9pPr indent="-317500" lvl="8" marL="4114800" rtl="0" algn="l">
              <a:lnSpc>
                <a:spcPct val="106000"/>
              </a:lnSpc>
              <a:spcBef>
                <a:spcPts val="200"/>
              </a:spcBef>
              <a:spcAft>
                <a:spcPts val="200"/>
              </a:spcAft>
              <a:buSzPts val="1400"/>
              <a:buChar char="■"/>
              <a:defRPr b="0" i="0" sz="1600" u="none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474" name="Shape 474"/>
          <p:cNvSpPr txBox="1"/>
          <p:nvPr>
            <p:ph idx="10" type="dt"/>
          </p:nvPr>
        </p:nvSpPr>
        <p:spPr>
          <a:xfrm>
            <a:off x="457200" y="4685109"/>
            <a:ext cx="2128800" cy="3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5" name="Shape 475"/>
          <p:cNvSpPr txBox="1"/>
          <p:nvPr>
            <p:ph idx="11" type="ftr"/>
          </p:nvPr>
        </p:nvSpPr>
        <p:spPr>
          <a:xfrm>
            <a:off x="3127375" y="4685109"/>
            <a:ext cx="2897100" cy="3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6" name="Shape 476"/>
          <p:cNvSpPr txBox="1"/>
          <p:nvPr>
            <p:ph idx="12" type="sldNum"/>
          </p:nvPr>
        </p:nvSpPr>
        <p:spPr>
          <a:xfrm>
            <a:off x="6556375" y="4685109"/>
            <a:ext cx="2128800" cy="3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graphics 1"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79" name="Shape 47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0" name="Shape 480"/>
          <p:cNvSpPr txBox="1"/>
          <p:nvPr>
            <p:ph idx="1" type="subTitle"/>
          </p:nvPr>
        </p:nvSpPr>
        <p:spPr>
          <a:xfrm>
            <a:off x="826650" y="10059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81" name="Shape 481"/>
          <p:cNvSpPr txBox="1"/>
          <p:nvPr>
            <p:ph idx="2" type="subTitle"/>
          </p:nvPr>
        </p:nvSpPr>
        <p:spPr>
          <a:xfrm>
            <a:off x="826650" y="2644932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9pPr>
          </a:lstStyle>
          <a:p/>
        </p:txBody>
      </p:sp>
      <p:sp>
        <p:nvSpPr>
          <p:cNvPr id="482" name="Shape 482"/>
          <p:cNvSpPr txBox="1"/>
          <p:nvPr>
            <p:ph idx="3" type="body"/>
          </p:nvPr>
        </p:nvSpPr>
        <p:spPr>
          <a:xfrm>
            <a:off x="826650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483" name="Shape 483"/>
          <p:cNvSpPr txBox="1"/>
          <p:nvPr>
            <p:ph idx="4" type="subTitle"/>
          </p:nvPr>
        </p:nvSpPr>
        <p:spPr>
          <a:xfrm>
            <a:off x="3467638" y="2644932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9pPr>
          </a:lstStyle>
          <a:p/>
        </p:txBody>
      </p:sp>
      <p:sp>
        <p:nvSpPr>
          <p:cNvPr id="484" name="Shape 484"/>
          <p:cNvSpPr txBox="1"/>
          <p:nvPr>
            <p:ph idx="5" type="body"/>
          </p:nvPr>
        </p:nvSpPr>
        <p:spPr>
          <a:xfrm>
            <a:off x="3467638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  <p:sp>
        <p:nvSpPr>
          <p:cNvPr id="485" name="Shape 485"/>
          <p:cNvSpPr txBox="1"/>
          <p:nvPr>
            <p:ph idx="6" type="subTitle"/>
          </p:nvPr>
        </p:nvSpPr>
        <p:spPr>
          <a:xfrm>
            <a:off x="6108738" y="2644932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500"/>
            </a:lvl9pPr>
          </a:lstStyle>
          <a:p/>
        </p:txBody>
      </p:sp>
      <p:sp>
        <p:nvSpPr>
          <p:cNvPr id="486" name="Shape 486"/>
          <p:cNvSpPr txBox="1"/>
          <p:nvPr>
            <p:ph idx="7" type="body"/>
          </p:nvPr>
        </p:nvSpPr>
        <p:spPr>
          <a:xfrm>
            <a:off x="6108738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300"/>
            </a:lvl1pPr>
            <a:lvl2pPr indent="-317500" lvl="1" marL="914400" rtl="0" algn="ctr">
              <a:spcBef>
                <a:spcPts val="500"/>
              </a:spcBef>
              <a:spcAft>
                <a:spcPts val="0"/>
              </a:spcAft>
              <a:buSzPts val="1400"/>
              <a:buChar char="○"/>
              <a:defRPr sz="1300"/>
            </a:lvl2pPr>
            <a:lvl3pPr indent="-317500" lvl="2" marL="1371600" rtl="0" algn="ctr">
              <a:spcBef>
                <a:spcPts val="500"/>
              </a:spcBef>
              <a:spcAft>
                <a:spcPts val="0"/>
              </a:spcAft>
              <a:buSzPts val="1400"/>
              <a:buChar char="■"/>
              <a:defRPr sz="1300"/>
            </a:lvl3pPr>
            <a:lvl4pPr indent="-317500" lvl="3" marL="18288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4pPr>
            <a:lvl5pPr indent="-317500" lvl="4" marL="22860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5pPr>
            <a:lvl6pPr indent="-317500" lvl="5" marL="27432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6pPr>
            <a:lvl7pPr indent="-317500" lvl="6" marL="3200400" rtl="0" algn="ctr"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300"/>
            </a:lvl7pPr>
            <a:lvl8pPr indent="-317500" lvl="7" marL="3657600" rtl="0" algn="ctr"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1300"/>
            </a:lvl8pPr>
            <a:lvl9pPr indent="-317500" lvl="8" marL="4114800" rtl="0" algn="ctr">
              <a:spcBef>
                <a:spcPts val="300"/>
              </a:spcBef>
              <a:spcAft>
                <a:spcPts val="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headline only 1"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 txBox="1"/>
          <p:nvPr>
            <p:ph type="title"/>
          </p:nvPr>
        </p:nvSpPr>
        <p:spPr>
          <a:xfrm>
            <a:off x="826650" y="1704884"/>
            <a:ext cx="74907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89" name="Shape 48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1"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2" name="Shape 492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93" name="Shape 49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94" name="Shape 494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_AND_BODY_2"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49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7" name="Shape 49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3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3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3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8" name="Shape 49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text on left, text on right 1"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Shape 500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1" name="Shape 501"/>
          <p:cNvSpPr txBox="1"/>
          <p:nvPr>
            <p:ph idx="11" type="ftr"/>
          </p:nvPr>
        </p:nvSpPr>
        <p:spPr>
          <a:xfrm>
            <a:off x="593725" y="4924425"/>
            <a:ext cx="6627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800" u="none" cap="none" strike="noStrike">
                <a:solidFill>
                  <a:srgbClr val="37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2" name="Shape 502"/>
          <p:cNvSpPr txBox="1"/>
          <p:nvPr>
            <p:ph idx="12" type="sldNum"/>
          </p:nvPr>
        </p:nvSpPr>
        <p:spPr>
          <a:xfrm>
            <a:off x="9525" y="4924425"/>
            <a:ext cx="5016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OverTx">
  <p:cSld name="Title, two objects on top, text on bottom"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Shape 504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5" name="Shape 505"/>
          <p:cNvSpPr txBox="1"/>
          <p:nvPr>
            <p:ph idx="11" type="ftr"/>
          </p:nvPr>
        </p:nvSpPr>
        <p:spPr>
          <a:xfrm>
            <a:off x="593725" y="4924425"/>
            <a:ext cx="6627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800" u="none" cap="none" strike="noStrike">
                <a:solidFill>
                  <a:srgbClr val="37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46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6" name="Shape 506"/>
          <p:cNvSpPr txBox="1"/>
          <p:nvPr>
            <p:ph idx="12" type="sldNum"/>
          </p:nvPr>
        </p:nvSpPr>
        <p:spPr>
          <a:xfrm>
            <a:off x="9525" y="4924425"/>
            <a:ext cx="5016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na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only 2"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only 3"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Shape 51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only 4"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Shape 51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red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hicks-container-world-keynote-201602rm-v5_01.png" id="514" name="Shape 5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Shape 515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16" name="Shape 516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17" name="Shape 517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1 1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Shape 519"/>
          <p:cNvSpPr txBox="1"/>
          <p:nvPr>
            <p:ph idx="1" type="body"/>
          </p:nvPr>
        </p:nvSpPr>
        <p:spPr>
          <a:xfrm>
            <a:off x="685800" y="1047750"/>
            <a:ext cx="77724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0" name="Shape 520"/>
          <p:cNvSpPr txBox="1"/>
          <p:nvPr>
            <p:ph idx="11" type="ftr"/>
          </p:nvPr>
        </p:nvSpPr>
        <p:spPr>
          <a:xfrm>
            <a:off x="457200" y="4800600"/>
            <a:ext cx="7162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1" name="Shape 521"/>
          <p:cNvSpPr txBox="1"/>
          <p:nvPr>
            <p:ph type="title"/>
          </p:nvPr>
        </p:nvSpPr>
        <p:spPr>
          <a:xfrm>
            <a:off x="685800" y="0"/>
            <a:ext cx="77724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2" name="Shape 522"/>
          <p:cNvSpPr txBox="1"/>
          <p:nvPr>
            <p:ph idx="2" type="body"/>
          </p:nvPr>
        </p:nvSpPr>
        <p:spPr>
          <a:xfrm>
            <a:off x="685800" y="1657350"/>
            <a:ext cx="7772400" cy="742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11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3" name="Shape 523"/>
          <p:cNvSpPr txBox="1"/>
          <p:nvPr>
            <p:ph idx="3" type="body"/>
          </p:nvPr>
        </p:nvSpPr>
        <p:spPr>
          <a:xfrm>
            <a:off x="685800" y="257175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04800" lvl="0" marL="457200" marR="0" rtl="0" algn="l">
              <a:lnSpc>
                <a:spcPct val="110000"/>
              </a:lnSpc>
              <a:spcBef>
                <a:spcPts val="24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marR="0" rtl="0" algn="l">
              <a:lnSpc>
                <a:spcPct val="110000"/>
              </a:lnSpc>
              <a:spcBef>
                <a:spcPts val="24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110000"/>
              </a:lnSpc>
              <a:spcBef>
                <a:spcPts val="24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lnSpc>
                <a:spcPct val="110000"/>
              </a:lnSpc>
              <a:spcBef>
                <a:spcPts val="24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10000"/>
              </a:lnSpc>
              <a:spcBef>
                <a:spcPts val="24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Only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Shape 525"/>
          <p:cNvSpPr txBox="1"/>
          <p:nvPr>
            <p:ph type="title"/>
          </p:nvPr>
        </p:nvSpPr>
        <p:spPr>
          <a:xfrm>
            <a:off x="673100" y="567690"/>
            <a:ext cx="7797900" cy="45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26" name="Shape 526"/>
          <p:cNvSpPr txBox="1"/>
          <p:nvPr>
            <p:ph idx="11" type="ftr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7" name="Shape 527"/>
          <p:cNvSpPr txBox="1"/>
          <p:nvPr>
            <p:ph idx="10" type="dt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graphic right 1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Shape 529"/>
          <p:cNvSpPr txBox="1"/>
          <p:nvPr>
            <p:ph idx="1" type="body"/>
          </p:nvPr>
        </p:nvSpPr>
        <p:spPr>
          <a:xfrm>
            <a:off x="826700" y="1625925"/>
            <a:ext cx="35850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530" name="Shape 53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1" name="Shape 531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red 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Shape 533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4" name="Shape 534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5" name="Shape 535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left, text right 1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/>
          <p:nvPr>
            <p:ph idx="1" type="body"/>
          </p:nvPr>
        </p:nvSpPr>
        <p:spPr>
          <a:xfrm>
            <a:off x="4732350" y="1625925"/>
            <a:ext cx="35850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3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3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3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3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3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30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538" name="Shape 53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9" name="Shape 539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red 4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hicks-container-world-keynote-201602rm-v5_01.png" id="541" name="Shape 5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Shape 542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4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descr="social_google-01.png" id="543" name="Shape 5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1550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linkedin-01.png" id="544" name="Shape 5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550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youtube-01.png" id="545" name="Shape 5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21550" y="4196888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facebook-01.png" id="546" name="Shape 5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2125" y="3260550"/>
            <a:ext cx="317419" cy="317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_twitter-01.png" id="547" name="Shape 54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22125" y="3728719"/>
            <a:ext cx="317419" cy="317419"/>
          </a:xfrm>
          <a:prstGeom prst="rect">
            <a:avLst/>
          </a:prstGeom>
          <a:noFill/>
          <a:ln>
            <a:noFill/>
          </a:ln>
        </p:spPr>
      </p:pic>
      <p:sp>
        <p:nvSpPr>
          <p:cNvPr id="548" name="Shape 548"/>
          <p:cNvSpPr txBox="1"/>
          <p:nvPr>
            <p:ph idx="1" type="subTitle"/>
          </p:nvPr>
        </p:nvSpPr>
        <p:spPr>
          <a:xfrm>
            <a:off x="2276725" y="3264788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49" name="Shape 549"/>
          <p:cNvSpPr txBox="1"/>
          <p:nvPr>
            <p:ph idx="2" type="subTitle"/>
          </p:nvPr>
        </p:nvSpPr>
        <p:spPr>
          <a:xfrm>
            <a:off x="2276725" y="3732403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50" name="Shape 550"/>
          <p:cNvSpPr txBox="1"/>
          <p:nvPr>
            <p:ph idx="3" type="subTitle"/>
          </p:nvPr>
        </p:nvSpPr>
        <p:spPr>
          <a:xfrm>
            <a:off x="2276725" y="4196878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51" name="Shape 551"/>
          <p:cNvSpPr txBox="1"/>
          <p:nvPr>
            <p:ph idx="4" type="subTitle"/>
          </p:nvPr>
        </p:nvSpPr>
        <p:spPr>
          <a:xfrm>
            <a:off x="5069150" y="3264788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52" name="Shape 552"/>
          <p:cNvSpPr txBox="1"/>
          <p:nvPr>
            <p:ph idx="5" type="subTitle"/>
          </p:nvPr>
        </p:nvSpPr>
        <p:spPr>
          <a:xfrm>
            <a:off x="5069150" y="3732403"/>
            <a:ext cx="2378700" cy="30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1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4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theme" Target="../theme/theme1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" Type="http://schemas.openxmlformats.org/officeDocument/2006/relationships/image" Target="../media/image3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2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theme" Target="../theme/theme5.xml"/></Relationships>
</file>

<file path=ppt/slideMasters/_rels/slideMaster5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66.xml"/><Relationship Id="rId42" Type="http://schemas.openxmlformats.org/officeDocument/2006/relationships/slideLayout" Target="../slideLayouts/slideLayout68.xml"/><Relationship Id="rId41" Type="http://schemas.openxmlformats.org/officeDocument/2006/relationships/slideLayout" Target="../slideLayouts/slideLayout67.xml"/><Relationship Id="rId44" Type="http://schemas.openxmlformats.org/officeDocument/2006/relationships/slideLayout" Target="../slideLayouts/slideLayout70.xml"/><Relationship Id="rId43" Type="http://schemas.openxmlformats.org/officeDocument/2006/relationships/slideLayout" Target="../slideLayouts/slideLayout69.xml"/><Relationship Id="rId46" Type="http://schemas.openxmlformats.org/officeDocument/2006/relationships/slideLayout" Target="../slideLayouts/slideLayout72.xml"/><Relationship Id="rId45" Type="http://schemas.openxmlformats.org/officeDocument/2006/relationships/slideLayout" Target="../slideLayouts/slideLayout71.xml"/><Relationship Id="rId107" Type="http://schemas.openxmlformats.org/officeDocument/2006/relationships/slideLayout" Target="../slideLayouts/slideLayout133.xml"/><Relationship Id="rId106" Type="http://schemas.openxmlformats.org/officeDocument/2006/relationships/slideLayout" Target="../slideLayouts/slideLayout132.xml"/><Relationship Id="rId105" Type="http://schemas.openxmlformats.org/officeDocument/2006/relationships/slideLayout" Target="../slideLayouts/slideLayout131.xml"/><Relationship Id="rId104" Type="http://schemas.openxmlformats.org/officeDocument/2006/relationships/slideLayout" Target="../slideLayouts/slideLayout130.xml"/><Relationship Id="rId109" Type="http://schemas.openxmlformats.org/officeDocument/2006/relationships/slideLayout" Target="../slideLayouts/slideLayout135.xml"/><Relationship Id="rId108" Type="http://schemas.openxmlformats.org/officeDocument/2006/relationships/slideLayout" Target="../slideLayouts/slideLayout134.xml"/><Relationship Id="rId48" Type="http://schemas.openxmlformats.org/officeDocument/2006/relationships/slideLayout" Target="../slideLayouts/slideLayout74.xml"/><Relationship Id="rId47" Type="http://schemas.openxmlformats.org/officeDocument/2006/relationships/slideLayout" Target="../slideLayouts/slideLayout73.xml"/><Relationship Id="rId49" Type="http://schemas.openxmlformats.org/officeDocument/2006/relationships/slideLayout" Target="../slideLayouts/slideLayout75.xml"/><Relationship Id="rId103" Type="http://schemas.openxmlformats.org/officeDocument/2006/relationships/slideLayout" Target="../slideLayouts/slideLayout129.xml"/><Relationship Id="rId102" Type="http://schemas.openxmlformats.org/officeDocument/2006/relationships/slideLayout" Target="../slideLayouts/slideLayout128.xml"/><Relationship Id="rId101" Type="http://schemas.openxmlformats.org/officeDocument/2006/relationships/slideLayout" Target="../slideLayouts/slideLayout127.xml"/><Relationship Id="rId100" Type="http://schemas.openxmlformats.org/officeDocument/2006/relationships/slideLayout" Target="../slideLayouts/slideLayout126.xml"/><Relationship Id="rId31" Type="http://schemas.openxmlformats.org/officeDocument/2006/relationships/slideLayout" Target="../slideLayouts/slideLayout57.xml"/><Relationship Id="rId30" Type="http://schemas.openxmlformats.org/officeDocument/2006/relationships/slideLayout" Target="../slideLayouts/slideLayout56.xml"/><Relationship Id="rId33" Type="http://schemas.openxmlformats.org/officeDocument/2006/relationships/slideLayout" Target="../slideLayouts/slideLayout59.xml"/><Relationship Id="rId32" Type="http://schemas.openxmlformats.org/officeDocument/2006/relationships/slideLayout" Target="../slideLayouts/slideLayout58.xml"/><Relationship Id="rId35" Type="http://schemas.openxmlformats.org/officeDocument/2006/relationships/slideLayout" Target="../slideLayouts/slideLayout61.xml"/><Relationship Id="rId34" Type="http://schemas.openxmlformats.org/officeDocument/2006/relationships/slideLayout" Target="../slideLayouts/slideLayout60.xml"/><Relationship Id="rId37" Type="http://schemas.openxmlformats.org/officeDocument/2006/relationships/slideLayout" Target="../slideLayouts/slideLayout63.xml"/><Relationship Id="rId36" Type="http://schemas.openxmlformats.org/officeDocument/2006/relationships/slideLayout" Target="../slideLayouts/slideLayout62.xml"/><Relationship Id="rId39" Type="http://schemas.openxmlformats.org/officeDocument/2006/relationships/slideLayout" Target="../slideLayouts/slideLayout65.xml"/><Relationship Id="rId38" Type="http://schemas.openxmlformats.org/officeDocument/2006/relationships/slideLayout" Target="../slideLayouts/slideLayout64.xml"/><Relationship Id="rId20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49.xml"/><Relationship Id="rId26" Type="http://schemas.openxmlformats.org/officeDocument/2006/relationships/slideLayout" Target="../slideLayouts/slideLayout52.xml"/><Relationship Id="rId121" Type="http://schemas.openxmlformats.org/officeDocument/2006/relationships/slideLayout" Target="../slideLayouts/slideLayout147.xml"/><Relationship Id="rId25" Type="http://schemas.openxmlformats.org/officeDocument/2006/relationships/slideLayout" Target="../slideLayouts/slideLayout51.xml"/><Relationship Id="rId120" Type="http://schemas.openxmlformats.org/officeDocument/2006/relationships/slideLayout" Target="../slideLayouts/slideLayout146.xml"/><Relationship Id="rId28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3.xml"/><Relationship Id="rId29" Type="http://schemas.openxmlformats.org/officeDocument/2006/relationships/slideLayout" Target="../slideLayouts/slideLayout55.xml"/><Relationship Id="rId123" Type="http://schemas.openxmlformats.org/officeDocument/2006/relationships/theme" Target="../theme/theme6.xml"/><Relationship Id="rId122" Type="http://schemas.openxmlformats.org/officeDocument/2006/relationships/slideLayout" Target="../slideLayouts/slideLayout148.xml"/><Relationship Id="rId95" Type="http://schemas.openxmlformats.org/officeDocument/2006/relationships/slideLayout" Target="../slideLayouts/slideLayout121.xml"/><Relationship Id="rId94" Type="http://schemas.openxmlformats.org/officeDocument/2006/relationships/slideLayout" Target="../slideLayouts/slideLayout120.xml"/><Relationship Id="rId97" Type="http://schemas.openxmlformats.org/officeDocument/2006/relationships/slideLayout" Target="../slideLayouts/slideLayout123.xml"/><Relationship Id="rId9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37.xml"/><Relationship Id="rId99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36.xml"/><Relationship Id="rId98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91" Type="http://schemas.openxmlformats.org/officeDocument/2006/relationships/slideLayout" Target="../slideLayouts/slideLayout117.xml"/><Relationship Id="rId90" Type="http://schemas.openxmlformats.org/officeDocument/2006/relationships/slideLayout" Target="../slideLayouts/slideLayout116.xml"/><Relationship Id="rId93" Type="http://schemas.openxmlformats.org/officeDocument/2006/relationships/slideLayout" Target="../slideLayouts/slideLayout119.xml"/><Relationship Id="rId92" Type="http://schemas.openxmlformats.org/officeDocument/2006/relationships/slideLayout" Target="../slideLayouts/slideLayout118.xml"/><Relationship Id="rId118" Type="http://schemas.openxmlformats.org/officeDocument/2006/relationships/slideLayout" Target="../slideLayouts/slideLayout144.xml"/><Relationship Id="rId117" Type="http://schemas.openxmlformats.org/officeDocument/2006/relationships/slideLayout" Target="../slideLayouts/slideLayout143.xml"/><Relationship Id="rId116" Type="http://schemas.openxmlformats.org/officeDocument/2006/relationships/slideLayout" Target="../slideLayouts/slideLayout142.xml"/><Relationship Id="rId115" Type="http://schemas.openxmlformats.org/officeDocument/2006/relationships/slideLayout" Target="../slideLayouts/slideLayout141.xml"/><Relationship Id="rId119" Type="http://schemas.openxmlformats.org/officeDocument/2006/relationships/slideLayout" Target="../slideLayouts/slideLayout145.xml"/><Relationship Id="rId15" Type="http://schemas.openxmlformats.org/officeDocument/2006/relationships/slideLayout" Target="../slideLayouts/slideLayout41.xml"/><Relationship Id="rId110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45.xml"/><Relationship Id="rId114" Type="http://schemas.openxmlformats.org/officeDocument/2006/relationships/slideLayout" Target="../slideLayouts/slideLayout140.xml"/><Relationship Id="rId18" Type="http://schemas.openxmlformats.org/officeDocument/2006/relationships/slideLayout" Target="../slideLayouts/slideLayout44.xml"/><Relationship Id="rId113" Type="http://schemas.openxmlformats.org/officeDocument/2006/relationships/slideLayout" Target="../slideLayouts/slideLayout139.xml"/><Relationship Id="rId112" Type="http://schemas.openxmlformats.org/officeDocument/2006/relationships/slideLayout" Target="../slideLayouts/slideLayout138.xml"/><Relationship Id="rId111" Type="http://schemas.openxmlformats.org/officeDocument/2006/relationships/slideLayout" Target="../slideLayouts/slideLayout137.xml"/><Relationship Id="rId84" Type="http://schemas.openxmlformats.org/officeDocument/2006/relationships/slideLayout" Target="../slideLayouts/slideLayout110.xml"/><Relationship Id="rId83" Type="http://schemas.openxmlformats.org/officeDocument/2006/relationships/slideLayout" Target="../slideLayouts/slideLayout109.xml"/><Relationship Id="rId86" Type="http://schemas.openxmlformats.org/officeDocument/2006/relationships/slideLayout" Target="../slideLayouts/slideLayout112.xml"/><Relationship Id="rId85" Type="http://schemas.openxmlformats.org/officeDocument/2006/relationships/slideLayout" Target="../slideLayouts/slideLayout111.xml"/><Relationship Id="rId88" Type="http://schemas.openxmlformats.org/officeDocument/2006/relationships/slideLayout" Target="../slideLayouts/slideLayout114.xml"/><Relationship Id="rId87" Type="http://schemas.openxmlformats.org/officeDocument/2006/relationships/slideLayout" Target="../slideLayouts/slideLayout113.xml"/><Relationship Id="rId89" Type="http://schemas.openxmlformats.org/officeDocument/2006/relationships/slideLayout" Target="../slideLayouts/slideLayout115.xml"/><Relationship Id="rId80" Type="http://schemas.openxmlformats.org/officeDocument/2006/relationships/slideLayout" Target="../slideLayouts/slideLayout106.xml"/><Relationship Id="rId82" Type="http://schemas.openxmlformats.org/officeDocument/2006/relationships/slideLayout" Target="../slideLayouts/slideLayout108.xml"/><Relationship Id="rId81" Type="http://schemas.openxmlformats.org/officeDocument/2006/relationships/slideLayout" Target="../slideLayouts/slideLayout107.xml"/><Relationship Id="rId1" Type="http://schemas.openxmlformats.org/officeDocument/2006/relationships/image" Target="../media/image20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73" Type="http://schemas.openxmlformats.org/officeDocument/2006/relationships/slideLayout" Target="../slideLayouts/slideLayout99.xml"/><Relationship Id="rId72" Type="http://schemas.openxmlformats.org/officeDocument/2006/relationships/slideLayout" Target="../slideLayouts/slideLayout98.xml"/><Relationship Id="rId75" Type="http://schemas.openxmlformats.org/officeDocument/2006/relationships/slideLayout" Target="../slideLayouts/slideLayout101.xml"/><Relationship Id="rId74" Type="http://schemas.openxmlformats.org/officeDocument/2006/relationships/slideLayout" Target="../slideLayouts/slideLayout100.xml"/><Relationship Id="rId77" Type="http://schemas.openxmlformats.org/officeDocument/2006/relationships/slideLayout" Target="../slideLayouts/slideLayout103.xml"/><Relationship Id="rId76" Type="http://schemas.openxmlformats.org/officeDocument/2006/relationships/slideLayout" Target="../slideLayouts/slideLayout102.xml"/><Relationship Id="rId79" Type="http://schemas.openxmlformats.org/officeDocument/2006/relationships/slideLayout" Target="../slideLayouts/slideLayout105.xml"/><Relationship Id="rId78" Type="http://schemas.openxmlformats.org/officeDocument/2006/relationships/slideLayout" Target="../slideLayouts/slideLayout104.xml"/><Relationship Id="rId71" Type="http://schemas.openxmlformats.org/officeDocument/2006/relationships/slideLayout" Target="../slideLayouts/slideLayout97.xml"/><Relationship Id="rId70" Type="http://schemas.openxmlformats.org/officeDocument/2006/relationships/slideLayout" Target="../slideLayouts/slideLayout96.xml"/><Relationship Id="rId62" Type="http://schemas.openxmlformats.org/officeDocument/2006/relationships/slideLayout" Target="../slideLayouts/slideLayout88.xml"/><Relationship Id="rId61" Type="http://schemas.openxmlformats.org/officeDocument/2006/relationships/slideLayout" Target="../slideLayouts/slideLayout87.xml"/><Relationship Id="rId64" Type="http://schemas.openxmlformats.org/officeDocument/2006/relationships/slideLayout" Target="../slideLayouts/slideLayout90.xml"/><Relationship Id="rId63" Type="http://schemas.openxmlformats.org/officeDocument/2006/relationships/slideLayout" Target="../slideLayouts/slideLayout89.xml"/><Relationship Id="rId66" Type="http://schemas.openxmlformats.org/officeDocument/2006/relationships/slideLayout" Target="../slideLayouts/slideLayout92.xml"/><Relationship Id="rId65" Type="http://schemas.openxmlformats.org/officeDocument/2006/relationships/slideLayout" Target="../slideLayouts/slideLayout91.xml"/><Relationship Id="rId68" Type="http://schemas.openxmlformats.org/officeDocument/2006/relationships/slideLayout" Target="../slideLayouts/slideLayout94.xml"/><Relationship Id="rId67" Type="http://schemas.openxmlformats.org/officeDocument/2006/relationships/slideLayout" Target="../slideLayouts/slideLayout93.xml"/><Relationship Id="rId60" Type="http://schemas.openxmlformats.org/officeDocument/2006/relationships/slideLayout" Target="../slideLayouts/slideLayout86.xml"/><Relationship Id="rId69" Type="http://schemas.openxmlformats.org/officeDocument/2006/relationships/slideLayout" Target="../slideLayouts/slideLayout95.xml"/><Relationship Id="rId51" Type="http://schemas.openxmlformats.org/officeDocument/2006/relationships/slideLayout" Target="../slideLayouts/slideLayout77.xml"/><Relationship Id="rId50" Type="http://schemas.openxmlformats.org/officeDocument/2006/relationships/slideLayout" Target="../slideLayouts/slideLayout76.xml"/><Relationship Id="rId53" Type="http://schemas.openxmlformats.org/officeDocument/2006/relationships/slideLayout" Target="../slideLayouts/slideLayout79.xml"/><Relationship Id="rId52" Type="http://schemas.openxmlformats.org/officeDocument/2006/relationships/slideLayout" Target="../slideLayouts/slideLayout78.xml"/><Relationship Id="rId55" Type="http://schemas.openxmlformats.org/officeDocument/2006/relationships/slideLayout" Target="../slideLayouts/slideLayout81.xml"/><Relationship Id="rId54" Type="http://schemas.openxmlformats.org/officeDocument/2006/relationships/slideLayout" Target="../slideLayouts/slideLayout80.xml"/><Relationship Id="rId57" Type="http://schemas.openxmlformats.org/officeDocument/2006/relationships/slideLayout" Target="../slideLayouts/slideLayout83.xml"/><Relationship Id="rId56" Type="http://schemas.openxmlformats.org/officeDocument/2006/relationships/slideLayout" Target="../slideLayouts/slideLayout82.xml"/><Relationship Id="rId59" Type="http://schemas.openxmlformats.org/officeDocument/2006/relationships/slideLayout" Target="../slideLayouts/slideLayout85.xml"/><Relationship Id="rId58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  <a:defRPr sz="3000">
                <a:solidFill>
                  <a:schemeClr val="dk1"/>
                </a:solidFill>
              </a:defRPr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  <a:defRPr sz="2400">
                <a:solidFill>
                  <a:schemeClr val="dk1"/>
                </a:solidFill>
              </a:defRPr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■"/>
              <a:defRPr sz="24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00">
                <a:solidFill>
                  <a:schemeClr val="dk1"/>
                </a:solidFill>
              </a:rPr>
              <a:t>‹#›</a:t>
            </a:fld>
            <a:endParaRPr sz="1300">
              <a:solidFill>
                <a:schemeClr val="dk1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_large.png" id="31" name="Shape 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42000" y="1505844"/>
            <a:ext cx="1455250" cy="4705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3"/>
    <p:sldLayoutId id="2147483655" r:id="rId4"/>
    <p:sldLayoutId id="2147483656" r:id="rId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idx="1" type="body"/>
          </p:nvPr>
        </p:nvSpPr>
        <p:spPr>
          <a:xfrm>
            <a:off x="826650" y="1360219"/>
            <a:ext cx="7490700" cy="30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sz="8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7" name="Shape 47"/>
          <p:cNvSpPr txBox="1"/>
          <p:nvPr/>
        </p:nvSpPr>
        <p:spPr>
          <a:xfrm>
            <a:off x="413050" y="4733944"/>
            <a:ext cx="7659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Overpass"/>
                <a:ea typeface="Overpass"/>
                <a:cs typeface="Overpass"/>
                <a:sym typeface="Overpass"/>
              </a:rPr>
              <a:t>INSERT DESIGNATOR, IF NEEDED</a:t>
            </a:r>
            <a:endParaRPr sz="800">
              <a:solidFill>
                <a:schemeClr val="dk2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descr="logo_interior_black.png" id="48" name="Shape 48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50" y="4819525"/>
            <a:ext cx="654674" cy="209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Shape 4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_large.png" id="162" name="Shape 16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42000" y="1505844"/>
            <a:ext cx="1455250" cy="4705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3" r:id="rId3"/>
    <p:sldLayoutId id="2147483674" r:id="rId4"/>
    <p:sldLayoutId id="2147483675" r:id="rId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  <a:defRPr b="0" i="0" sz="33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01" name="Shape 201"/>
          <p:cNvSpPr txBox="1"/>
          <p:nvPr>
            <p:ph idx="1" type="body"/>
          </p:nvPr>
        </p:nvSpPr>
        <p:spPr>
          <a:xfrm>
            <a:off x="826650" y="1360218"/>
            <a:ext cx="7490700" cy="30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2" name="Shape 202"/>
          <p:cNvSpPr txBox="1"/>
          <p:nvPr>
            <p:ph idx="12" type="sldNum"/>
          </p:nvPr>
        </p:nvSpPr>
        <p:spPr>
          <a:xfrm>
            <a:off x="103327" y="4733943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fld id="{00000000-1234-1234-1234-123412341234}" type="slidenum">
              <a:rPr b="0" i="0" lang="en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3" name="Shape 20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207675" y="4845406"/>
            <a:ext cx="532200" cy="1707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  <p:sldLayoutId id="2147483699" r:id="rId26"/>
    <p:sldLayoutId id="2147483700" r:id="rId27"/>
    <p:sldLayoutId id="2147483701" r:id="rId28"/>
    <p:sldLayoutId id="2147483702" r:id="rId29"/>
    <p:sldLayoutId id="2147483703" r:id="rId30"/>
    <p:sldLayoutId id="2147483704" r:id="rId31"/>
    <p:sldLayoutId id="2147483705" r:id="rId32"/>
    <p:sldLayoutId id="2147483706" r:id="rId33"/>
    <p:sldLayoutId id="2147483707" r:id="rId34"/>
    <p:sldLayoutId id="2147483708" r:id="rId35"/>
    <p:sldLayoutId id="2147483709" r:id="rId36"/>
    <p:sldLayoutId id="2147483710" r:id="rId37"/>
    <p:sldLayoutId id="2147483711" r:id="rId38"/>
    <p:sldLayoutId id="2147483712" r:id="rId39"/>
    <p:sldLayoutId id="2147483713" r:id="rId40"/>
    <p:sldLayoutId id="2147483714" r:id="rId41"/>
    <p:sldLayoutId id="2147483715" r:id="rId42"/>
    <p:sldLayoutId id="2147483716" r:id="rId43"/>
    <p:sldLayoutId id="2147483717" r:id="rId44"/>
    <p:sldLayoutId id="2147483718" r:id="rId45"/>
    <p:sldLayoutId id="2147483719" r:id="rId46"/>
    <p:sldLayoutId id="2147483720" r:id="rId47"/>
    <p:sldLayoutId id="2147483721" r:id="rId48"/>
    <p:sldLayoutId id="2147483722" r:id="rId49"/>
    <p:sldLayoutId id="2147483723" r:id="rId50"/>
    <p:sldLayoutId id="2147483724" r:id="rId51"/>
    <p:sldLayoutId id="2147483725" r:id="rId52"/>
    <p:sldLayoutId id="2147483726" r:id="rId53"/>
    <p:sldLayoutId id="2147483727" r:id="rId54"/>
    <p:sldLayoutId id="2147483728" r:id="rId55"/>
    <p:sldLayoutId id="2147483729" r:id="rId56"/>
    <p:sldLayoutId id="2147483730" r:id="rId57"/>
    <p:sldLayoutId id="2147483731" r:id="rId58"/>
    <p:sldLayoutId id="2147483732" r:id="rId59"/>
    <p:sldLayoutId id="2147483733" r:id="rId60"/>
    <p:sldLayoutId id="2147483734" r:id="rId61"/>
    <p:sldLayoutId id="2147483735" r:id="rId62"/>
    <p:sldLayoutId id="2147483736" r:id="rId63"/>
    <p:sldLayoutId id="2147483737" r:id="rId64"/>
    <p:sldLayoutId id="2147483738" r:id="rId65"/>
    <p:sldLayoutId id="2147483739" r:id="rId66"/>
    <p:sldLayoutId id="2147483740" r:id="rId67"/>
    <p:sldLayoutId id="2147483741" r:id="rId68"/>
    <p:sldLayoutId id="2147483742" r:id="rId69"/>
    <p:sldLayoutId id="2147483743" r:id="rId70"/>
    <p:sldLayoutId id="2147483744" r:id="rId71"/>
    <p:sldLayoutId id="2147483745" r:id="rId72"/>
    <p:sldLayoutId id="2147483746" r:id="rId73"/>
    <p:sldLayoutId id="2147483747" r:id="rId74"/>
    <p:sldLayoutId id="2147483748" r:id="rId75"/>
    <p:sldLayoutId id="2147483749" r:id="rId76"/>
    <p:sldLayoutId id="2147483750" r:id="rId77"/>
    <p:sldLayoutId id="2147483751" r:id="rId78"/>
    <p:sldLayoutId id="2147483752" r:id="rId79"/>
    <p:sldLayoutId id="2147483753" r:id="rId80"/>
    <p:sldLayoutId id="2147483754" r:id="rId81"/>
    <p:sldLayoutId id="2147483755" r:id="rId82"/>
    <p:sldLayoutId id="2147483756" r:id="rId83"/>
    <p:sldLayoutId id="2147483757" r:id="rId84"/>
    <p:sldLayoutId id="2147483758" r:id="rId85"/>
    <p:sldLayoutId id="2147483759" r:id="rId86"/>
    <p:sldLayoutId id="2147483760" r:id="rId87"/>
    <p:sldLayoutId id="2147483761" r:id="rId88"/>
    <p:sldLayoutId id="2147483762" r:id="rId89"/>
    <p:sldLayoutId id="2147483763" r:id="rId90"/>
    <p:sldLayoutId id="2147483764" r:id="rId91"/>
    <p:sldLayoutId id="2147483765" r:id="rId92"/>
    <p:sldLayoutId id="2147483766" r:id="rId93"/>
    <p:sldLayoutId id="2147483767" r:id="rId94"/>
    <p:sldLayoutId id="2147483768" r:id="rId95"/>
    <p:sldLayoutId id="2147483769" r:id="rId96"/>
    <p:sldLayoutId id="2147483770" r:id="rId97"/>
    <p:sldLayoutId id="2147483771" r:id="rId98"/>
    <p:sldLayoutId id="2147483772" r:id="rId99"/>
    <p:sldLayoutId id="2147483773" r:id="rId100"/>
    <p:sldLayoutId id="2147483774" r:id="rId101"/>
    <p:sldLayoutId id="2147483775" r:id="rId102"/>
    <p:sldLayoutId id="2147483776" r:id="rId103"/>
    <p:sldLayoutId id="2147483777" r:id="rId104"/>
    <p:sldLayoutId id="2147483778" r:id="rId105"/>
    <p:sldLayoutId id="2147483779" r:id="rId106"/>
    <p:sldLayoutId id="2147483780" r:id="rId107"/>
    <p:sldLayoutId id="2147483781" r:id="rId108"/>
    <p:sldLayoutId id="2147483782" r:id="rId109"/>
    <p:sldLayoutId id="2147483783" r:id="rId110"/>
    <p:sldLayoutId id="2147483784" r:id="rId111"/>
    <p:sldLayoutId id="2147483785" r:id="rId112"/>
    <p:sldLayoutId id="2147483786" r:id="rId113"/>
    <p:sldLayoutId id="2147483787" r:id="rId114"/>
    <p:sldLayoutId id="2147483788" r:id="rId115"/>
    <p:sldLayoutId id="2147483789" r:id="rId116"/>
    <p:sldLayoutId id="2147483790" r:id="rId117"/>
    <p:sldLayoutId id="2147483791" r:id="rId118"/>
    <p:sldLayoutId id="2147483792" r:id="rId119"/>
    <p:sldLayoutId id="2147483793" r:id="rId120"/>
    <p:sldLayoutId id="2147483794" r:id="rId121"/>
    <p:sldLayoutId id="2147483795" r:id="rId12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github.com/kubernetes/helm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help.sap.com/viewer/e66c399612e84a83a8abe97c0eeb443a/1.1.1/en-US/a3703293316646a2a1da7abe99fb0539.html" TargetMode="External"/><Relationship Id="rId4" Type="http://schemas.openxmlformats.org/officeDocument/2006/relationships/hyperlink" Target="https://access.redhat.com/articles/3299301#" TargetMode="External"/><Relationship Id="rId5" Type="http://schemas.openxmlformats.org/officeDocument/2006/relationships/hyperlink" Target="https://access.redhat.com/articles/3299301#" TargetMode="External"/><Relationship Id="rId6" Type="http://schemas.openxmlformats.org/officeDocument/2006/relationships/hyperlink" Target="https://access.redhat.com/articles/3299301#" TargetMode="External"/></Relationships>
</file>

<file path=ppt/slides/_rels/slide2.xml.rels><?xml version="1.0" encoding="UTF-8" standalone="yes"?><Relationships xmlns="http://schemas.openxmlformats.org/package/2006/relationships"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5" Type="http://schemas.openxmlformats.org/officeDocument/2006/relationships/image" Target="../media/image64.png"/><Relationship Id="rId6" Type="http://schemas.openxmlformats.org/officeDocument/2006/relationships/image" Target="../media/image63.png"/><Relationship Id="rId7" Type="http://schemas.openxmlformats.org/officeDocument/2006/relationships/image" Target="../media/image62.png"/><Relationship Id="rId8" Type="http://schemas.openxmlformats.org/officeDocument/2006/relationships/image" Target="../media/image6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access.redhat.com/articles/3299301" TargetMode="External"/><Relationship Id="rId4" Type="http://schemas.openxmlformats.org/officeDocument/2006/relationships/hyperlink" Target="https://access.redhat.com/articles/3320071" TargetMode="External"/><Relationship Id="rId5" Type="http://schemas.openxmlformats.org/officeDocument/2006/relationships/hyperlink" Target="https://help.sap.com/viewer/e66c399612e84a83a8abe97c0eeb443a/1.1.1/en-US/a3703293316646a2a1da7abe99fb0539.html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help.sap.com/viewer/e66c399612e84a83a8abe97c0eeb443a/1.1.latest/en-US/9f866d8ef9a94c30947f12e73eaf0dd9.html" TargetMode="External"/><Relationship Id="rId4" Type="http://schemas.openxmlformats.org/officeDocument/2006/relationships/hyperlink" Target="https://help.sap.com/viewer/e66c399612e84a83a8abe97c0eeb443a/1.1.latest/en-US/9f866d8ef9a94c30947f12e73eaf0dd9.html" TargetMode="External"/><Relationship Id="rId5" Type="http://schemas.openxmlformats.org/officeDocument/2006/relationships/hyperlink" Target="https://help.sap.com/viewer/e66c399612e84a83a8abe97c0eeb443a/1.1.latest/en-US/9f866d8ef9a94c30947f12e73eaf0dd9.html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access.redhat.com/solutions/705273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Shape 757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Installation of SAP VORA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758" name="Shape 758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step-by-step guide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759" name="Shape 759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Markus Koch	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Technical Enablement Manager SAP 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mkoch@redhat.com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Shape 917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18" name="Shape 918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Configure proper SE-Linux file contexts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19" name="Shape 91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20" name="Shape 920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Openshift Cluster for Vora</a:t>
            </a:r>
            <a:endParaRPr/>
          </a:p>
        </p:txBody>
      </p:sp>
      <p:graphicFrame>
        <p:nvGraphicFramePr>
          <p:cNvPr id="921" name="Shape 921"/>
          <p:cNvGraphicFramePr/>
          <p:nvPr/>
        </p:nvGraphicFramePr>
        <p:xfrm>
          <a:off x="1202725" y="2074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38825"/>
              </a:tblGrid>
              <a:tr h="206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setsebool virt_use_nfs true</a:t>
                      </a:r>
                      <a:endParaRPr sz="8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Shape 92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7" name="Shape 927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Create additional Project Default roles for helm/tiller deployments with a template file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28" name="Shape 92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29" name="Shape 929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Openshift Cluster for Vora</a:t>
            </a:r>
            <a:endParaRPr/>
          </a:p>
        </p:txBody>
      </p:sp>
      <p:graphicFrame>
        <p:nvGraphicFramePr>
          <p:cNvPr id="930" name="Shape 930"/>
          <p:cNvGraphicFramePr/>
          <p:nvPr/>
        </p:nvGraphicFramePr>
        <p:xfrm>
          <a:off x="1195750" y="2130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77275"/>
              </a:tblGrid>
              <a:tr h="206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apiVersion: v1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kind: Template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metadata: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creationTimestamp: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name: vora-project-request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objects: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apiVersion: project.openshift.io/v1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kind: Project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metadata: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annotations: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openshift.io/description: ${PROJECT_DESCRIPTION}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openshift.io/display-name: ${PROJECT_DISPLAYNAME}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openshift.io/requester: ${PROJECT_REQUESTING_USER}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creationTimestamp: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${PROJECT_NAME}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spec: {}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status: {}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apiVersion: authorization.openshift.io/v1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groupNames: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- system:serviceaccounts:${PROJECT_NAME}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kind: RoleBinding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metadata: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creationTimestamp: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system:image-pullers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namespace: ${PROJECT_NAME}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roleRef: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system:image-puller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subjects: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- kind: SystemGroup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system:serviceaccounts:${PROJECT_NAME}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userNames: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apiVersion: authorization.openshift.io/v1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groupNames: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kind: RoleBinding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metadata: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creationTimestamp: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system:image-builders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namespace: ${PROJECT_NAME}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roleRef: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system:image-builder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subjects: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- kind: ServiceAccount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builder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userNames: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- system:serviceaccount:${PROJECT_NAME}:builder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apiVersion: authorization.openshift.io/v1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groupNames: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kind: RoleBinding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metadata: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creationTimestamp: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system:deployers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namespace: ${PROJECT_NAME}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roleRef: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system:deployer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subjects: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- kind: ServiceAccount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deployer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userNames: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- system:serviceaccount:${PROJECT_NAME}:deployer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apiVersion: authorization.openshift.io/v1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groupNames: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kind: RoleBinding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metadata: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creationTimestamp: null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admin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namespace: ${PROJECT_NAME}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roleRef: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admin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subjects: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- kind: User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${PROJECT_ADMIN_USER}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userNames: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- ${PROJECT_ADMIN_USER}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apiVersion: v1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kind: ServiceAccount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metadata: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tiller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kind: ClusterRoleBinding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apiVersion: authorization.openshift.io/v1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metadata: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run-tiller-${PROJECT_NAME}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subjects: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- kind: ServiceAccount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name: tiller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  namespace: ${PROJECT_NAME}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roleRef: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kind: ClusterRole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name: cluster-admin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   apiGroup: rbac.authorization.k8s.io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parameters: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name: PROJECT_NAME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name: PROJECT_DISPLAYNAME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name: PROJECT_DESCRIPTION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name: PROJECT_ADMIN_USER</a:t>
                      </a:r>
                      <a:b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6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 name: PROJECT_REQUESTING_USER</a:t>
                      </a:r>
                      <a:endParaRPr sz="6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4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Shape 93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36" name="Shape 936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Activate template on one master host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Add it to /etc/origin/master/master-config.yaml on EVERY master node: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37" name="Shape 93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38" name="Shape 938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Openshift Cluster for Vora</a:t>
            </a:r>
            <a:endParaRPr/>
          </a:p>
        </p:txBody>
      </p:sp>
      <p:graphicFrame>
        <p:nvGraphicFramePr>
          <p:cNvPr id="939" name="Shape 939"/>
          <p:cNvGraphicFramePr/>
          <p:nvPr/>
        </p:nvGraphicFramePr>
        <p:xfrm>
          <a:off x="1174800" y="21149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77275"/>
              </a:tblGrid>
              <a:tr h="1184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oc login -u system:admin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oc create -f /tmp/project_default_template.yaml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oc adm policy add-scc-to-group anyuid system:authenticated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oc adm policy add-scc-to-group hostmount-anyuid system:authenticated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40" name="Shape 940"/>
          <p:cNvGraphicFramePr/>
          <p:nvPr/>
        </p:nvGraphicFramePr>
        <p:xfrm>
          <a:off x="1174800" y="37155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77275"/>
              </a:tblGrid>
              <a:tr h="8248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[...]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projectRequestTemplate: "default/vora-project-request" 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[...]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Shape 94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6" name="Shape 946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Restart OCP master daemons on EVERY node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47" name="Shape 94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48" name="Shape 948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Openshift Cluster for Vora</a:t>
            </a:r>
            <a:endParaRPr/>
          </a:p>
        </p:txBody>
      </p:sp>
      <p:graphicFrame>
        <p:nvGraphicFramePr>
          <p:cNvPr id="949" name="Shape 949"/>
          <p:cNvGraphicFramePr/>
          <p:nvPr/>
        </p:nvGraphicFramePr>
        <p:xfrm>
          <a:off x="1174800" y="21149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77275"/>
              </a:tblGrid>
              <a:tr h="393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systemctl restart atomic-openshift-master-api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systemctl restart atomic-openshift-master-controllers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Shape 954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5" name="Shape 955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Create an Openshift User for the VORA application.</a:t>
            </a:r>
            <a:br>
              <a:rPr lang="en"/>
            </a:br>
            <a:r>
              <a:rPr lang="en"/>
              <a:t>The VORA application will run in its namespace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56" name="Shape 95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57" name="Shape 957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Openshift Cluster for Vora</a:t>
            </a:r>
            <a:endParaRPr/>
          </a:p>
        </p:txBody>
      </p:sp>
      <p:graphicFrame>
        <p:nvGraphicFramePr>
          <p:cNvPr id="958" name="Shape 958"/>
          <p:cNvGraphicFramePr/>
          <p:nvPr/>
        </p:nvGraphicFramePr>
        <p:xfrm>
          <a:off x="1174800" y="2419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77275"/>
              </a:tblGrid>
              <a:tr h="393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oc adm add-cluster-role-to-user system:node-reader </a:t>
                      </a:r>
                      <a:r>
                        <a:rPr i="1"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vorauser</a:t>
                      </a:r>
                      <a:endParaRPr i="1"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2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Shape 963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64" name="Shape 964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Add an API sap.com group for VORA processes. As system:admin do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65" name="Shape 96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66" name="Shape 966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Openshift Cluster for Vora</a:t>
            </a:r>
            <a:endParaRPr/>
          </a:p>
        </p:txBody>
      </p:sp>
      <p:graphicFrame>
        <p:nvGraphicFramePr>
          <p:cNvPr id="967" name="Shape 967"/>
          <p:cNvGraphicFramePr/>
          <p:nvPr/>
        </p:nvGraphicFramePr>
        <p:xfrm>
          <a:off x="1118925" y="2007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77275"/>
              </a:tblGrid>
              <a:tr h="393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oc edit clusterrole admin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[...]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- apiGroups: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- sap.com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attributeRestrictions: null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resources: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- voraclusters</a:t>
                      </a: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- voracluster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verbs: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- create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- delete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- get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- list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- update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- watch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Shape 972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73" name="Shape 973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Create a new project as </a:t>
            </a:r>
            <a:r>
              <a:rPr i="1" lang="en"/>
              <a:t>vorauser</a:t>
            </a:r>
            <a:r>
              <a:rPr lang="en"/>
              <a:t>.</a:t>
            </a:r>
            <a:br>
              <a:rPr lang="en"/>
            </a:b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74" name="Shape 97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75" name="Shape 975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Openshift Cluster for Vora</a:t>
            </a:r>
            <a:endParaRPr/>
          </a:p>
        </p:txBody>
      </p:sp>
      <p:graphicFrame>
        <p:nvGraphicFramePr>
          <p:cNvPr id="976" name="Shape 976"/>
          <p:cNvGraphicFramePr/>
          <p:nvPr/>
        </p:nvGraphicFramePr>
        <p:xfrm>
          <a:off x="1083950" y="2175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77275"/>
              </a:tblGrid>
              <a:tr h="1237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oc new-project &lt;namespace&gt;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oc get serviceaccounts -n &lt;namespace&gt;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tiller     2         1    7s    </a:t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Shape 981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82" name="Shape 982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Login on the installation server and install tiller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Download from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https://github.com/kubernetes/helm</a:t>
            </a:r>
            <a:r>
              <a:rPr lang="en"/>
              <a:t> &amp; unpack zip file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83" name="Shape 98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84" name="Shape 984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Prepare Installation server</a:t>
            </a:r>
            <a:endParaRPr/>
          </a:p>
        </p:txBody>
      </p:sp>
      <p:graphicFrame>
        <p:nvGraphicFramePr>
          <p:cNvPr id="985" name="Shape 985"/>
          <p:cNvGraphicFramePr/>
          <p:nvPr/>
        </p:nvGraphicFramePr>
        <p:xfrm>
          <a:off x="1104900" y="2384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77275"/>
              </a:tblGrid>
              <a:tr h="218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</a:t>
                      </a: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curl https://raw.githubusercontent.com/kubernetes/helm/master/scripts/get &gt; get_helm.sh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% Total    % Received % Xferd  Average Speed   Time    Time     Time  Current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                               Dload  Upload   Total   Spent    Left  Speed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100  6329  100  6329    0     0  28539      0 --:--:-- --:--:-- --:--:-- 28638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chmod 700 get_helm.sh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./get_helm.sh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Downloading https://kubernetes-helm.storage.googleapis.com/helm-v2.7.0-linux-amd64.tar.gz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Preparing to install into /usr/local/bin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helm installed into /usr/local/bin/helm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Run 'helm init' to configure helm.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Shape 99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91" name="Shape 991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Set up helm/tiller for the deployment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92" name="Shape 99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93" name="Shape 993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Prepare Installation server</a:t>
            </a:r>
            <a:endParaRPr/>
          </a:p>
        </p:txBody>
      </p:sp>
      <p:graphicFrame>
        <p:nvGraphicFramePr>
          <p:cNvPr id="994" name="Shape 994"/>
          <p:cNvGraphicFramePr/>
          <p:nvPr/>
        </p:nvGraphicFramePr>
        <p:xfrm>
          <a:off x="1104900" y="2156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77275"/>
              </a:tblGrid>
              <a:tr h="218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export TILLER_NAMESPACE=&lt;namespace&gt;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helm init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[wait for a short term till the tiller pod is deployed]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oc get pods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NAME                            READY     STATUS    RESTARTS   AGE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tiller-deploy-551988758-dzjx5   1/1       Running   0          1m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kubectl patch deploy --namespace “&lt;namespace&gt;” tiller-deploy -p '{"spec":{"template":{"spec":{"serviceAccount":"tiller"}}}}'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deployment "tiller-deploy" patched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[wait for a short time]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helm ls</a:t>
                      </a:r>
                      <a:endParaRPr sz="9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Shape 99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00" name="Shape 1000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-"/>
            </a:pPr>
            <a:r>
              <a:rPr lang="en">
                <a:solidFill>
                  <a:srgbClr val="252525"/>
                </a:solidFill>
                <a:highlight>
                  <a:srgbClr val="FFFFFF"/>
                </a:highlight>
                <a:latin typeface="Overpass"/>
                <a:ea typeface="Overpass"/>
                <a:cs typeface="Overpass"/>
                <a:sym typeface="Overpass"/>
              </a:rPr>
              <a:t>Run the Vora installer as described here in </a:t>
            </a:r>
            <a:r>
              <a:rPr lang="en" u="sng">
                <a:solidFill>
                  <a:srgbClr val="004080"/>
                </a:solidFill>
                <a:highlight>
                  <a:srgbClr val="FFFFFF"/>
                </a:highlight>
                <a:latin typeface="Overpass"/>
                <a:ea typeface="Overpass"/>
                <a:cs typeface="Overpass"/>
                <a:sym typeface="Overpass"/>
                <a:hlinkClick r:id="rId3"/>
              </a:rPr>
              <a:t>Install SAP Vora on OpenShift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Expose the Vora service, after a successful installation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1" marL="914400" marR="76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-"/>
            </a:pPr>
            <a:r>
              <a:rPr lang="en" sz="1200">
                <a:solidFill>
                  <a:srgbClr val="252525"/>
                </a:solidFill>
                <a:highlight>
                  <a:srgbClr val="FFFFFF"/>
                </a:highlight>
                <a:latin typeface="Overpass"/>
                <a:ea typeface="Overpass"/>
                <a:cs typeface="Overpass"/>
                <a:sym typeface="Overpass"/>
              </a:rPr>
              <a:t>Lookup up the service:</a:t>
            </a:r>
            <a:endParaRPr sz="1200">
              <a:solidFill>
                <a:srgbClr val="252525"/>
              </a:solidFill>
              <a:highlight>
                <a:srgbClr val="FFFFFF"/>
              </a:highlight>
              <a:latin typeface="Overpass"/>
              <a:ea typeface="Overpass"/>
              <a:cs typeface="Overpass"/>
              <a:sym typeface="Overpass"/>
            </a:endParaRPr>
          </a:p>
          <a:p>
            <a:pPr indent="-285750" lvl="1" marL="914400" marR="76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900"/>
              <a:buFont typeface="Overpass"/>
              <a:buChar char="-"/>
            </a:pPr>
            <a:r>
              <a:t/>
            </a:r>
            <a:endParaRPr b="1" sz="900">
              <a:solidFill>
                <a:srgbClr val="252525"/>
              </a:solidFill>
              <a:highlight>
                <a:srgbClr val="FFFFFF"/>
              </a:highlight>
              <a:latin typeface="Overpass"/>
              <a:ea typeface="Overpass"/>
              <a:cs typeface="Overpass"/>
              <a:sym typeface="Overpass"/>
              <a:hlinkClick r:id="rId4"/>
            </a:endParaRPr>
          </a:p>
          <a:p>
            <a:pPr indent="-304800" lvl="1" marL="914400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-"/>
            </a:pPr>
            <a:br>
              <a:rPr lang="en" sz="1000">
                <a:solidFill>
                  <a:srgbClr val="333333"/>
                </a:solidFill>
                <a:highlight>
                  <a:srgbClr val="F5F5F5"/>
                </a:highlight>
                <a:latin typeface="Consolas"/>
                <a:ea typeface="Consolas"/>
                <a:cs typeface="Consolas"/>
                <a:sym typeface="Consolas"/>
              </a:rPr>
            </a:br>
            <a:endParaRPr sz="1000">
              <a:solidFill>
                <a:srgbClr val="333333"/>
              </a:solidFill>
              <a:highlight>
                <a:srgbClr val="F5F5F5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-304800" lvl="1" marL="9144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-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Expose the service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1" marL="914400" marR="76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-"/>
            </a:pPr>
            <a:r>
              <a:rPr b="1" lang="en" sz="900" u="sng">
                <a:solidFill>
                  <a:srgbClr val="252525"/>
                </a:solidFill>
                <a:highlight>
                  <a:srgbClr val="FFFFFF"/>
                </a:highlight>
                <a:latin typeface="Overpass"/>
                <a:ea typeface="Overpass"/>
                <a:cs typeface="Overpass"/>
                <a:sym typeface="Overpass"/>
                <a:hlinkClick r:id="rId5"/>
              </a:rPr>
              <a:t>Raw</a:t>
            </a:r>
            <a:endParaRPr b="1" sz="900" u="sng">
              <a:solidFill>
                <a:srgbClr val="252525"/>
              </a:solidFill>
              <a:highlight>
                <a:srgbClr val="FFFFFF"/>
              </a:highlight>
              <a:latin typeface="Overpass"/>
              <a:ea typeface="Overpass"/>
              <a:cs typeface="Overpass"/>
              <a:sym typeface="Overpass"/>
              <a:hlinkClick r:id="rId6"/>
            </a:endParaRPr>
          </a:p>
          <a:p>
            <a:pPr indent="-304800" lvl="1" marL="914400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-"/>
            </a:pPr>
            <a:r>
              <a:t/>
            </a:r>
            <a:endParaRPr sz="1000">
              <a:solidFill>
                <a:srgbClr val="333333"/>
              </a:solidFill>
              <a:highlight>
                <a:srgbClr val="F5F5F5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-3048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-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Access the Vora Tools web console at </a:t>
            </a:r>
            <a:r>
              <a:rPr lang="en" sz="1100">
                <a:solidFill>
                  <a:srgbClr val="252525"/>
                </a:solidFill>
                <a:highlight>
                  <a:srgbClr val="F5F5F5"/>
                </a:highlight>
                <a:latin typeface="Consolas"/>
                <a:ea typeface="Consolas"/>
                <a:cs typeface="Consolas"/>
                <a:sym typeface="Consolas"/>
              </a:rPr>
              <a:t>http://vsystem-&lt;namespace&gt;.wildcard-domain</a:t>
            </a:r>
            <a:endParaRPr/>
          </a:p>
        </p:txBody>
      </p:sp>
      <p:sp>
        <p:nvSpPr>
          <p:cNvPr id="1001" name="Shape 100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Vora installation</a:t>
            </a:r>
            <a:endParaRPr/>
          </a:p>
        </p:txBody>
      </p:sp>
      <p:sp>
        <p:nvSpPr>
          <p:cNvPr id="1002" name="Shape 1002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1003" name="Shape 1003"/>
          <p:cNvGraphicFramePr/>
          <p:nvPr/>
        </p:nvGraphicFramePr>
        <p:xfrm>
          <a:off x="1536025" y="2486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1767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oc get services -n &lt;namespace&gt;</a:t>
                      </a:r>
                      <a:b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vsystem      172.30.81.230    &lt;nodes&gt;       10002:31753/TCP,10000:32322/TCP     1d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04" name="Shape 1004"/>
          <p:cNvGraphicFramePr/>
          <p:nvPr/>
        </p:nvGraphicFramePr>
        <p:xfrm>
          <a:off x="1536025" y="3372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1767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oc expose svc/vsystem -n &lt;namespace&gt; --hostname=vsystem-&lt;namespace&gt;.wildcard-domain</a:t>
                      </a:r>
                      <a:endParaRPr sz="1000">
                        <a:solidFill>
                          <a:srgbClr val="333333"/>
                        </a:solidFill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Shape 764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5" name="Shape 76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 Data Hub	</a:t>
            </a:r>
            <a:endParaRPr/>
          </a:p>
        </p:txBody>
      </p:sp>
      <p:sp>
        <p:nvSpPr>
          <p:cNvPr id="766" name="Shape 766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Architecture View</a:t>
            </a:r>
            <a:endParaRPr/>
          </a:p>
        </p:txBody>
      </p:sp>
      <p:grpSp>
        <p:nvGrpSpPr>
          <p:cNvPr id="767" name="Shape 767"/>
          <p:cNvGrpSpPr/>
          <p:nvPr/>
        </p:nvGrpSpPr>
        <p:grpSpPr>
          <a:xfrm>
            <a:off x="463913" y="1281217"/>
            <a:ext cx="8300338" cy="3409117"/>
            <a:chOff x="361706" y="1099440"/>
            <a:chExt cx="8402853" cy="3666900"/>
          </a:xfrm>
        </p:grpSpPr>
        <p:sp>
          <p:nvSpPr>
            <p:cNvPr id="768" name="Shape 768"/>
            <p:cNvSpPr/>
            <p:nvPr/>
          </p:nvSpPr>
          <p:spPr>
            <a:xfrm>
              <a:off x="361706" y="1099440"/>
              <a:ext cx="5883300" cy="3666900"/>
            </a:xfrm>
            <a:prstGeom prst="rect">
              <a:avLst/>
            </a:prstGeom>
            <a:solidFill>
              <a:srgbClr val="FFFFFF"/>
            </a:solidFill>
            <a:ln cap="flat" cmpd="sng" w="28425">
              <a:solidFill>
                <a:srgbClr val="A5A5A5">
                  <a:alpha val="43920"/>
                </a:srgbClr>
              </a:solidFill>
              <a:prstDash val="solid"/>
              <a:miter lim="8000"/>
              <a:headEnd len="med" w="med" type="none"/>
              <a:tailEnd len="med" w="med" type="none"/>
            </a:ln>
          </p:spPr>
          <p:txBody>
            <a:bodyPr anchorCtr="0" anchor="t" bIns="54000" lIns="67500" spcFirstLastPara="1" rIns="675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SAP Data Hub</a:t>
              </a:r>
              <a:endParaRPr b="0" sz="10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Shape 769"/>
            <p:cNvSpPr/>
            <p:nvPr/>
          </p:nvSpPr>
          <p:spPr>
            <a:xfrm>
              <a:off x="522044" y="2733750"/>
              <a:ext cx="3561300" cy="1879200"/>
            </a:xfrm>
            <a:prstGeom prst="rect">
              <a:avLst/>
            </a:prstGeom>
            <a:solidFill>
              <a:srgbClr val="FFFFFF"/>
            </a:solidFill>
            <a:ln cap="flat" cmpd="sng" w="28425">
              <a:solidFill>
                <a:srgbClr val="0070C0"/>
              </a:solidFill>
              <a:prstDash val="solid"/>
              <a:miter lim="8000"/>
              <a:headEnd len="med" w="med" type="none"/>
              <a:tailEnd len="med" w="med" type="none"/>
            </a:ln>
          </p:spPr>
          <p:txBody>
            <a:bodyPr anchorCtr="0" anchor="t" bIns="54000" lIns="67500" spcFirstLastPara="1" rIns="675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Distributed Runtime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0" lang="en" sz="900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Kubernetes Cluster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" name="Shape 770"/>
            <p:cNvSpPr/>
            <p:nvPr/>
          </p:nvSpPr>
          <p:spPr>
            <a:xfrm>
              <a:off x="6573058" y="1222560"/>
              <a:ext cx="2191500" cy="3543600"/>
            </a:xfrm>
            <a:prstGeom prst="rect">
              <a:avLst/>
            </a:prstGeom>
            <a:noFill/>
            <a:ln cap="flat" cmpd="sng" w="25400">
              <a:solidFill>
                <a:srgbClr val="595959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Connected Systems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0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SAP Integration &amp; Open Connectivity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" name="Shape 771"/>
            <p:cNvSpPr/>
            <p:nvPr/>
          </p:nvSpPr>
          <p:spPr>
            <a:xfrm>
              <a:off x="6729078" y="3184380"/>
              <a:ext cx="1891200" cy="628800"/>
            </a:xfrm>
            <a:prstGeom prst="rect">
              <a:avLst/>
            </a:prstGeom>
            <a:noFill/>
            <a:ln cap="rnd" cmpd="sng" w="9525">
              <a:solidFill>
                <a:srgbClr val="595959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SAP Data Services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Services Job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Heterogeneous Landscapes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Shape 772"/>
            <p:cNvSpPr/>
            <p:nvPr/>
          </p:nvSpPr>
          <p:spPr>
            <a:xfrm>
              <a:off x="685621" y="3219210"/>
              <a:ext cx="1565100" cy="1213500"/>
            </a:xfrm>
            <a:prstGeom prst="rect">
              <a:avLst/>
            </a:prstGeom>
            <a:noFill/>
            <a:ln cap="flat" cmpd="sng" w="25400">
              <a:solidFill>
                <a:srgbClr val="1A9898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SAP Vora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8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Containerized</a:t>
              </a:r>
              <a:endParaRPr b="0" sz="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3" name="Shape 773"/>
            <p:cNvSpPr/>
            <p:nvPr/>
          </p:nvSpPr>
          <p:spPr>
            <a:xfrm>
              <a:off x="2348928" y="3220290"/>
              <a:ext cx="1564800" cy="1214400"/>
            </a:xfrm>
            <a:prstGeom prst="rect">
              <a:avLst/>
            </a:prstGeom>
            <a:solidFill>
              <a:srgbClr val="FFFFFF"/>
            </a:solidFill>
            <a:ln cap="flat" cmpd="sng" w="28425">
              <a:solidFill>
                <a:srgbClr val="963334">
                  <a:alpha val="43920"/>
                </a:srgbClr>
              </a:solidFill>
              <a:prstDash val="solid"/>
              <a:miter lim="8000"/>
              <a:headEnd len="med" w="med" type="none"/>
              <a:tailEnd len="med" w="med" type="none"/>
            </a:ln>
          </p:spPr>
          <p:txBody>
            <a:bodyPr anchorCtr="0" anchor="t" bIns="54000" lIns="67500" spcFirstLastPara="1" rIns="675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SAP Data Hub Pipelines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0" lang="en" sz="900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Serverless infrastructure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Shape 774"/>
            <p:cNvSpPr/>
            <p:nvPr/>
          </p:nvSpPr>
          <p:spPr>
            <a:xfrm>
              <a:off x="524743" y="1491480"/>
              <a:ext cx="5558400" cy="1106700"/>
            </a:xfrm>
            <a:prstGeom prst="rect">
              <a:avLst/>
            </a:prstGeom>
            <a:solidFill>
              <a:srgbClr val="FFFFFF"/>
            </a:solidFill>
            <a:ln cap="flat" cmpd="sng" w="28425">
              <a:solidFill>
                <a:srgbClr val="963334">
                  <a:alpha val="43920"/>
                </a:srgbClr>
              </a:solidFill>
              <a:prstDash val="solid"/>
              <a:miter lim="8000"/>
              <a:headEnd len="med" w="med" type="none"/>
              <a:tailEnd len="med" w="med" type="none"/>
            </a:ln>
          </p:spPr>
          <p:txBody>
            <a:bodyPr anchorCtr="0" anchor="t" bIns="54000" lIns="67500" spcFirstLastPara="1" rIns="675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Application</a:t>
              </a:r>
              <a:r>
                <a:rPr b="1" lang="en" sz="900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0" lang="en" sz="900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SAP HANA, XS Advanced Model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Shape 775"/>
            <p:cNvSpPr/>
            <p:nvPr/>
          </p:nvSpPr>
          <p:spPr>
            <a:xfrm>
              <a:off x="4337500" y="2734020"/>
              <a:ext cx="1745400" cy="1878900"/>
            </a:xfrm>
            <a:prstGeom prst="rect">
              <a:avLst/>
            </a:prstGeom>
            <a:noFill/>
            <a:ln cap="rnd" cmpd="sng" w="9525">
              <a:solidFill>
                <a:srgbClr val="0092D1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Distributed Runtime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Hadoop Cluster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Shape 776"/>
            <p:cNvSpPr/>
            <p:nvPr/>
          </p:nvSpPr>
          <p:spPr>
            <a:xfrm>
              <a:off x="6729078" y="2485620"/>
              <a:ext cx="1891200" cy="636000"/>
            </a:xfrm>
            <a:prstGeom prst="rect">
              <a:avLst/>
            </a:prstGeom>
            <a:noFill/>
            <a:ln cap="rnd" cmpd="sng" w="9525">
              <a:solidFill>
                <a:srgbClr val="595959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SAP HANA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SDI Flowgraphs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Integration into SAP HANA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Shape 777"/>
            <p:cNvSpPr/>
            <p:nvPr/>
          </p:nvSpPr>
          <p:spPr>
            <a:xfrm>
              <a:off x="6723139" y="1774710"/>
              <a:ext cx="1891200" cy="636000"/>
            </a:xfrm>
            <a:prstGeom prst="rect">
              <a:avLst/>
            </a:prstGeom>
            <a:noFill/>
            <a:ln cap="rnd" cmpd="sng" w="9525">
              <a:solidFill>
                <a:srgbClr val="595959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SAP BW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Process  Chains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Warehousing Processes</a:t>
              </a:r>
              <a:r>
                <a:rPr b="0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Shape 778"/>
            <p:cNvSpPr/>
            <p:nvPr/>
          </p:nvSpPr>
          <p:spPr>
            <a:xfrm>
              <a:off x="5436925" y="2303900"/>
              <a:ext cx="645900" cy="20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Remote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Orchestration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79" name="Shape 77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89291" y="1734210"/>
              <a:ext cx="550657" cy="53932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80" name="Shape 780"/>
            <p:cNvCxnSpPr>
              <a:stCxn id="779" idx="3"/>
            </p:cNvCxnSpPr>
            <p:nvPr/>
          </p:nvCxnSpPr>
          <p:spPr>
            <a:xfrm>
              <a:off x="6039947" y="2003870"/>
              <a:ext cx="682800" cy="88500"/>
            </a:xfrm>
            <a:prstGeom prst="bentConnector3">
              <a:avLst>
                <a:gd fmla="val 50000" name="adj1"/>
              </a:avLst>
            </a:prstGeom>
            <a:noFill/>
            <a:ln cap="flat" cmpd="sng" w="19075">
              <a:solidFill>
                <a:srgbClr val="595959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781" name="Shape 781"/>
            <p:cNvCxnSpPr>
              <a:stCxn id="779" idx="3"/>
              <a:endCxn id="776" idx="1"/>
            </p:cNvCxnSpPr>
            <p:nvPr/>
          </p:nvCxnSpPr>
          <p:spPr>
            <a:xfrm>
              <a:off x="6039947" y="2003870"/>
              <a:ext cx="689100" cy="799500"/>
            </a:xfrm>
            <a:prstGeom prst="bentConnector3">
              <a:avLst>
                <a:gd fmla="val 50002" name="adj1"/>
              </a:avLst>
            </a:prstGeom>
            <a:noFill/>
            <a:ln cap="flat" cmpd="sng" w="19075">
              <a:solidFill>
                <a:srgbClr val="595959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782" name="Shape 782"/>
            <p:cNvCxnSpPr>
              <a:stCxn id="779" idx="3"/>
              <a:endCxn id="771" idx="1"/>
            </p:cNvCxnSpPr>
            <p:nvPr/>
          </p:nvCxnSpPr>
          <p:spPr>
            <a:xfrm>
              <a:off x="6039947" y="2003870"/>
              <a:ext cx="689100" cy="1494900"/>
            </a:xfrm>
            <a:prstGeom prst="bentConnector3">
              <a:avLst>
                <a:gd fmla="val 50002" name="adj1"/>
              </a:avLst>
            </a:prstGeom>
            <a:noFill/>
            <a:ln cap="flat" cmpd="sng" w="19075">
              <a:solidFill>
                <a:srgbClr val="595959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pic>
          <p:nvPicPr>
            <p:cNvPr id="783" name="Shape 78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90120" y="3641220"/>
              <a:ext cx="539320" cy="5393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4" name="Shape 784"/>
            <p:cNvSpPr/>
            <p:nvPr/>
          </p:nvSpPr>
          <p:spPr>
            <a:xfrm>
              <a:off x="3708294" y="2310120"/>
              <a:ext cx="577800" cy="20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Scheduling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&amp; Monitoring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85" name="Shape 78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723680" y="1705590"/>
              <a:ext cx="539320" cy="5393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6" name="Shape 786"/>
            <p:cNvSpPr/>
            <p:nvPr/>
          </p:nvSpPr>
          <p:spPr>
            <a:xfrm>
              <a:off x="4311317" y="2310120"/>
              <a:ext cx="513900" cy="20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Data Pipelines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87" name="Shape 78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302140" y="1718280"/>
              <a:ext cx="539320" cy="5393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8" name="Shape 788"/>
            <p:cNvSpPr/>
            <p:nvPr/>
          </p:nvSpPr>
          <p:spPr>
            <a:xfrm>
              <a:off x="4991798" y="2299850"/>
              <a:ext cx="381900" cy="20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Access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Policies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89" name="Shape 78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895985" y="1713690"/>
              <a:ext cx="539320" cy="5393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0" name="Shape 790"/>
            <p:cNvSpPr/>
            <p:nvPr/>
          </p:nvSpPr>
          <p:spPr>
            <a:xfrm>
              <a:off x="658628" y="1958310"/>
              <a:ext cx="1713000" cy="545400"/>
            </a:xfrm>
            <a:prstGeom prst="rect">
              <a:avLst/>
            </a:prstGeom>
            <a:noFill/>
            <a:ln cap="rnd" cmpd="sng" w="9525">
              <a:solidFill>
                <a:srgbClr val="5A7A94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Platform Services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Shape 791"/>
            <p:cNvSpPr/>
            <p:nvPr/>
          </p:nvSpPr>
          <p:spPr>
            <a:xfrm>
              <a:off x="741227" y="2218050"/>
              <a:ext cx="381900" cy="241200"/>
            </a:xfrm>
            <a:prstGeom prst="rect">
              <a:avLst/>
            </a:prstGeom>
            <a:noFill/>
            <a:ln cap="rnd" cmpd="sng" w="9525">
              <a:solidFill>
                <a:srgbClr val="5A7A94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8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UAA</a:t>
              </a:r>
              <a:endParaRPr b="0" sz="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Shape 792"/>
            <p:cNvSpPr/>
            <p:nvPr/>
          </p:nvSpPr>
          <p:spPr>
            <a:xfrm>
              <a:off x="1195519" y="2214270"/>
              <a:ext cx="381900" cy="241200"/>
            </a:xfrm>
            <a:prstGeom prst="rect">
              <a:avLst/>
            </a:prstGeom>
            <a:noFill/>
            <a:ln cap="rnd" cmpd="sng" w="9525">
              <a:solidFill>
                <a:srgbClr val="5A7A94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8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Jobs</a:t>
              </a:r>
              <a:endParaRPr b="0" sz="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Shape 793"/>
            <p:cNvSpPr/>
            <p:nvPr/>
          </p:nvSpPr>
          <p:spPr>
            <a:xfrm>
              <a:off x="1653319" y="2214270"/>
              <a:ext cx="381900" cy="241200"/>
            </a:xfrm>
            <a:prstGeom prst="rect">
              <a:avLst/>
            </a:prstGeom>
            <a:noFill/>
            <a:ln cap="rnd" cmpd="sng" w="9525">
              <a:solidFill>
                <a:srgbClr val="5A7A94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8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Git</a:t>
              </a:r>
              <a:endParaRPr b="0" sz="8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Shape 794"/>
            <p:cNvSpPr/>
            <p:nvPr/>
          </p:nvSpPr>
          <p:spPr>
            <a:xfrm>
              <a:off x="2083047" y="2218050"/>
              <a:ext cx="219600" cy="241200"/>
            </a:xfrm>
            <a:prstGeom prst="rect">
              <a:avLst/>
            </a:prstGeom>
            <a:noFill/>
            <a:ln cap="rnd" cmpd="sng" w="9525">
              <a:solidFill>
                <a:srgbClr val="5A7A94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…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Shape 795"/>
            <p:cNvSpPr/>
            <p:nvPr/>
          </p:nvSpPr>
          <p:spPr>
            <a:xfrm>
              <a:off x="810876" y="3681450"/>
              <a:ext cx="461400" cy="10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Relational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Shape 796"/>
            <p:cNvSpPr/>
            <p:nvPr/>
          </p:nvSpPr>
          <p:spPr>
            <a:xfrm>
              <a:off x="1678978" y="3677400"/>
              <a:ext cx="577800" cy="10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Time-Series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7" name="Shape 797"/>
            <p:cNvSpPr/>
            <p:nvPr/>
          </p:nvSpPr>
          <p:spPr>
            <a:xfrm>
              <a:off x="876999" y="3969275"/>
              <a:ext cx="381900" cy="10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Graph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8" name="Shape 798"/>
            <p:cNvSpPr/>
            <p:nvPr/>
          </p:nvSpPr>
          <p:spPr>
            <a:xfrm>
              <a:off x="1765597" y="3970075"/>
              <a:ext cx="513900" cy="10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Document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99" name="Shape 79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2850458" y="3637170"/>
              <a:ext cx="539320" cy="5393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00" name="Shape 800"/>
            <p:cNvSpPr/>
            <p:nvPr/>
          </p:nvSpPr>
          <p:spPr>
            <a:xfrm>
              <a:off x="3349825" y="3911225"/>
              <a:ext cx="475200" cy="20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Custom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1" i="1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Operators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Shape 801"/>
            <p:cNvSpPr/>
            <p:nvPr/>
          </p:nvSpPr>
          <p:spPr>
            <a:xfrm>
              <a:off x="3396800" y="3607200"/>
              <a:ext cx="461400" cy="20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Built-in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0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Connectors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Shape 802"/>
            <p:cNvSpPr/>
            <p:nvPr/>
          </p:nvSpPr>
          <p:spPr>
            <a:xfrm>
              <a:off x="2390767" y="3616650"/>
              <a:ext cx="475200" cy="20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Scripting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0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(JS, Python)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Shape 803"/>
            <p:cNvSpPr/>
            <p:nvPr/>
          </p:nvSpPr>
          <p:spPr>
            <a:xfrm>
              <a:off x="2433671" y="3996000"/>
              <a:ext cx="550500" cy="10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7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Templates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Shape 804"/>
            <p:cNvSpPr/>
            <p:nvPr/>
          </p:nvSpPr>
          <p:spPr>
            <a:xfrm>
              <a:off x="3006747" y="2299860"/>
              <a:ext cx="708300" cy="20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Data Discovery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&amp; Profiling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805" name="Shape 805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3091235" y="1707750"/>
              <a:ext cx="539320" cy="5393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06" name="Shape 806"/>
            <p:cNvSpPr/>
            <p:nvPr/>
          </p:nvSpPr>
          <p:spPr>
            <a:xfrm>
              <a:off x="6729078" y="4048380"/>
              <a:ext cx="1891200" cy="628800"/>
            </a:xfrm>
            <a:prstGeom prst="rect">
              <a:avLst/>
            </a:prstGeom>
            <a:noFill/>
            <a:ln cap="rnd" cmpd="sng" w="9525">
              <a:solidFill>
                <a:srgbClr val="595959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r>
                <a:rPr b="1" baseline="30000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rd</a:t>
              </a: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 party and Open Source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Direct Connectivity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Storage, Messaging, APIs</a:t>
              </a:r>
              <a:br>
                <a:rPr lang="en" sz="1300">
                  <a:latin typeface="Arial"/>
                  <a:ea typeface="Arial"/>
                  <a:cs typeface="Arial"/>
                  <a:sym typeface="Arial"/>
                </a:rPr>
              </a:b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07" name="Shape 807"/>
            <p:cNvCxnSpPr/>
            <p:nvPr/>
          </p:nvCxnSpPr>
          <p:spPr>
            <a:xfrm>
              <a:off x="3914251" y="3827790"/>
              <a:ext cx="2814600" cy="534900"/>
            </a:xfrm>
            <a:prstGeom prst="bentConnector3">
              <a:avLst>
                <a:gd fmla="val 11746" name="adj1"/>
              </a:avLst>
            </a:prstGeom>
            <a:noFill/>
            <a:ln cap="flat" cmpd="sng" w="19075">
              <a:solidFill>
                <a:srgbClr val="595959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808" name="Shape 808"/>
            <p:cNvSpPr/>
            <p:nvPr/>
          </p:nvSpPr>
          <p:spPr>
            <a:xfrm>
              <a:off x="4465177" y="3195180"/>
              <a:ext cx="1440900" cy="433200"/>
            </a:xfrm>
            <a:prstGeom prst="rect">
              <a:avLst/>
            </a:prstGeom>
            <a:noFill/>
            <a:ln cap="rnd" cmpd="sng" w="9525">
              <a:solidFill>
                <a:srgbClr val="5A7A94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SAP Data Hub Adapter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9" name="Shape 809"/>
            <p:cNvSpPr/>
            <p:nvPr/>
          </p:nvSpPr>
          <p:spPr>
            <a:xfrm>
              <a:off x="2412902" y="2299860"/>
              <a:ext cx="691800" cy="20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 strike="noStrike">
                  <a:solidFill>
                    <a:srgbClr val="427CAC"/>
                  </a:solidFill>
                  <a:latin typeface="Arial"/>
                  <a:ea typeface="Arial"/>
                  <a:cs typeface="Arial"/>
                  <a:sym typeface="Arial"/>
                </a:rPr>
                <a:t>Metadata Catalog</a:t>
              </a:r>
              <a:endParaRPr b="0" sz="7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810" name="Shape 810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2490641" y="1707750"/>
              <a:ext cx="539320" cy="5393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11" name="Shape 811"/>
            <p:cNvSpPr/>
            <p:nvPr/>
          </p:nvSpPr>
          <p:spPr>
            <a:xfrm>
              <a:off x="4465177" y="3720600"/>
              <a:ext cx="1440900" cy="433200"/>
            </a:xfrm>
            <a:prstGeom prst="rect">
              <a:avLst/>
            </a:prstGeom>
            <a:noFill/>
            <a:ln cap="rnd" cmpd="sng" w="9525">
              <a:solidFill>
                <a:srgbClr val="5A7A94"/>
              </a:solidFill>
              <a:prstDash val="dashDot"/>
              <a:round/>
              <a:headEnd len="med" w="med" type="none"/>
              <a:tailEnd len="med" w="med" type="none"/>
            </a:ln>
          </p:spPr>
          <p:txBody>
            <a:bodyPr anchorCtr="0" anchor="t" bIns="54000" lIns="54000" spcFirstLastPara="1" rIns="54000" wrap="square" tIns="540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VORA Spark Extensions</a:t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90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10" name="Shape 1010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Installation of </a:t>
            </a:r>
            <a:r>
              <a:rPr lang="en"/>
              <a:t>Vora 2.1 on OCP 3.7: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https://access.redhat.com/articles/3299301</a:t>
            </a:r>
            <a:r>
              <a:rPr lang="en"/>
              <a:t> 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Installation of Vora 2.0 on OCP 3.6: 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https://access.redhat.com/articles/3320071</a:t>
            </a:r>
            <a:r>
              <a:rPr lang="en"/>
              <a:t> 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SAP Datahub Installation Guide: 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https://help.sap.com/viewer/e66c399612e84a83a8abe97c0eeb443a/1.1.1/en-US/a3703293316646a2a1da7abe99fb0539.html</a:t>
            </a:r>
            <a:r>
              <a:rPr lang="en"/>
              <a:t> 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Currently the above articles might not be publically available yet. If you cannot access them please send email to mkoch@redhat.com</a:t>
            </a:r>
            <a:endParaRPr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1" name="Shape 101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Links</a:t>
            </a:r>
            <a:endParaRPr/>
          </a:p>
        </p:txBody>
      </p:sp>
      <p:sp>
        <p:nvSpPr>
          <p:cNvPr id="1012" name="Shape 1012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Shape 1017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verpass"/>
                <a:ea typeface="Overpass"/>
                <a:cs typeface="Overpass"/>
                <a:sym typeface="Overpass"/>
              </a:rPr>
              <a:t>THANK YOU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018" name="Shape 1018"/>
          <p:cNvSpPr txBox="1"/>
          <p:nvPr>
            <p:ph idx="1" type="subTitle"/>
          </p:nvPr>
        </p:nvSpPr>
        <p:spPr>
          <a:xfrm>
            <a:off x="2276725" y="3264788"/>
            <a:ext cx="2378700" cy="30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verpass"/>
                <a:ea typeface="Overpass"/>
                <a:cs typeface="Overpass"/>
                <a:sym typeface="Overpass"/>
              </a:rPr>
              <a:t>plus.google.com/+RedHat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019" name="Shape 1019"/>
          <p:cNvSpPr txBox="1"/>
          <p:nvPr>
            <p:ph idx="2" type="subTitle"/>
          </p:nvPr>
        </p:nvSpPr>
        <p:spPr>
          <a:xfrm>
            <a:off x="2276725" y="3732403"/>
            <a:ext cx="2378700" cy="30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verpass"/>
                <a:ea typeface="Overpass"/>
                <a:cs typeface="Overpass"/>
                <a:sym typeface="Overpass"/>
              </a:rPr>
              <a:t>linkedin.com/company/red-hat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020" name="Shape 1020"/>
          <p:cNvSpPr txBox="1"/>
          <p:nvPr>
            <p:ph idx="3" type="subTitle"/>
          </p:nvPr>
        </p:nvSpPr>
        <p:spPr>
          <a:xfrm>
            <a:off x="2276725" y="4196878"/>
            <a:ext cx="2378700" cy="30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verpass"/>
                <a:ea typeface="Overpass"/>
                <a:cs typeface="Overpass"/>
                <a:sym typeface="Overpass"/>
              </a:rPr>
              <a:t>youtube.com/user/RedHatVideos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021" name="Shape 1021"/>
          <p:cNvSpPr txBox="1"/>
          <p:nvPr>
            <p:ph idx="4" type="subTitle"/>
          </p:nvPr>
        </p:nvSpPr>
        <p:spPr>
          <a:xfrm>
            <a:off x="5069150" y="3264788"/>
            <a:ext cx="2378700" cy="30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verpass"/>
                <a:ea typeface="Overpass"/>
                <a:cs typeface="Overpass"/>
                <a:sym typeface="Overpass"/>
              </a:rPr>
              <a:t>facebook.com/redhatinc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022" name="Shape 1022"/>
          <p:cNvSpPr txBox="1"/>
          <p:nvPr>
            <p:ph idx="5" type="subTitle"/>
          </p:nvPr>
        </p:nvSpPr>
        <p:spPr>
          <a:xfrm>
            <a:off x="5069150" y="3732403"/>
            <a:ext cx="2378700" cy="30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verpass"/>
                <a:ea typeface="Overpass"/>
                <a:cs typeface="Overpass"/>
                <a:sym typeface="Overpass"/>
              </a:rPr>
              <a:t>twitter.com/RedHatNews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Shape 81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7" name="Shape 817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The scope of this document is to describe the preparation of OpenShift 3.7 for the installation  of SAP Vora and Data Pipelines on Red Hat Openshift Container Platform (OCP)</a:t>
            </a:r>
            <a:endParaRPr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Please consider the </a:t>
            </a:r>
            <a:r>
              <a:rPr lang="en" u="sng">
                <a:solidFill>
                  <a:schemeClr val="hlink"/>
                </a:solidFill>
                <a:hlinkClick r:id="rId3"/>
              </a:rPr>
              <a:t>S</a:t>
            </a:r>
            <a:r>
              <a:rPr lang="en" u="sng">
                <a:solidFill>
                  <a:schemeClr val="hlink"/>
                </a:solidFill>
                <a:hlinkClick r:id="rId4"/>
              </a:rPr>
              <a:t>AP Datahub installation gui</a:t>
            </a:r>
            <a:r>
              <a:rPr lang="en" u="sng">
                <a:solidFill>
                  <a:schemeClr val="hlink"/>
                </a:solidFill>
                <a:hlinkClick r:id="rId5"/>
              </a:rPr>
              <a:t>de</a:t>
            </a:r>
            <a:r>
              <a:rPr lang="en"/>
              <a:t> for the full installation documentation</a:t>
            </a:r>
            <a:endParaRPr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8" name="Shape 81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 Data Hub</a:t>
            </a:r>
            <a:endParaRPr/>
          </a:p>
        </p:txBody>
      </p:sp>
      <p:sp>
        <p:nvSpPr>
          <p:cNvPr id="819" name="Shape 819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Shape 824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5" name="Shape 825"/>
          <p:cNvSpPr txBox="1"/>
          <p:nvPr>
            <p:ph idx="1" type="body"/>
          </p:nvPr>
        </p:nvSpPr>
        <p:spPr>
          <a:xfrm>
            <a:off x="826700" y="1625925"/>
            <a:ext cx="7490700" cy="28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●"/>
            </a:pPr>
            <a:r>
              <a:rPr b="1"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OS:</a:t>
            </a: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 Red Hat Enterprise Linux 7.4+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●"/>
            </a:pPr>
            <a:r>
              <a:rPr b="1"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CPU:</a:t>
            </a: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 4 cores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●"/>
            </a:pPr>
            <a:r>
              <a:rPr b="1"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Memory:</a:t>
            </a: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 16GB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●"/>
            </a:pPr>
            <a:r>
              <a:rPr b="1"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Diskspace:</a:t>
            </a:r>
            <a:endParaRPr b="1"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○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/var/ - 130 GB, used in: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2" marL="13716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■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/var/lib/docker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2" marL="13716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■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/var/local/vora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2" marL="13716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■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/var/local/db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2" marL="13716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■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/var/log/dlog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○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100 GB of free LVM storage for the docker-pool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The following slides require a ready installed OpenShift Cluster. For learning more about OpenShift please join the Openshift Curriculum at https://www.redhat-partner.com/curriculum-openshift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826" name="Shape 82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 Data Hub	</a:t>
            </a:r>
            <a:endParaRPr/>
          </a:p>
        </p:txBody>
      </p:sp>
      <p:sp>
        <p:nvSpPr>
          <p:cNvPr id="827" name="Shape 827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OpenShift System Requirements	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Shape 832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3" name="Shape 833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●"/>
            </a:pPr>
            <a:r>
              <a:rPr b="1"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OS:</a:t>
            </a: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 Red Hat Enterprise Linux 7.4+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●"/>
            </a:pPr>
            <a:r>
              <a:rPr b="1"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CPU:</a:t>
            </a: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 2 cores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●"/>
            </a:pPr>
            <a:r>
              <a:rPr b="1"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Memory:</a:t>
            </a: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 16GB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●"/>
            </a:pPr>
            <a:r>
              <a:rPr b="1"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Diskspace:</a:t>
            </a:r>
            <a:endParaRPr b="1"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○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/ - 50+GB to put the the work directory and Vora installation binaries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rgbClr val="252525"/>
              </a:buClr>
              <a:buSzPts val="1200"/>
              <a:buFont typeface="Overpass"/>
              <a:buChar char="○"/>
            </a:pPr>
            <a:r>
              <a:rPr lang="en" sz="1200">
                <a:solidFill>
                  <a:srgbClr val="252525"/>
                </a:solidFill>
                <a:latin typeface="Overpass"/>
                <a:ea typeface="Overpass"/>
                <a:cs typeface="Overpass"/>
                <a:sym typeface="Overpass"/>
              </a:rPr>
              <a:t>100 GB of free LVM storage for the docker-pool</a:t>
            </a:r>
            <a:endParaRPr sz="1200">
              <a:solidFill>
                <a:srgbClr val="252525"/>
              </a:solidFill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For installing Vora you need a docker daemon separate from the OpenShift Cluster</a:t>
            </a:r>
            <a:endParaRPr/>
          </a:p>
        </p:txBody>
      </p:sp>
      <p:sp>
        <p:nvSpPr>
          <p:cNvPr id="834" name="Shape 83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SAP Data Hub	</a:t>
            </a:r>
            <a:endParaRPr/>
          </a:p>
        </p:txBody>
      </p:sp>
      <p:sp>
        <p:nvSpPr>
          <p:cNvPr id="835" name="Shape 835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Installserver requirements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Shape 840"/>
          <p:cNvSpPr txBox="1"/>
          <p:nvPr/>
        </p:nvSpPr>
        <p:spPr>
          <a:xfrm>
            <a:off x="2225160" y="1880314"/>
            <a:ext cx="25845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1000">
                <a:latin typeface="Proxima Nova"/>
                <a:ea typeface="Proxima Nova"/>
                <a:cs typeface="Proxima Nova"/>
                <a:sym typeface="Proxima Nova"/>
              </a:rPr>
              <a:t>LIFECYCLE AUTOMATION</a:t>
            </a:r>
            <a:endParaRPr sz="10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41" name="Shape 84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RED HAT CONTAINER STACK</a:t>
            </a:r>
            <a:endParaRPr/>
          </a:p>
        </p:txBody>
      </p:sp>
      <p:sp>
        <p:nvSpPr>
          <p:cNvPr id="842" name="Shape 842"/>
          <p:cNvSpPr txBox="1"/>
          <p:nvPr/>
        </p:nvSpPr>
        <p:spPr>
          <a:xfrm>
            <a:off x="2231052" y="3837073"/>
            <a:ext cx="5175000" cy="3138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ENTERPRISE-GRADE CONTAINER OS</a:t>
            </a:r>
            <a:br>
              <a:rPr lang="en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(Red Hat Enterprise Linux &amp; Atomic Host)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43" name="Shape 843"/>
          <p:cNvSpPr txBox="1"/>
          <p:nvPr/>
        </p:nvSpPr>
        <p:spPr>
          <a:xfrm>
            <a:off x="2231164" y="1318800"/>
            <a:ext cx="995400" cy="350700"/>
          </a:xfrm>
          <a:prstGeom prst="rect">
            <a:avLst/>
          </a:prstGeom>
          <a:solidFill>
            <a:srgbClr val="C5000B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Business Automation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44" name="Shape 844"/>
          <p:cNvSpPr txBox="1"/>
          <p:nvPr/>
        </p:nvSpPr>
        <p:spPr>
          <a:xfrm>
            <a:off x="2231164" y="1659234"/>
            <a:ext cx="995400" cy="196200"/>
          </a:xfrm>
          <a:prstGeom prst="rect">
            <a:avLst/>
          </a:prstGeom>
          <a:solidFill>
            <a:srgbClr val="999999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CONTAINER</a:t>
            </a:r>
            <a:endParaRPr sz="9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45" name="Shape 845"/>
          <p:cNvSpPr txBox="1"/>
          <p:nvPr/>
        </p:nvSpPr>
        <p:spPr>
          <a:xfrm>
            <a:off x="3278801" y="1659234"/>
            <a:ext cx="995400" cy="196200"/>
          </a:xfrm>
          <a:prstGeom prst="rect">
            <a:avLst/>
          </a:prstGeom>
          <a:solidFill>
            <a:srgbClr val="999999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CONTAINER</a:t>
            </a:r>
            <a:endParaRPr sz="9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46" name="Shape 846"/>
          <p:cNvSpPr txBox="1"/>
          <p:nvPr/>
        </p:nvSpPr>
        <p:spPr>
          <a:xfrm>
            <a:off x="3279398" y="1318800"/>
            <a:ext cx="995400" cy="350700"/>
          </a:xfrm>
          <a:prstGeom prst="rect">
            <a:avLst/>
          </a:prstGeom>
          <a:solidFill>
            <a:srgbClr val="C5000B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Integration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47" name="Shape 847"/>
          <p:cNvSpPr txBox="1"/>
          <p:nvPr/>
        </p:nvSpPr>
        <p:spPr>
          <a:xfrm>
            <a:off x="4319464" y="1659234"/>
            <a:ext cx="995400" cy="196200"/>
          </a:xfrm>
          <a:prstGeom prst="rect">
            <a:avLst/>
          </a:prstGeom>
          <a:solidFill>
            <a:srgbClr val="999999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CONTAINER</a:t>
            </a:r>
            <a:endParaRPr sz="9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48" name="Shape 848"/>
          <p:cNvSpPr txBox="1"/>
          <p:nvPr/>
        </p:nvSpPr>
        <p:spPr>
          <a:xfrm>
            <a:off x="4319458" y="1318800"/>
            <a:ext cx="995400" cy="350700"/>
          </a:xfrm>
          <a:prstGeom prst="rect">
            <a:avLst/>
          </a:prstGeom>
          <a:solidFill>
            <a:srgbClr val="C5000B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Data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49" name="Shape 849"/>
          <p:cNvSpPr txBox="1"/>
          <p:nvPr/>
        </p:nvSpPr>
        <p:spPr>
          <a:xfrm>
            <a:off x="5361522" y="1659234"/>
            <a:ext cx="995400" cy="196200"/>
          </a:xfrm>
          <a:prstGeom prst="rect">
            <a:avLst/>
          </a:prstGeom>
          <a:solidFill>
            <a:srgbClr val="999999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CONTAINER</a:t>
            </a:r>
            <a:endParaRPr sz="9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0" name="Shape 850"/>
          <p:cNvSpPr txBox="1"/>
          <p:nvPr/>
        </p:nvSpPr>
        <p:spPr>
          <a:xfrm>
            <a:off x="5360722" y="1318800"/>
            <a:ext cx="995400" cy="350700"/>
          </a:xfrm>
          <a:prstGeom prst="rect">
            <a:avLst/>
          </a:prstGeom>
          <a:solidFill>
            <a:srgbClr val="C5000B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Web &amp; Mobile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1" name="Shape 851"/>
          <p:cNvSpPr txBox="1"/>
          <p:nvPr/>
        </p:nvSpPr>
        <p:spPr>
          <a:xfrm>
            <a:off x="6403591" y="1659234"/>
            <a:ext cx="995400" cy="196200"/>
          </a:xfrm>
          <a:prstGeom prst="rect">
            <a:avLst/>
          </a:prstGeom>
          <a:solidFill>
            <a:srgbClr val="999999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CONTAINER</a:t>
            </a:r>
            <a:endParaRPr sz="9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2" name="Shape 852"/>
          <p:cNvSpPr txBox="1"/>
          <p:nvPr/>
        </p:nvSpPr>
        <p:spPr>
          <a:xfrm>
            <a:off x="6403591" y="1318800"/>
            <a:ext cx="995400" cy="350700"/>
          </a:xfrm>
          <a:prstGeom prst="rect">
            <a:avLst/>
          </a:prstGeom>
          <a:solidFill>
            <a:srgbClr val="666666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3rd party frameworks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3" name="Shape 853"/>
          <p:cNvSpPr txBox="1"/>
          <p:nvPr/>
        </p:nvSpPr>
        <p:spPr>
          <a:xfrm>
            <a:off x="2230655" y="2834154"/>
            <a:ext cx="51750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1000">
                <a:latin typeface="Proxima Nova"/>
                <a:ea typeface="Proxima Nova"/>
                <a:cs typeface="Proxima Nova"/>
                <a:sym typeface="Proxima Nova"/>
              </a:rPr>
              <a:t>CONTAINER INFRASTRUCTURE SERVICES</a:t>
            </a:r>
            <a:endParaRPr sz="10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854" name="Shape 854"/>
          <p:cNvCxnSpPr/>
          <p:nvPr/>
        </p:nvCxnSpPr>
        <p:spPr>
          <a:xfrm>
            <a:off x="7451387" y="1365600"/>
            <a:ext cx="7800" cy="31041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dash"/>
            <a:round/>
            <a:headEnd len="lg" w="lg" type="none"/>
            <a:tailEnd len="lg" w="lg" type="none"/>
          </a:ln>
        </p:spPr>
      </p:cxnSp>
      <p:sp>
        <p:nvSpPr>
          <p:cNvPr id="855" name="Shape 855"/>
          <p:cNvSpPr txBox="1"/>
          <p:nvPr/>
        </p:nvSpPr>
        <p:spPr>
          <a:xfrm>
            <a:off x="7532935" y="2629125"/>
            <a:ext cx="1271700" cy="425100"/>
          </a:xfrm>
          <a:prstGeom prst="rect">
            <a:avLst/>
          </a:prstGeom>
          <a:solidFill>
            <a:srgbClr val="C5000B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OPS MANAGEMENT</a:t>
            </a:r>
            <a:b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(CloudForms, Satellite)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6" name="Shape 856"/>
          <p:cNvSpPr txBox="1"/>
          <p:nvPr/>
        </p:nvSpPr>
        <p:spPr>
          <a:xfrm>
            <a:off x="7532935" y="3092100"/>
            <a:ext cx="1271700" cy="425100"/>
          </a:xfrm>
          <a:prstGeom prst="rect">
            <a:avLst/>
          </a:prstGeom>
          <a:solidFill>
            <a:srgbClr val="C5000B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OPS AUTOMATION</a:t>
            </a:r>
            <a:b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(Ansible)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7" name="Shape 857"/>
          <p:cNvSpPr txBox="1"/>
          <p:nvPr/>
        </p:nvSpPr>
        <p:spPr>
          <a:xfrm>
            <a:off x="7532935" y="4018050"/>
            <a:ext cx="1271700" cy="425100"/>
          </a:xfrm>
          <a:prstGeom prst="rect">
            <a:avLst/>
          </a:prstGeom>
          <a:solidFill>
            <a:srgbClr val="C5000B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DEV TOOLS</a:t>
            </a:r>
            <a:b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 Developer Studio, Container Dev Kit)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8" name="Shape 858"/>
          <p:cNvSpPr txBox="1"/>
          <p:nvPr/>
        </p:nvSpPr>
        <p:spPr>
          <a:xfrm>
            <a:off x="7532935" y="3555075"/>
            <a:ext cx="1271700" cy="425100"/>
          </a:xfrm>
          <a:prstGeom prst="rect">
            <a:avLst/>
          </a:prstGeom>
          <a:solidFill>
            <a:srgbClr val="C5000B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STORAGE</a:t>
            </a:r>
            <a:b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(RH Storage)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9" name="Shape 859"/>
          <p:cNvSpPr/>
          <p:nvPr/>
        </p:nvSpPr>
        <p:spPr>
          <a:xfrm>
            <a:off x="2231062" y="4179225"/>
            <a:ext cx="5175000" cy="2643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3F3F3"/>
                </a:solidFill>
                <a:latin typeface="Proxima Nova"/>
                <a:ea typeface="Proxima Nova"/>
                <a:cs typeface="Proxima Nova"/>
                <a:sym typeface="Proxima Nova"/>
              </a:rPr>
              <a:t>         PHYSICAL           VIRTUAL           PRIVATE CLOUD           PUBLIC CLOUD</a:t>
            </a:r>
            <a:endParaRPr sz="1000">
              <a:solidFill>
                <a:srgbClr val="F3F3F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0" name="Shape 860"/>
          <p:cNvSpPr txBox="1"/>
          <p:nvPr/>
        </p:nvSpPr>
        <p:spPr>
          <a:xfrm>
            <a:off x="5706790" y="3479995"/>
            <a:ext cx="17049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lang="en" sz="9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NETWORKING</a:t>
            </a:r>
            <a:br>
              <a:rPr lang="en" sz="9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(Open vSwitch, ...)</a:t>
            </a:r>
            <a:endParaRPr sz="9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1" name="Shape 861"/>
          <p:cNvSpPr txBox="1"/>
          <p:nvPr/>
        </p:nvSpPr>
        <p:spPr>
          <a:xfrm>
            <a:off x="7532935" y="2166150"/>
            <a:ext cx="1271700" cy="425100"/>
          </a:xfrm>
          <a:prstGeom prst="rect">
            <a:avLst/>
          </a:prstGeom>
          <a:solidFill>
            <a:srgbClr val="C5000B"/>
          </a:solidFill>
          <a:ln cap="flat" cmpd="sng" w="9525">
            <a:solidFill>
              <a:srgbClr val="FFFFFF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PUBLIC REGISTRY</a:t>
            </a:r>
            <a:b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(RH Registry)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2" name="Shape 862"/>
          <p:cNvSpPr txBox="1"/>
          <p:nvPr/>
        </p:nvSpPr>
        <p:spPr>
          <a:xfrm>
            <a:off x="2227570" y="3479995"/>
            <a:ext cx="1707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STORAGE</a:t>
            </a:r>
            <a:b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(Kubernetes)</a:t>
            </a:r>
            <a:endParaRPr sz="9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3" name="Shape 863"/>
          <p:cNvSpPr txBox="1"/>
          <p:nvPr/>
        </p:nvSpPr>
        <p:spPr>
          <a:xfrm>
            <a:off x="5705645" y="3119478"/>
            <a:ext cx="1707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REGISTRY</a:t>
            </a:r>
            <a:b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(Atomic Registry)</a:t>
            </a:r>
            <a:endParaRPr sz="9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4" name="Shape 864"/>
          <p:cNvSpPr txBox="1"/>
          <p:nvPr/>
        </p:nvSpPr>
        <p:spPr>
          <a:xfrm>
            <a:off x="3967180" y="3479995"/>
            <a:ext cx="1707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SECURITY</a:t>
            </a:r>
            <a:b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(Docker Engine)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5" name="Shape 865"/>
          <p:cNvSpPr txBox="1"/>
          <p:nvPr/>
        </p:nvSpPr>
        <p:spPr>
          <a:xfrm>
            <a:off x="2231163" y="2166149"/>
            <a:ext cx="1266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SELF-SERVICE</a:t>
            </a:r>
            <a:endParaRPr sz="8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6" name="Shape 866"/>
          <p:cNvSpPr txBox="1"/>
          <p:nvPr/>
        </p:nvSpPr>
        <p:spPr>
          <a:xfrm>
            <a:off x="2231168" y="2521821"/>
            <a:ext cx="1266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CI/CD</a:t>
            </a:r>
            <a:br>
              <a:rPr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(Jenkins)</a:t>
            </a:r>
            <a:endParaRPr sz="8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7" name="Shape 867"/>
          <p:cNvSpPr txBox="1"/>
          <p:nvPr/>
        </p:nvSpPr>
        <p:spPr>
          <a:xfrm>
            <a:off x="3534138" y="2521821"/>
            <a:ext cx="1266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IMAGE BUILD</a:t>
            </a:r>
            <a:endParaRPr sz="8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8" name="Shape 868"/>
          <p:cNvSpPr txBox="1"/>
          <p:nvPr/>
        </p:nvSpPr>
        <p:spPr>
          <a:xfrm>
            <a:off x="3966608" y="3119478"/>
            <a:ext cx="1707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CONTAINER ENGINE</a:t>
            </a:r>
            <a:b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(Docker Engine)</a:t>
            </a:r>
            <a:endParaRPr sz="9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9" name="Shape 869"/>
          <p:cNvSpPr txBox="1"/>
          <p:nvPr/>
        </p:nvSpPr>
        <p:spPr>
          <a:xfrm>
            <a:off x="4836902" y="1885114"/>
            <a:ext cx="2562600" cy="3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1000">
                <a:latin typeface="Proxima Nova"/>
                <a:ea typeface="Proxima Nova"/>
                <a:cs typeface="Proxima Nova"/>
                <a:sym typeface="Proxima Nova"/>
              </a:rPr>
              <a:t>CONTAINER MANAGEMENT</a:t>
            </a:r>
            <a:endParaRPr sz="10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0" name="Shape 870"/>
          <p:cNvSpPr txBox="1"/>
          <p:nvPr/>
        </p:nvSpPr>
        <p:spPr>
          <a:xfrm>
            <a:off x="3534132" y="2166149"/>
            <a:ext cx="1266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SERVICE CATALOG</a:t>
            </a:r>
            <a:endParaRPr sz="8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1" name="Shape 871"/>
          <p:cNvSpPr txBox="1"/>
          <p:nvPr/>
        </p:nvSpPr>
        <p:spPr>
          <a:xfrm>
            <a:off x="2227570" y="3119478"/>
            <a:ext cx="1707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lang="en" sz="9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ORCHESTRATION</a:t>
            </a:r>
            <a:br>
              <a:rPr lang="en" sz="9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9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(Kubernetes)</a:t>
            </a:r>
            <a:endParaRPr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2" name="Shape 872"/>
          <p:cNvSpPr txBox="1"/>
          <p:nvPr/>
        </p:nvSpPr>
        <p:spPr>
          <a:xfrm>
            <a:off x="4837101" y="2166149"/>
            <a:ext cx="1266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MONITORING</a:t>
            </a:r>
            <a:endParaRPr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3" name="Shape 873"/>
          <p:cNvSpPr txBox="1"/>
          <p:nvPr/>
        </p:nvSpPr>
        <p:spPr>
          <a:xfrm>
            <a:off x="4837108" y="2521821"/>
            <a:ext cx="1266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POLICY MANAGEMENT</a:t>
            </a:r>
            <a:br>
              <a:rPr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(CloudForms)</a:t>
            </a:r>
            <a:endParaRPr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4" name="Shape 874"/>
          <p:cNvSpPr txBox="1"/>
          <p:nvPr/>
        </p:nvSpPr>
        <p:spPr>
          <a:xfrm>
            <a:off x="6140077" y="2521821"/>
            <a:ext cx="1266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SECURITY ANALYSIS</a:t>
            </a:r>
            <a:br>
              <a:rPr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(CloudForms)</a:t>
            </a:r>
            <a:endParaRPr sz="8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5" name="Shape 875"/>
          <p:cNvSpPr txBox="1"/>
          <p:nvPr/>
        </p:nvSpPr>
        <p:spPr>
          <a:xfrm>
            <a:off x="6140069" y="2166149"/>
            <a:ext cx="1266600" cy="323400"/>
          </a:xfrm>
          <a:prstGeom prst="rect">
            <a:avLst/>
          </a:prstGeom>
          <a:solidFill>
            <a:srgbClr val="C5000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CAPACITY MGMT</a:t>
            </a:r>
            <a:br>
              <a:rPr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(CloudForms)</a:t>
            </a:r>
            <a:endParaRPr sz="8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6" name="Shape 876"/>
          <p:cNvSpPr txBox="1"/>
          <p:nvPr/>
        </p:nvSpPr>
        <p:spPr>
          <a:xfrm rot="-5400000">
            <a:off x="1702025" y="2010862"/>
            <a:ext cx="478500" cy="35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latin typeface="Proxima Nova"/>
                <a:ea typeface="Proxima Nova"/>
                <a:cs typeface="Proxima Nova"/>
                <a:sym typeface="Proxima Nova"/>
              </a:rPr>
              <a:t>PaaS</a:t>
            </a:r>
            <a:endParaRPr i="1" sz="10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7" name="Shape 877"/>
          <p:cNvSpPr txBox="1"/>
          <p:nvPr/>
        </p:nvSpPr>
        <p:spPr>
          <a:xfrm rot="-5400000">
            <a:off x="1651625" y="2850994"/>
            <a:ext cx="579300" cy="35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latin typeface="Proxima Nova"/>
                <a:ea typeface="Proxima Nova"/>
                <a:cs typeface="Proxima Nova"/>
                <a:sym typeface="Proxima Nova"/>
              </a:rPr>
              <a:t>CaaS</a:t>
            </a:r>
            <a:endParaRPr i="1" sz="10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8" name="Shape 878"/>
          <p:cNvSpPr txBox="1"/>
          <p:nvPr/>
        </p:nvSpPr>
        <p:spPr>
          <a:xfrm rot="-5400000">
            <a:off x="1702025" y="3947136"/>
            <a:ext cx="478500" cy="35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latin typeface="Proxima Nova"/>
                <a:ea typeface="Proxima Nova"/>
                <a:cs typeface="Proxima Nova"/>
                <a:sym typeface="Proxima Nova"/>
              </a:rPr>
              <a:t>IaaS</a:t>
            </a:r>
            <a:endParaRPr i="1" sz="10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9" name="Shape 879"/>
          <p:cNvSpPr/>
          <p:nvPr/>
        </p:nvSpPr>
        <p:spPr>
          <a:xfrm>
            <a:off x="2127212" y="2188842"/>
            <a:ext cx="72300" cy="1585800"/>
          </a:xfrm>
          <a:prstGeom prst="leftBracket">
            <a:avLst>
              <a:gd fmla="val 8333" name="adj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0" name="Shape 880"/>
          <p:cNvSpPr/>
          <p:nvPr/>
        </p:nvSpPr>
        <p:spPr>
          <a:xfrm>
            <a:off x="2051012" y="3856299"/>
            <a:ext cx="72300" cy="579300"/>
          </a:xfrm>
          <a:prstGeom prst="leftBracket">
            <a:avLst>
              <a:gd fmla="val 8333" name="adj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1" name="Shape 881"/>
          <p:cNvSpPr/>
          <p:nvPr/>
        </p:nvSpPr>
        <p:spPr>
          <a:xfrm>
            <a:off x="2051025" y="1318800"/>
            <a:ext cx="72300" cy="2455800"/>
          </a:xfrm>
          <a:prstGeom prst="leftBracket">
            <a:avLst>
              <a:gd fmla="val 8333" name="adj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2" name="Shape 882"/>
          <p:cNvSpPr txBox="1"/>
          <p:nvPr/>
        </p:nvSpPr>
        <p:spPr>
          <a:xfrm>
            <a:off x="304800" y="1296659"/>
            <a:ext cx="1561800" cy="5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roxima Nova"/>
                <a:ea typeface="Proxima Nova"/>
                <a:cs typeface="Proxima Nova"/>
                <a:sym typeface="Proxima Nova"/>
              </a:rPr>
              <a:t>Red Hat Application Services (JBoss)</a:t>
            </a:r>
            <a:endParaRPr sz="12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83" name="Shape 883"/>
          <p:cNvSpPr txBox="1"/>
          <p:nvPr/>
        </p:nvSpPr>
        <p:spPr>
          <a:xfrm>
            <a:off x="304800" y="2479900"/>
            <a:ext cx="1791300" cy="6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roxima Nova"/>
                <a:ea typeface="Proxima Nova"/>
                <a:cs typeface="Proxima Nova"/>
                <a:sym typeface="Proxima Nova"/>
              </a:rPr>
              <a:t>Red Hat OpenShift Container Platform </a:t>
            </a:r>
            <a:br>
              <a:rPr lang="en" sz="1200"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latin typeface="Proxima Nova"/>
                <a:ea typeface="Proxima Nova"/>
                <a:cs typeface="Proxima Nova"/>
                <a:sym typeface="Proxima Nova"/>
              </a:rPr>
              <a:t>(incl. CloudForms)</a:t>
            </a:r>
            <a:endParaRPr sz="12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84" name="Shape 884"/>
          <p:cNvSpPr txBox="1"/>
          <p:nvPr/>
        </p:nvSpPr>
        <p:spPr>
          <a:xfrm>
            <a:off x="304800" y="3844749"/>
            <a:ext cx="1679100" cy="6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roxima Nova"/>
                <a:ea typeface="Proxima Nova"/>
                <a:cs typeface="Proxima Nova"/>
                <a:sym typeface="Proxima Nova"/>
              </a:rPr>
              <a:t>Red Hat Enterprise Linux &amp; Atomic Host</a:t>
            </a:r>
            <a:endParaRPr sz="12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885" name="Shape 8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03575" y="1318800"/>
            <a:ext cx="995400" cy="35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Shape 89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91" name="Shape 891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Follow instructions at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https://access.redhat.com/solutions/705273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add the registry to /etc/sysconfig/docker and /etc/containers/registries.conf on the installserver and all OCP nodes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2" name="Shape 89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893" name="Shape 893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setup external docker registry on your installserver</a:t>
            </a:r>
            <a:endParaRPr/>
          </a:p>
        </p:txBody>
      </p:sp>
      <p:graphicFrame>
        <p:nvGraphicFramePr>
          <p:cNvPr id="894" name="Shape 894"/>
          <p:cNvGraphicFramePr/>
          <p:nvPr/>
        </p:nvGraphicFramePr>
        <p:xfrm>
          <a:off x="1218050" y="2688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38825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/etc/sysconfig/docker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...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OPTIONS='--selinux-enabled --log-driver=journald --signature-verification=false --insecure-registry=&lt;my_docker_registry_fqdn:port&gt;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...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/etc/containers/registries.conf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...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registries: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 - &lt;my_docker_registry_fqdn:port&gt;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  - registry.access.redhat.com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...</a:t>
                      </a:r>
                      <a:endParaRPr sz="800"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Shape 89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0" name="Shape 900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if you want to install as a not-root user add this user to group docker and restart the docker daemon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1" name="Shape 90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02" name="Shape 902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setup external docker registry on your installserver</a:t>
            </a:r>
            <a:endParaRPr/>
          </a:p>
        </p:txBody>
      </p:sp>
      <p:graphicFrame>
        <p:nvGraphicFramePr>
          <p:cNvPr id="903" name="Shape 903"/>
          <p:cNvGraphicFramePr/>
          <p:nvPr/>
        </p:nvGraphicFramePr>
        <p:xfrm>
          <a:off x="1202725" y="2427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38825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</a:t>
                      </a: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groupadd -r docker</a:t>
                      </a:r>
                      <a:b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</a:b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usermod -a -G docker &lt;installuser&gt;</a:t>
                      </a:r>
                      <a:endParaRPr sz="8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indent="0" lvl="0" marL="0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# systemctl restart docker</a:t>
                      </a:r>
                      <a:endParaRPr sz="8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7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Shape 908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9" name="Shape 909"/>
          <p:cNvSpPr txBox="1"/>
          <p:nvPr>
            <p:ph idx="1" type="body"/>
          </p:nvPr>
        </p:nvSpPr>
        <p:spPr>
          <a:xfrm>
            <a:off x="826700" y="1625925"/>
            <a:ext cx="7490700" cy="30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-"/>
            </a:pPr>
            <a:r>
              <a:rPr lang="en"/>
              <a:t>Configure proper SE-Linux file contexts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33333"/>
                </a:solidFill>
                <a:highlight>
                  <a:srgbClr val="F5F5F5"/>
                </a:highlight>
              </a:rPr>
              <a:t>    In the output, verify that the SELinux fcontext has been correctly set on sub-directories</a:t>
            </a:r>
            <a:endParaRPr sz="1200"/>
          </a:p>
        </p:txBody>
      </p:sp>
      <p:sp>
        <p:nvSpPr>
          <p:cNvPr id="910" name="Shape 91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Prerequistites for SAP Vora</a:t>
            </a:r>
            <a:endParaRPr/>
          </a:p>
        </p:txBody>
      </p:sp>
      <p:sp>
        <p:nvSpPr>
          <p:cNvPr id="911" name="Shape 911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Configure Openshift Cluster for Vora</a:t>
            </a:r>
            <a:endParaRPr/>
          </a:p>
        </p:txBody>
      </p:sp>
      <p:graphicFrame>
        <p:nvGraphicFramePr>
          <p:cNvPr id="912" name="Shape 912"/>
          <p:cNvGraphicFramePr/>
          <p:nvPr/>
        </p:nvGraphicFramePr>
        <p:xfrm>
          <a:off x="1202725" y="2074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{12E3835B-FE2E-4D2A-915E-2294EA24BE57}</a:tableStyleId>
              </a:tblPr>
              <a:tblGrid>
                <a:gridCol w="6438825"/>
              </a:tblGrid>
              <a:tr h="1848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42857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mkdir /var/local/vora /var/local/db /var/log/dlog</a:t>
                      </a:r>
                      <a:b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semanage fcontext -a -t svirt_sandbox_file_t /var/local/vora</a:t>
                      </a:r>
                      <a:b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semanage fcontext -a -t svirt_sandbox_file_t /var/local/db</a:t>
                      </a:r>
                      <a:b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semanage fcontext -a -t svirt_sandbox_file_t /var/local/dlog</a:t>
                      </a:r>
                      <a:b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restorecon -v /var/local/vora</a:t>
                      </a:r>
                      <a:b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restorecon -v /var/local/db</a:t>
                      </a:r>
                      <a:b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restorecon -v /var/local/dlog</a:t>
                      </a:r>
                      <a:b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</a:br>
                      <a:r>
                        <a:rPr lang="en" sz="1000">
                          <a:solidFill>
                            <a:srgbClr val="333333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# ls -Z /var/local</a:t>
                      </a:r>
                      <a:endParaRPr sz="800">
                        <a:solidFill>
                          <a:schemeClr val="dk1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itl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nt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Closing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Cont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