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0" r:id="rId4"/>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298" r:id="rId51"/>
  </p:sldIdLst>
  <p:sldSz cy="5143500" cx="9144000"/>
  <p:notesSz cx="6858000" cy="9144000"/>
  <p:embeddedFontLst>
    <p:embeddedFont>
      <p:font typeface="Proxima Nova"/>
      <p:regular r:id="rId52"/>
      <p:bold r:id="rId53"/>
      <p:italic r:id="rId54"/>
      <p:boldItalic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838E7D61-70E4-4A56-B939-C5F5356B9022}">
  <a:tblStyle styleId="{838E7D61-70E4-4A56-B939-C5F5356B9022}" styleName="Table_0">
    <a:wholeTbl>
      <a:tcTxStyle>
        <a:font>
          <a:latin typeface="Arial"/>
          <a:ea typeface="Arial"/>
          <a:cs typeface="Arial"/>
        </a:font>
        <a:srgbClr val="000000"/>
      </a:tcTxStyle>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2.xml"/><Relationship Id="rId42" Type="http://schemas.openxmlformats.org/officeDocument/2006/relationships/slide" Target="slides/slide34.xml"/><Relationship Id="rId41" Type="http://schemas.openxmlformats.org/officeDocument/2006/relationships/slide" Target="slides/slide33.xml"/><Relationship Id="rId44" Type="http://schemas.openxmlformats.org/officeDocument/2006/relationships/slide" Target="slides/slide36.xml"/><Relationship Id="rId43" Type="http://schemas.openxmlformats.org/officeDocument/2006/relationships/slide" Target="slides/slide35.xml"/><Relationship Id="rId46" Type="http://schemas.openxmlformats.org/officeDocument/2006/relationships/slide" Target="slides/slide38.xml"/><Relationship Id="rId45" Type="http://schemas.openxmlformats.org/officeDocument/2006/relationships/slide" Target="slides/slide3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48" Type="http://schemas.openxmlformats.org/officeDocument/2006/relationships/slide" Target="slides/slide40.xml"/><Relationship Id="rId47" Type="http://schemas.openxmlformats.org/officeDocument/2006/relationships/slide" Target="slides/slide39.xml"/><Relationship Id="rId49" Type="http://schemas.openxmlformats.org/officeDocument/2006/relationships/slide" Target="slides/slide41.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schemas.openxmlformats.org/officeDocument/2006/relationships/slide" Target="slides/slide23.xml"/><Relationship Id="rId30" Type="http://schemas.openxmlformats.org/officeDocument/2006/relationships/slide" Target="slides/slide22.xml"/><Relationship Id="rId33" Type="http://schemas.openxmlformats.org/officeDocument/2006/relationships/slide" Target="slides/slide25.xml"/><Relationship Id="rId32" Type="http://schemas.openxmlformats.org/officeDocument/2006/relationships/slide" Target="slides/slide24.xml"/><Relationship Id="rId35" Type="http://schemas.openxmlformats.org/officeDocument/2006/relationships/slide" Target="slides/slide27.xml"/><Relationship Id="rId34" Type="http://schemas.openxmlformats.org/officeDocument/2006/relationships/slide" Target="slides/slide26.xml"/><Relationship Id="rId37" Type="http://schemas.openxmlformats.org/officeDocument/2006/relationships/slide" Target="slides/slide29.xml"/><Relationship Id="rId36" Type="http://schemas.openxmlformats.org/officeDocument/2006/relationships/slide" Target="slides/slide28.xml"/><Relationship Id="rId39" Type="http://schemas.openxmlformats.org/officeDocument/2006/relationships/slide" Target="slides/slide31.xml"/><Relationship Id="rId38" Type="http://schemas.openxmlformats.org/officeDocument/2006/relationships/slide" Target="slides/slide30.xml"/><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slide" Target="slides/slide20.xml"/><Relationship Id="rId27" Type="http://schemas.openxmlformats.org/officeDocument/2006/relationships/slide" Target="slides/slide19.xml"/><Relationship Id="rId29" Type="http://schemas.openxmlformats.org/officeDocument/2006/relationships/slide" Target="slides/slide21.xml"/><Relationship Id="rId51" Type="http://schemas.openxmlformats.org/officeDocument/2006/relationships/slide" Target="slides/slide43.xml"/><Relationship Id="rId50" Type="http://schemas.openxmlformats.org/officeDocument/2006/relationships/slide" Target="slides/slide42.xml"/><Relationship Id="rId53" Type="http://schemas.openxmlformats.org/officeDocument/2006/relationships/font" Target="fonts/ProximaNova-bold.fntdata"/><Relationship Id="rId52" Type="http://schemas.openxmlformats.org/officeDocument/2006/relationships/font" Target="fonts/ProximaNova-regular.fntdata"/><Relationship Id="rId11" Type="http://schemas.openxmlformats.org/officeDocument/2006/relationships/slide" Target="slides/slide3.xml"/><Relationship Id="rId55" Type="http://schemas.openxmlformats.org/officeDocument/2006/relationships/font" Target="fonts/ProximaNova-boldItalic.fntdata"/><Relationship Id="rId10" Type="http://schemas.openxmlformats.org/officeDocument/2006/relationships/slide" Target="slides/slide2.xml"/><Relationship Id="rId54" Type="http://schemas.openxmlformats.org/officeDocument/2006/relationships/font" Target="fonts/ProximaNova-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ccess.redhat.com/articles/5934" TargetMode="External"/><Relationship Id="rId3" Type="http://schemas.openxmlformats.org/officeDocument/2006/relationships/hyperlink" Target="https://mojo.redhat.com/external-link.jspa?url=https%3A%2F%2Faccess.redhat.com%2Fsolutions%2F527173" TargetMode="External"/><Relationship Id="rId4" Type="http://schemas.openxmlformats.org/officeDocument/2006/relationships/hyperlink" Target="https://mojo.redhat.com/external-link.jspa?url=https%3A%2F%2Faccess.redhat.com%2Fsolutions%2F527173" TargetMode="Externa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ccess.redhat.com/articles/5934" TargetMode="External"/><Relationship Id="rId3" Type="http://schemas.openxmlformats.org/officeDocument/2006/relationships/hyperlink" Target="https://mojo.redhat.com/external-link.jspa?url=https%3A%2F%2Faccess.redhat.com%2Fsolutions%2F527173" TargetMode="External"/><Relationship Id="rId4" Type="http://schemas.openxmlformats.org/officeDocument/2006/relationships/hyperlink" Target="https://mojo.redhat.com/external-link.jspa?url=https%3A%2F%2Faccess.redhat.com%2Fsolutions%2F527173"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ccess.redhat.com/articles/5934" TargetMode="External"/><Relationship Id="rId3" Type="http://schemas.openxmlformats.org/officeDocument/2006/relationships/hyperlink" Target="https://mojo.redhat.com/external-link.jspa?url=https%3A%2F%2Faccess.redhat.com%2Fsolutions%2F527173" TargetMode="External"/><Relationship Id="rId4" Type="http://schemas.openxmlformats.org/officeDocument/2006/relationships/hyperlink" Target="https://mojo.redhat.com/external-link.jspa?url=https%3A%2F%2Faccess.redhat.com%2Fsolutions%2F527173" TargetMode="Externa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ccess.redhat.com/articles/28603" TargetMode="External"/><Relationship Id="rId3" Type="http://schemas.openxmlformats.org/officeDocument/2006/relationships/hyperlink" Target="https://access.redhat.com/articles/28603" TargetMode="Externa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ccess.redhat.com/solutions/891523" TargetMode="Externa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ccess.redhat.com/solutions/891523" TargetMode="Externa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ccess.redhat.com/solutions/891523" TargetMode="Externa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Shape 188"/>
          <p:cNvSpPr/>
          <p:nvPr>
            <p:ph idx="2" type="sldImg"/>
          </p:nvPr>
        </p:nvSpPr>
        <p:spPr>
          <a:xfrm>
            <a:off x="381309" y="685800"/>
            <a:ext cx="6096000" cy="3429000"/>
          </a:xfrm>
          <a:custGeom>
            <a:pathLst>
              <a:path extrusionOk="0" h="120000" w="120000">
                <a:moveTo>
                  <a:pt x="0" y="0"/>
                </a:moveTo>
                <a:lnTo>
                  <a:pt x="120000" y="0"/>
                </a:lnTo>
                <a:lnTo>
                  <a:pt x="120000" y="120000"/>
                </a:lnTo>
                <a:lnTo>
                  <a:pt x="0" y="120000"/>
                </a:lnTo>
                <a:close/>
              </a:path>
            </a:pathLst>
          </a:custGeom>
        </p:spPr>
      </p:sp>
      <p:sp>
        <p:nvSpPr>
          <p:cNvPr id="189" name="Shape 18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ACHTUNG: In a virtual environment you need to increase the arp-cache to 36000 in guests, set elevator to noop : /etc/sysctl.conf: net.ipv4.neigh.default.gc_stale_time = 36000</a:t>
            </a:r>
            <a:endParaRPr/>
          </a:p>
          <a:p>
            <a:pPr indent="0" lvl="0" mar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Shape 25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3" name="Shape 25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9" name="Shape 259"/>
        <p:cNvGrpSpPr/>
        <p:nvPr/>
      </p:nvGrpSpPr>
      <p:grpSpPr>
        <a:xfrm>
          <a:off x="0" y="0"/>
          <a:ext cx="0" cy="0"/>
          <a:chOff x="0" y="0"/>
          <a:chExt cx="0" cy="0"/>
        </a:xfrm>
      </p:grpSpPr>
      <p:sp>
        <p:nvSpPr>
          <p:cNvPr id="260" name="Shape 26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1" name="Shape 26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Shape 2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9" name="Shape 26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Shape 2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79" name="Shape 27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6" name="Shape 286"/>
        <p:cNvGrpSpPr/>
        <p:nvPr/>
      </p:nvGrpSpPr>
      <p:grpSpPr>
        <a:xfrm>
          <a:off x="0" y="0"/>
          <a:ext cx="0" cy="0"/>
          <a:chOff x="0" y="0"/>
          <a:chExt cx="0" cy="0"/>
        </a:xfrm>
      </p:grpSpPr>
      <p:sp>
        <p:nvSpPr>
          <p:cNvPr id="287" name="Shape 2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8" name="Shape 28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Shape 2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6" name="Shape 29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Shape 30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04" name="Shape 30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Shape 31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12" name="Shape 31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 name="Shape 317"/>
        <p:cNvGrpSpPr/>
        <p:nvPr/>
      </p:nvGrpSpPr>
      <p:grpSpPr>
        <a:xfrm>
          <a:off x="0" y="0"/>
          <a:ext cx="0" cy="0"/>
          <a:chOff x="0" y="0"/>
          <a:chExt cx="0" cy="0"/>
        </a:xfrm>
      </p:grpSpPr>
      <p:sp>
        <p:nvSpPr>
          <p:cNvPr id="318" name="Shape 31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19" name="Shape 31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 name="Shape 324"/>
        <p:cNvGrpSpPr/>
        <p:nvPr/>
      </p:nvGrpSpPr>
      <p:grpSpPr>
        <a:xfrm>
          <a:off x="0" y="0"/>
          <a:ext cx="0" cy="0"/>
          <a:chOff x="0" y="0"/>
          <a:chExt cx="0" cy="0"/>
        </a:xfrm>
      </p:grpSpPr>
      <p:sp>
        <p:nvSpPr>
          <p:cNvPr id="325" name="Shape 3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26" name="Shape 32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Shape 1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6" name="Shape 19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3" name="Shape 333"/>
        <p:cNvGrpSpPr/>
        <p:nvPr/>
      </p:nvGrpSpPr>
      <p:grpSpPr>
        <a:xfrm>
          <a:off x="0" y="0"/>
          <a:ext cx="0" cy="0"/>
          <a:chOff x="0" y="0"/>
          <a:chExt cx="0" cy="0"/>
        </a:xfrm>
      </p:grpSpPr>
      <p:sp>
        <p:nvSpPr>
          <p:cNvPr id="334" name="Shape 334"/>
          <p:cNvSpPr/>
          <p:nvPr>
            <p:ph idx="2" type="sldImg"/>
          </p:nvPr>
        </p:nvSpPr>
        <p:spPr>
          <a:xfrm>
            <a:off x="381309" y="685800"/>
            <a:ext cx="6096000" cy="3429000"/>
          </a:xfrm>
          <a:custGeom>
            <a:pathLst>
              <a:path extrusionOk="0" h="120000" w="120000">
                <a:moveTo>
                  <a:pt x="0" y="0"/>
                </a:moveTo>
                <a:lnTo>
                  <a:pt x="120000" y="0"/>
                </a:lnTo>
                <a:lnTo>
                  <a:pt x="120000" y="120000"/>
                </a:lnTo>
                <a:lnTo>
                  <a:pt x="0" y="120000"/>
                </a:lnTo>
                <a:close/>
              </a:path>
            </a:pathLst>
          </a:custGeom>
        </p:spPr>
      </p:sp>
      <p:sp>
        <p:nvSpPr>
          <p:cNvPr id="335" name="Shape 33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8" name="Shape 338"/>
        <p:cNvGrpSpPr/>
        <p:nvPr/>
      </p:nvGrpSpPr>
      <p:grpSpPr>
        <a:xfrm>
          <a:off x="0" y="0"/>
          <a:ext cx="0" cy="0"/>
          <a:chOff x="0" y="0"/>
          <a:chExt cx="0" cy="0"/>
        </a:xfrm>
      </p:grpSpPr>
      <p:sp>
        <p:nvSpPr>
          <p:cNvPr id="339" name="Shape 33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40" name="Shape 34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7" name="Shape 347"/>
        <p:cNvGrpSpPr/>
        <p:nvPr/>
      </p:nvGrpSpPr>
      <p:grpSpPr>
        <a:xfrm>
          <a:off x="0" y="0"/>
          <a:ext cx="0" cy="0"/>
          <a:chOff x="0" y="0"/>
          <a:chExt cx="0" cy="0"/>
        </a:xfrm>
      </p:grpSpPr>
      <p:sp>
        <p:nvSpPr>
          <p:cNvPr id="348" name="Shape 348"/>
          <p:cNvSpPr/>
          <p:nvPr>
            <p:ph idx="2" type="sldImg"/>
          </p:nvPr>
        </p:nvSpPr>
        <p:spPr>
          <a:xfrm>
            <a:off x="381309" y="685800"/>
            <a:ext cx="6096000" cy="3429000"/>
          </a:xfrm>
          <a:custGeom>
            <a:pathLst>
              <a:path extrusionOk="0" h="120000" w="120000">
                <a:moveTo>
                  <a:pt x="0" y="0"/>
                </a:moveTo>
                <a:lnTo>
                  <a:pt x="120000" y="0"/>
                </a:lnTo>
                <a:lnTo>
                  <a:pt x="120000" y="120000"/>
                </a:lnTo>
                <a:lnTo>
                  <a:pt x="0" y="120000"/>
                </a:lnTo>
                <a:close/>
              </a:path>
            </a:pathLst>
          </a:custGeom>
        </p:spPr>
      </p:sp>
      <p:sp>
        <p:nvSpPr>
          <p:cNvPr id="349" name="Shape 34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2" name="Shape 352"/>
        <p:cNvGrpSpPr/>
        <p:nvPr/>
      </p:nvGrpSpPr>
      <p:grpSpPr>
        <a:xfrm>
          <a:off x="0" y="0"/>
          <a:ext cx="0" cy="0"/>
          <a:chOff x="0" y="0"/>
          <a:chExt cx="0" cy="0"/>
        </a:xfrm>
      </p:grpSpPr>
      <p:sp>
        <p:nvSpPr>
          <p:cNvPr id="353" name="Shape 3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54" name="Shape 35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b="1" lang="en-GB">
                <a:solidFill>
                  <a:schemeClr val="dk1"/>
                </a:solidFill>
              </a:rPr>
              <a:t>Note: </a:t>
            </a:r>
            <a:r>
              <a:rPr lang="en-GB">
                <a:solidFill>
                  <a:schemeClr val="dk1"/>
                </a:solidFill>
              </a:rPr>
              <a:t>the name for the SAP HANA user can be freely choosen, however the userkey that is stored in the local HANA userstore for "root" must always follow the schema "SAPHANA&lt;SID&gt;SR"</a:t>
            </a:r>
            <a:endParaRPr>
              <a:solidFill>
                <a:schemeClr val="dk1"/>
              </a:solidFill>
            </a:endParaRPr>
          </a:p>
          <a:p>
            <a:pPr indent="0" lvl="0" marL="0">
              <a:spcBef>
                <a:spcPts val="0"/>
              </a:spcBef>
              <a:spcAft>
                <a:spcPts val="0"/>
              </a:spcAft>
              <a:buClr>
                <a:schemeClr val="dk1"/>
              </a:buClr>
              <a:buSzPts val="1100"/>
              <a:buFont typeface="Arial"/>
              <a:buNone/>
            </a:pPr>
            <a:r>
              <a:rPr lang="en-GB">
                <a:solidFill>
                  <a:schemeClr val="dk1"/>
                </a:solidFill>
              </a:rPr>
              <a:t>A SAP HANA user with "CATALOG READ" and  "MONITOR ADMIN"  privileges (previously it was assumed that "DATA ADMIN" privileges were required, but SAP confirmed that the lesser privileges are OK) and a HANA userkey that allows the OS "root" user access to this user without a password must exist for the resource agents to to be able to run queries on system replication status.</a:t>
            </a:r>
            <a:endParaRPr>
              <a:solidFill>
                <a:schemeClr val="dk1"/>
              </a:solidFill>
            </a:endParaRPr>
          </a:p>
          <a:p>
            <a:pPr indent="0" lvl="0" marL="0">
              <a:spcBef>
                <a:spcPts val="0"/>
              </a:spcBef>
              <a:spcAft>
                <a:spcPts val="0"/>
              </a:spcAft>
              <a:buClr>
                <a:schemeClr val="dk1"/>
              </a:buClr>
              <a:buSzPts val="1100"/>
              <a:buFont typeface="Arial"/>
              <a:buNone/>
            </a:pPr>
            <a:r>
              <a:rPr lang="en-GB">
                <a:solidFill>
                  <a:schemeClr val="dk1"/>
                </a:solidFill>
              </a:rPr>
              <a:t>Running the following commands on</a:t>
            </a:r>
            <a:r>
              <a:rPr b="1" lang="en-GB">
                <a:solidFill>
                  <a:schemeClr val="dk1"/>
                </a:solidFill>
              </a:rPr>
              <a:t> the primary node</a:t>
            </a:r>
            <a:r>
              <a:rPr lang="en-GB">
                <a:solidFill>
                  <a:schemeClr val="dk1"/>
                </a:solidFill>
              </a:rPr>
              <a:t> creates a HANA user "rhelhasync" inside the HANA DB with the required privileges and ensures that the password doesn't expire or has to be changed on first login (replace &lt;password&gt; with your own password):</a:t>
            </a:r>
            <a:endParaRPr>
              <a:solidFill>
                <a:schemeClr val="dk1"/>
              </a:solidFill>
            </a:endParaRPr>
          </a:p>
          <a:p>
            <a:pPr indent="0" lvl="0" marL="0">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1" name="Shape 361"/>
        <p:cNvGrpSpPr/>
        <p:nvPr/>
      </p:nvGrpSpPr>
      <p:grpSpPr>
        <a:xfrm>
          <a:off x="0" y="0"/>
          <a:ext cx="0" cy="0"/>
          <a:chOff x="0" y="0"/>
          <a:chExt cx="0" cy="0"/>
        </a:xfrm>
      </p:grpSpPr>
      <p:sp>
        <p:nvSpPr>
          <p:cNvPr id="362" name="Shape 3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63" name="Shape 36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solidFill>
                  <a:schemeClr val="dk1"/>
                </a:solidFill>
              </a:rPr>
              <a:t>If you get an error message about issues with the pasword or are being prompted for a password please verify with </a:t>
            </a:r>
            <a:r>
              <a:rPr i="1" lang="en-GB">
                <a:solidFill>
                  <a:schemeClr val="dk1"/>
                </a:solidFill>
              </a:rPr>
              <a:t>hdbsql or </a:t>
            </a:r>
            <a:r>
              <a:rPr lang="en-GB">
                <a:solidFill>
                  <a:schemeClr val="dk1"/>
                </a:solidFill>
              </a:rPr>
              <a:t>HANA Studio that the the password for the user created with the </a:t>
            </a:r>
            <a:r>
              <a:rPr i="1" lang="en-GB">
                <a:solidFill>
                  <a:schemeClr val="dk1"/>
                </a:solidFill>
              </a:rPr>
              <a:t>hdbsql</a:t>
            </a:r>
            <a:r>
              <a:rPr lang="en-GB">
                <a:solidFill>
                  <a:schemeClr val="dk1"/>
                </a:solidFill>
              </a:rPr>
              <a:t> commands above is not configured to be changed on first login or that the password has expired.:</a:t>
            </a:r>
            <a:endParaRPr>
              <a:solidFill>
                <a:schemeClr val="dk1"/>
              </a:solidFill>
            </a:endParaRPr>
          </a:p>
          <a:p>
            <a:pPr indent="0" lvl="0" marL="0">
              <a:spcBef>
                <a:spcPts val="0"/>
              </a:spcBef>
              <a:spcAft>
                <a:spcPts val="0"/>
              </a:spcAft>
              <a:buNone/>
            </a:pPr>
            <a:r>
              <a:t/>
            </a:r>
            <a:endParaRPr>
              <a:solidFill>
                <a:schemeClr val="dk1"/>
              </a:solidFill>
            </a:endParaRPr>
          </a:p>
          <a:p>
            <a:pPr indent="0" lvl="0" marL="0">
              <a:lnSpc>
                <a:spcPct val="115000"/>
              </a:lnSpc>
              <a:spcBef>
                <a:spcPts val="0"/>
              </a:spcBef>
              <a:spcAft>
                <a:spcPts val="0"/>
              </a:spcAft>
              <a:buNone/>
            </a:pPr>
            <a:r>
              <a:rPr lang="en-GB">
                <a:solidFill>
                  <a:schemeClr val="dk1"/>
                </a:solidFill>
                <a:latin typeface="Consolas"/>
                <a:ea typeface="Consolas"/>
                <a:cs typeface="Consolas"/>
                <a:sym typeface="Consolas"/>
              </a:rPr>
              <a:t>#   /usr/sap/HMC/HDB01/exe/hdbsql -i 01 -u system -p System123 "select * from sys.users where USER_NAME='RHELHASYNC'" | awk -F, '{ printf("%40s %20s\n", $7, $8); }'</a:t>
            </a:r>
            <a:endParaRPr>
              <a:solidFill>
                <a:schemeClr val="dk1"/>
              </a:solidFill>
              <a:latin typeface="Consolas"/>
              <a:ea typeface="Consolas"/>
              <a:cs typeface="Consolas"/>
              <a:sym typeface="Consolas"/>
            </a:endParaRPr>
          </a:p>
          <a:p>
            <a:pPr indent="0" lvl="0" marL="0">
              <a:lnSpc>
                <a:spcPct val="115000"/>
              </a:lnSpc>
              <a:spcBef>
                <a:spcPts val="0"/>
              </a:spcBef>
              <a:spcAft>
                <a:spcPts val="0"/>
              </a:spcAft>
              <a:buNone/>
            </a:pPr>
            <a:r>
              <a:rPr lang="en-GB">
                <a:solidFill>
                  <a:schemeClr val="dk1"/>
                </a:solidFill>
                <a:latin typeface="Consolas"/>
                <a:ea typeface="Consolas"/>
                <a:cs typeface="Consolas"/>
                <a:sym typeface="Consolas"/>
              </a:rPr>
              <a:t>USER_NAME,USER_ID,USER_MODE,EXTERNAL_IDENTITY,CREATOR,CREATE_TIME,VALID_FROM,VALID_UNTIL,LAST_SUCCESSFUL_CONNECT,LAST_INVALID_CONNECT_ATTEMPT,INVALID_CONNECT_ATTEMPTS,ADMIN_GIVEN_PASSWORD,PASSWORD_CHANGE_TIME,PASSWORD_CHANGE_NEEDED,USER_DEACTIVATED,DEACTIVATION_TIME,IS_PASSWORD_ENABLED,IS_KERBEROS_ENABLED,IS_SAML_ENABLED,IS_X509_ENABLED,IS_SAP_LOGON_TICKET_ENABLED,IS_SAP_ASSERTION_TICKET_ENABLED,IS_RESTRICTED  </a:t>
            </a:r>
            <a:endParaRPr>
              <a:solidFill>
                <a:schemeClr val="dk1"/>
              </a:solidFill>
              <a:latin typeface="Consolas"/>
              <a:ea typeface="Consolas"/>
              <a:cs typeface="Consolas"/>
              <a:sym typeface="Consolas"/>
            </a:endParaRPr>
          </a:p>
          <a:p>
            <a:pPr indent="0" lvl="0" marL="0">
              <a:lnSpc>
                <a:spcPct val="115000"/>
              </a:lnSpc>
              <a:spcBef>
                <a:spcPts val="0"/>
              </a:spcBef>
              <a:spcAft>
                <a:spcPts val="0"/>
              </a:spcAft>
              <a:buNone/>
            </a:pPr>
            <a:r>
              <a:rPr lang="en-GB">
                <a:solidFill>
                  <a:schemeClr val="dk1"/>
                </a:solidFill>
                <a:latin typeface="Consolas"/>
                <a:ea typeface="Consolas"/>
                <a:cs typeface="Consolas"/>
                <a:sym typeface="Consolas"/>
              </a:rPr>
              <a:t>"RHELHASYNC",144497,"LOCAL",?,"SYSTEM","2014-09-11 14:25:19.934000000","2014-09-11 14:25:19.934000000",?,"2015-07-14 12:08:52.071000000",?,0,"FALSE",?,"FALSE","FALSE",?,"TRUE","FALSE","FALSE","FALSE","FALSE","FALSE","FALSE"  </a:t>
            </a:r>
            <a:endParaRPr>
              <a:solidFill>
                <a:schemeClr val="dk1"/>
              </a:solidFill>
              <a:latin typeface="Consolas"/>
              <a:ea typeface="Consolas"/>
              <a:cs typeface="Consolas"/>
              <a:sym typeface="Consolas"/>
            </a:endParaRPr>
          </a:p>
          <a:p>
            <a:pPr indent="0" lvl="0" marL="0">
              <a:lnSpc>
                <a:spcPct val="115000"/>
              </a:lnSpc>
              <a:spcBef>
                <a:spcPts val="0"/>
              </a:spcBef>
              <a:spcAft>
                <a:spcPts val="0"/>
              </a:spcAft>
              <a:buNone/>
            </a:pPr>
            <a:r>
              <a:rPr lang="en-GB">
                <a:solidFill>
                  <a:schemeClr val="dk1"/>
                </a:solidFill>
                <a:latin typeface="Consolas"/>
                <a:ea typeface="Consolas"/>
                <a:cs typeface="Consolas"/>
                <a:sym typeface="Consolas"/>
              </a:rPr>
              <a:t>1 row selected (overall time 30.087 msec; server time 307 usec)  </a:t>
            </a:r>
            <a:endParaRPr>
              <a:solidFill>
                <a:schemeClr val="dk1"/>
              </a:solidFill>
              <a:latin typeface="Consolas"/>
              <a:ea typeface="Consolas"/>
              <a:cs typeface="Consolas"/>
              <a:sym typeface="Consolas"/>
            </a:endParaRPr>
          </a:p>
          <a:p>
            <a:pPr indent="0" lvl="0" marL="0">
              <a:lnSpc>
                <a:spcPct val="115000"/>
              </a:lnSpc>
              <a:spcBef>
                <a:spcPts val="0"/>
              </a:spcBef>
              <a:spcAft>
                <a:spcPts val="0"/>
              </a:spcAft>
              <a:buNone/>
            </a:pPr>
            <a:r>
              <a:rPr lang="en-GB">
                <a:solidFill>
                  <a:schemeClr val="dk1"/>
                </a:solidFill>
              </a:rPr>
              <a:t>        	</a:t>
            </a:r>
            <a:endParaRPr>
              <a:solidFill>
                <a:schemeClr val="dk1"/>
              </a:solidFill>
            </a:endParaRPr>
          </a:p>
          <a:p>
            <a:pPr indent="0" lvl="0" marL="0">
              <a:lnSpc>
                <a:spcPct val="115000"/>
              </a:lnSpc>
              <a:spcBef>
                <a:spcPts val="0"/>
              </a:spcBef>
              <a:spcAft>
                <a:spcPts val="0"/>
              </a:spcAft>
              <a:buNone/>
            </a:pPr>
            <a:r>
              <a:t/>
            </a:r>
            <a:endParaRPr>
              <a:solidFill>
                <a:schemeClr val="dk1"/>
              </a:solidFill>
            </a:endParaRPr>
          </a:p>
          <a:p>
            <a:pPr indent="0" lvl="0" marL="0" rtl="0">
              <a:spcBef>
                <a:spcPts val="0"/>
              </a:spcBef>
              <a:spcAft>
                <a:spcPts val="0"/>
              </a:spcAft>
              <a:buNone/>
            </a:pPr>
            <a:r>
              <a:t/>
            </a:r>
            <a:endParaRPr>
              <a:solidFill>
                <a:schemeClr val="dk1"/>
              </a:solidFill>
            </a:endParaRPr>
          </a:p>
          <a:p>
            <a:pPr indent="0" lvl="0" marL="0" rtl="0">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0" name="Shape 370"/>
        <p:cNvGrpSpPr/>
        <p:nvPr/>
      </p:nvGrpSpPr>
      <p:grpSpPr>
        <a:xfrm>
          <a:off x="0" y="0"/>
          <a:ext cx="0" cy="0"/>
          <a:chOff x="0" y="0"/>
          <a:chExt cx="0" cy="0"/>
        </a:xfrm>
      </p:grpSpPr>
      <p:sp>
        <p:nvSpPr>
          <p:cNvPr id="371" name="Shape 371"/>
          <p:cNvSpPr/>
          <p:nvPr>
            <p:ph idx="2" type="sldImg"/>
          </p:nvPr>
        </p:nvSpPr>
        <p:spPr>
          <a:xfrm>
            <a:off x="381309" y="685800"/>
            <a:ext cx="6096000" cy="3429000"/>
          </a:xfrm>
          <a:custGeom>
            <a:pathLst>
              <a:path extrusionOk="0" h="120000" w="120000">
                <a:moveTo>
                  <a:pt x="0" y="0"/>
                </a:moveTo>
                <a:lnTo>
                  <a:pt x="120000" y="0"/>
                </a:lnTo>
                <a:lnTo>
                  <a:pt x="120000" y="120000"/>
                </a:lnTo>
                <a:lnTo>
                  <a:pt x="0" y="120000"/>
                </a:lnTo>
                <a:close/>
              </a:path>
            </a:pathLst>
          </a:custGeom>
        </p:spPr>
      </p:sp>
      <p:sp>
        <p:nvSpPr>
          <p:cNvPr id="372" name="Shape 37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5" name="Shape 375"/>
        <p:cNvGrpSpPr/>
        <p:nvPr/>
      </p:nvGrpSpPr>
      <p:grpSpPr>
        <a:xfrm>
          <a:off x="0" y="0"/>
          <a:ext cx="0" cy="0"/>
          <a:chOff x="0" y="0"/>
          <a:chExt cx="0" cy="0"/>
        </a:xfrm>
      </p:grpSpPr>
      <p:sp>
        <p:nvSpPr>
          <p:cNvPr id="376" name="Shape 3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77" name="Shape 37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In this example we use the public network for the heartbeat. If you have a separate heartbeat network use those nodename instead of vmhanaXX names. See also </a:t>
            </a:r>
            <a:r>
              <a:rPr lang="en-GB" u="sng">
                <a:solidFill>
                  <a:schemeClr val="hlink"/>
                </a:solidFill>
                <a:hlinkClick r:id="rId2"/>
              </a:rPr>
              <a:t>https://access.redhat.com/articles/5934</a:t>
            </a:r>
            <a:endParaRPr/>
          </a:p>
          <a:p>
            <a:pPr indent="0" lvl="0" marL="0" rtl="0">
              <a:spcBef>
                <a:spcPts val="0"/>
              </a:spcBef>
              <a:spcAft>
                <a:spcPts val="0"/>
              </a:spcAft>
              <a:buNone/>
            </a:pPr>
            <a:r>
              <a:rPr b="1" lang="en-GB">
                <a:solidFill>
                  <a:schemeClr val="dk1"/>
                </a:solidFill>
              </a:rPr>
              <a:t>Note2: </a:t>
            </a:r>
            <a:r>
              <a:rPr lang="en-GB">
                <a:solidFill>
                  <a:schemeClr val="dk1"/>
                </a:solidFill>
              </a:rPr>
              <a:t>As documented in</a:t>
            </a:r>
            <a:r>
              <a:rPr lang="en-GB">
                <a:solidFill>
                  <a:schemeClr val="dk1"/>
                </a:solidFill>
                <a:hlinkClick r:id="rId3"/>
              </a:rPr>
              <a:t> </a:t>
            </a:r>
            <a:r>
              <a:rPr lang="en-GB" u="sng">
                <a:solidFill>
                  <a:schemeClr val="hlink"/>
                </a:solidFill>
                <a:hlinkClick r:id="rId4"/>
              </a:rPr>
              <a:t>https://access.redhat.com/solutions/527173</a:t>
            </a:r>
            <a:r>
              <a:rPr lang="en-GB">
                <a:solidFill>
                  <a:schemeClr val="dk1"/>
                </a:solidFill>
              </a:rPr>
              <a:t> in some environments it might be necessary to change the transport mode for cluster communication in environments where multicast is not possible.</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4" name="Shape 384"/>
        <p:cNvGrpSpPr/>
        <p:nvPr/>
      </p:nvGrpSpPr>
      <p:grpSpPr>
        <a:xfrm>
          <a:off x="0" y="0"/>
          <a:ext cx="0" cy="0"/>
          <a:chOff x="0" y="0"/>
          <a:chExt cx="0" cy="0"/>
        </a:xfrm>
      </p:grpSpPr>
      <p:sp>
        <p:nvSpPr>
          <p:cNvPr id="385" name="Shape 3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86" name="Shape 38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In this example we use the public network for the heartbeat. If you have a separate heartbeat network use those nodename instead of vmhanaXX names. See also </a:t>
            </a:r>
            <a:r>
              <a:rPr lang="en-GB" u="sng">
                <a:solidFill>
                  <a:schemeClr val="hlink"/>
                </a:solidFill>
                <a:hlinkClick r:id="rId2"/>
              </a:rPr>
              <a:t>https://access.redhat.com/articles/5934</a:t>
            </a:r>
            <a:endParaRPr/>
          </a:p>
          <a:p>
            <a:pPr indent="0" lvl="0" marL="0">
              <a:spcBef>
                <a:spcPts val="0"/>
              </a:spcBef>
              <a:spcAft>
                <a:spcPts val="0"/>
              </a:spcAft>
              <a:buNone/>
            </a:pPr>
            <a:r>
              <a:rPr b="1" lang="en-GB">
                <a:solidFill>
                  <a:schemeClr val="dk1"/>
                </a:solidFill>
              </a:rPr>
              <a:t>Note2: </a:t>
            </a:r>
            <a:r>
              <a:rPr lang="en-GB">
                <a:solidFill>
                  <a:schemeClr val="dk1"/>
                </a:solidFill>
              </a:rPr>
              <a:t>As documented in</a:t>
            </a:r>
            <a:r>
              <a:rPr lang="en-GB">
                <a:solidFill>
                  <a:schemeClr val="dk1"/>
                </a:solidFill>
                <a:hlinkClick r:id="rId3"/>
              </a:rPr>
              <a:t> </a:t>
            </a:r>
            <a:r>
              <a:rPr lang="en-GB" u="sng">
                <a:solidFill>
                  <a:schemeClr val="hlink"/>
                </a:solidFill>
                <a:hlinkClick r:id="rId4"/>
              </a:rPr>
              <a:t>https://access.redhat.com/solutions/527173</a:t>
            </a:r>
            <a:r>
              <a:rPr lang="en-GB">
                <a:solidFill>
                  <a:schemeClr val="dk1"/>
                </a:solidFill>
              </a:rPr>
              <a:t> in some environments it might be necessary to change the transport mode for cluster communication in environments where multicast is not possible.</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Shape 39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95" name="Shape 39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In this example we use the public network for the heartbeat. If you have a separate heartbeat network use those nodename instead of vmhanaXX names. See also </a:t>
            </a:r>
            <a:r>
              <a:rPr lang="en-GB" u="sng">
                <a:solidFill>
                  <a:schemeClr val="hlink"/>
                </a:solidFill>
                <a:hlinkClick r:id="rId2"/>
              </a:rPr>
              <a:t>https://access.redhat.com/articles/5934</a:t>
            </a:r>
            <a:endParaRPr/>
          </a:p>
          <a:p>
            <a:pPr indent="0" lvl="0" marL="0" rtl="0">
              <a:spcBef>
                <a:spcPts val="0"/>
              </a:spcBef>
              <a:spcAft>
                <a:spcPts val="0"/>
              </a:spcAft>
              <a:buNone/>
            </a:pPr>
            <a:r>
              <a:rPr b="1" lang="en-GB">
                <a:solidFill>
                  <a:schemeClr val="dk1"/>
                </a:solidFill>
              </a:rPr>
              <a:t>Note2: </a:t>
            </a:r>
            <a:r>
              <a:rPr lang="en-GB">
                <a:solidFill>
                  <a:schemeClr val="dk1"/>
                </a:solidFill>
              </a:rPr>
              <a:t>As documented in</a:t>
            </a:r>
            <a:r>
              <a:rPr lang="en-GB">
                <a:solidFill>
                  <a:schemeClr val="dk1"/>
                </a:solidFill>
                <a:hlinkClick r:id="rId3"/>
              </a:rPr>
              <a:t> </a:t>
            </a:r>
            <a:r>
              <a:rPr lang="en-GB" u="sng">
                <a:solidFill>
                  <a:schemeClr val="hlink"/>
                </a:solidFill>
                <a:hlinkClick r:id="rId4"/>
              </a:rPr>
              <a:t>https://access.redhat.com/solutions/527173</a:t>
            </a:r>
            <a:r>
              <a:rPr lang="en-GB">
                <a:solidFill>
                  <a:schemeClr val="dk1"/>
                </a:solidFill>
              </a:rPr>
              <a:t> in some environments it might be necessary to change the transport mode for cluster communication in environments where multicast is not possible.</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1" name="Shape 401"/>
        <p:cNvGrpSpPr/>
        <p:nvPr/>
      </p:nvGrpSpPr>
      <p:grpSpPr>
        <a:xfrm>
          <a:off x="0" y="0"/>
          <a:ext cx="0" cy="0"/>
          <a:chOff x="0" y="0"/>
          <a:chExt cx="0" cy="0"/>
        </a:xfrm>
      </p:grpSpPr>
      <p:sp>
        <p:nvSpPr>
          <p:cNvPr id="402" name="Shape 402"/>
          <p:cNvSpPr/>
          <p:nvPr>
            <p:ph idx="2" type="sldImg"/>
          </p:nvPr>
        </p:nvSpPr>
        <p:spPr>
          <a:xfrm>
            <a:off x="381309" y="685800"/>
            <a:ext cx="6096000" cy="3429000"/>
          </a:xfrm>
          <a:custGeom>
            <a:pathLst>
              <a:path extrusionOk="0" h="120000" w="120000">
                <a:moveTo>
                  <a:pt x="0" y="0"/>
                </a:moveTo>
                <a:lnTo>
                  <a:pt x="120000" y="0"/>
                </a:lnTo>
                <a:lnTo>
                  <a:pt x="120000" y="120000"/>
                </a:lnTo>
                <a:lnTo>
                  <a:pt x="0" y="120000"/>
                </a:lnTo>
                <a:close/>
              </a:path>
            </a:pathLst>
          </a:custGeom>
        </p:spPr>
      </p:sp>
      <p:sp>
        <p:nvSpPr>
          <p:cNvPr id="403" name="Shape 40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Shape 201"/>
          <p:cNvSpPr/>
          <p:nvPr>
            <p:ph idx="2" type="sldImg"/>
          </p:nvPr>
        </p:nvSpPr>
        <p:spPr>
          <a:xfrm>
            <a:off x="381309" y="685800"/>
            <a:ext cx="6096000" cy="3429000"/>
          </a:xfrm>
          <a:custGeom>
            <a:pathLst>
              <a:path extrusionOk="0" h="120000" w="120000">
                <a:moveTo>
                  <a:pt x="0" y="0"/>
                </a:moveTo>
                <a:lnTo>
                  <a:pt x="120000" y="0"/>
                </a:lnTo>
                <a:lnTo>
                  <a:pt x="120000" y="120000"/>
                </a:lnTo>
                <a:lnTo>
                  <a:pt x="0" y="120000"/>
                </a:lnTo>
                <a:close/>
              </a:path>
            </a:pathLst>
          </a:custGeom>
        </p:spPr>
      </p:sp>
      <p:sp>
        <p:nvSpPr>
          <p:cNvPr id="202" name="Shape 20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Prompt everyone to check they can login, ping something public such as google, check hana install files are in place</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6" name="Shape 406"/>
        <p:cNvGrpSpPr/>
        <p:nvPr/>
      </p:nvGrpSpPr>
      <p:grpSpPr>
        <a:xfrm>
          <a:off x="0" y="0"/>
          <a:ext cx="0" cy="0"/>
          <a:chOff x="0" y="0"/>
          <a:chExt cx="0" cy="0"/>
        </a:xfrm>
      </p:grpSpPr>
      <p:sp>
        <p:nvSpPr>
          <p:cNvPr id="407" name="Shape 4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08" name="Shape 40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GB">
                <a:solidFill>
                  <a:schemeClr val="dk1"/>
                </a:solidFill>
              </a:rPr>
              <a:t>Note: </a:t>
            </a:r>
            <a:r>
              <a:rPr lang="en-GB">
                <a:solidFill>
                  <a:schemeClr val="dk1"/>
                </a:solidFill>
              </a:rPr>
              <a:t>The following is just an example on how to configure STONITH. Please choose the correct STONITH method for your environment, see</a:t>
            </a:r>
            <a:r>
              <a:rPr lang="en-GB">
                <a:solidFill>
                  <a:schemeClr val="dk1"/>
                </a:solidFill>
                <a:hlinkClick r:id="rId2"/>
              </a:rPr>
              <a:t> </a:t>
            </a:r>
            <a:r>
              <a:rPr lang="en-GB" u="sng">
                <a:solidFill>
                  <a:schemeClr val="hlink"/>
                </a:solidFill>
                <a:hlinkClick r:id="rId3"/>
              </a:rPr>
              <a:t>Fence Device and Agent Information for Red Hat Enterprise Linux</a:t>
            </a:r>
            <a:r>
              <a:rPr lang="en-GB">
                <a:solidFill>
                  <a:schemeClr val="dk1"/>
                </a:solidFill>
              </a:rPr>
              <a:t> for an overview of available fencing agents.</a:t>
            </a:r>
            <a:endParaRPr>
              <a:solidFill>
                <a:schemeClr val="dk1"/>
              </a:solidFill>
            </a:endParaRPr>
          </a:p>
          <a:p>
            <a:pPr indent="0" lvl="0" marL="0">
              <a:spcBef>
                <a:spcPts val="0"/>
              </a:spcBef>
              <a:spcAft>
                <a:spcPts val="0"/>
              </a:spcAft>
              <a:buNone/>
            </a:pPr>
            <a:r>
              <a:t/>
            </a:r>
            <a:endParaRPr>
              <a:solidFill>
                <a:schemeClr val="dk1"/>
              </a:solidFill>
            </a:endParaRPr>
          </a:p>
          <a:p>
            <a:pPr indent="0" lvl="0" marL="0">
              <a:spcBef>
                <a:spcPts val="0"/>
              </a:spcBef>
              <a:spcAft>
                <a:spcPts val="0"/>
              </a:spcAft>
              <a:buNone/>
            </a:pPr>
            <a:r>
              <a:rPr lang="en-GB">
                <a:solidFill>
                  <a:schemeClr val="dk1"/>
                </a:solidFill>
              </a:rPr>
              <a:t>--api-path. to get this correct, how to configure via fencing??</a:t>
            </a:r>
            <a:endParaRPr>
              <a:solidFill>
                <a:schemeClr val="dk1"/>
              </a:solidFill>
            </a:endParaRPr>
          </a:p>
          <a:p>
            <a:pPr indent="0" lvl="0" marL="0">
              <a:spcBef>
                <a:spcPts val="0"/>
              </a:spcBef>
              <a:spcAft>
                <a:spcPts val="0"/>
              </a:spcAft>
              <a:buNone/>
            </a:pPr>
            <a:r>
              <a:rPr lang="en-GB">
                <a:solidFill>
                  <a:schemeClr val="dk1"/>
                </a:solidFill>
              </a:rPr>
              <a:t># pcs stonith describe fence_rhevm</a:t>
            </a:r>
            <a:endParaRPr>
              <a:solidFill>
                <a:schemeClr val="dk1"/>
              </a:solidFill>
            </a:endParaRPr>
          </a:p>
          <a:p>
            <a:pPr indent="0" lvl="0" marL="0">
              <a:spcBef>
                <a:spcPts val="0"/>
              </a:spcBef>
              <a:spcAft>
                <a:spcPts val="0"/>
              </a:spcAft>
              <a:buNone/>
            </a:pPr>
            <a:r>
              <a:rPr lang="en-GB">
                <a:solidFill>
                  <a:schemeClr val="dk1"/>
                </a:solidFill>
              </a:rPr>
              <a:t>Suche nach api-path parameter !</a:t>
            </a:r>
            <a:endParaRPr>
              <a:solidFill>
                <a:schemeClr val="dk1"/>
              </a:solidFill>
            </a:endParaRPr>
          </a:p>
          <a:p>
            <a:pPr indent="0" lvl="0" marL="0">
              <a:spcBef>
                <a:spcPts val="0"/>
              </a:spcBef>
              <a:spcAft>
                <a:spcPts val="0"/>
              </a:spcAft>
              <a:buNone/>
            </a:pPr>
            <a:r>
              <a:t/>
            </a:r>
            <a:endParaRPr>
              <a:solidFill>
                <a:schemeClr val="dk1"/>
              </a:solidFill>
            </a:endParaRPr>
          </a:p>
          <a:p>
            <a:pPr indent="0" lvl="0" marL="0">
              <a:spcBef>
                <a:spcPts val="0"/>
              </a:spcBef>
              <a:spcAft>
                <a:spcPts val="0"/>
              </a:spcAft>
              <a:buNone/>
            </a:pPr>
            <a:r>
              <a:t/>
            </a:r>
            <a:endParaRPr>
              <a:solidFill>
                <a:schemeClr val="dk1"/>
              </a:solidFill>
            </a:endParaRPr>
          </a:p>
          <a:p>
            <a:pPr indent="0" lvl="0" marL="0">
              <a:spcBef>
                <a:spcPts val="0"/>
              </a:spcBef>
              <a:spcAft>
                <a:spcPts val="0"/>
              </a:spcAft>
              <a:buNone/>
            </a:pPr>
            <a:r>
              <a:t/>
            </a:r>
            <a:endParaRPr>
              <a:solidFill>
                <a:schemeClr val="dk1"/>
              </a:solidFill>
            </a:endParaRPr>
          </a:p>
          <a:p>
            <a:pPr indent="0" lvl="0" marL="0" rtl="0">
              <a:spcBef>
                <a:spcPts val="0"/>
              </a:spcBef>
              <a:spcAft>
                <a:spcPts val="0"/>
              </a:spcAft>
              <a:buNone/>
            </a:pPr>
            <a:r>
              <a:t/>
            </a:r>
            <a:endParaRPr>
              <a:solidFill>
                <a:schemeClr val="dk1"/>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3" name="Shape 413"/>
        <p:cNvGrpSpPr/>
        <p:nvPr/>
      </p:nvGrpSpPr>
      <p:grpSpPr>
        <a:xfrm>
          <a:off x="0" y="0"/>
          <a:ext cx="0" cy="0"/>
          <a:chOff x="0" y="0"/>
          <a:chExt cx="0" cy="0"/>
        </a:xfrm>
      </p:grpSpPr>
      <p:sp>
        <p:nvSpPr>
          <p:cNvPr id="414" name="Shape 4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15" name="Shape 41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Configuration of fence_rhevm </a:t>
            </a:r>
            <a:r>
              <a:rPr lang="en-GB" u="sng">
                <a:solidFill>
                  <a:schemeClr val="hlink"/>
                </a:solidFill>
                <a:hlinkClick r:id="rId2"/>
              </a:rPr>
              <a:t>https://access.redhat.com/solutions/891523</a:t>
            </a:r>
            <a:r>
              <a:rPr lang="en-GB"/>
              <a:t> </a:t>
            </a:r>
            <a:endParaRPr/>
          </a:p>
          <a:p>
            <a:pPr indent="0" lvl="0" marL="0" rtl="0">
              <a:spcBef>
                <a:spcPts val="0"/>
              </a:spcBef>
              <a:spcAft>
                <a:spcPts val="0"/>
              </a:spcAft>
              <a:buNone/>
            </a:pPr>
            <a:r>
              <a:rPr lang="en-GB"/>
              <a:t>In production environments with RHEV you would create a separate fencing-user for each cluster</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2" name="Shape 422"/>
        <p:cNvGrpSpPr/>
        <p:nvPr/>
      </p:nvGrpSpPr>
      <p:grpSpPr>
        <a:xfrm>
          <a:off x="0" y="0"/>
          <a:ext cx="0" cy="0"/>
          <a:chOff x="0" y="0"/>
          <a:chExt cx="0" cy="0"/>
        </a:xfrm>
      </p:grpSpPr>
      <p:sp>
        <p:nvSpPr>
          <p:cNvPr id="423" name="Shape 4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24" name="Shape 42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Configuration of fence_rhevm </a:t>
            </a:r>
            <a:r>
              <a:rPr lang="en-GB" u="sng">
                <a:solidFill>
                  <a:schemeClr val="hlink"/>
                </a:solidFill>
                <a:hlinkClick r:id="rId2"/>
              </a:rPr>
              <a:t>https://access.redhat.com/solutions/891523</a:t>
            </a:r>
            <a:r>
              <a:rPr lang="en-GB"/>
              <a:t> </a:t>
            </a:r>
            <a:endParaRPr/>
          </a:p>
          <a:p>
            <a:pPr indent="0" lvl="0" marL="0">
              <a:spcBef>
                <a:spcPts val="0"/>
              </a:spcBef>
              <a:spcAft>
                <a:spcPts val="0"/>
              </a:spcAft>
              <a:buNone/>
            </a:pPr>
            <a:r>
              <a:rPr lang="en-GB"/>
              <a:t>In production environments with RHEV you would create a separate fencing-user for each cluster</a:t>
            </a:r>
            <a:endParaRPr/>
          </a:p>
          <a:p>
            <a:pPr indent="0" lvl="0" marL="0" rtl="0">
              <a:spcBef>
                <a:spcPts val="0"/>
              </a:spcBef>
              <a:spcAft>
                <a:spcPts val="0"/>
              </a:spcAft>
              <a:buNone/>
            </a:pPr>
            <a:r>
              <a:rPr lang="en-GB"/>
              <a:t>The use of pcmk_host_map is “$(hostname):&lt;vm-name&gt;”</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1" name="Shape 431"/>
        <p:cNvGrpSpPr/>
        <p:nvPr/>
      </p:nvGrpSpPr>
      <p:grpSpPr>
        <a:xfrm>
          <a:off x="0" y="0"/>
          <a:ext cx="0" cy="0"/>
          <a:chOff x="0" y="0"/>
          <a:chExt cx="0" cy="0"/>
        </a:xfrm>
      </p:grpSpPr>
      <p:sp>
        <p:nvSpPr>
          <p:cNvPr id="432" name="Shape 43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33" name="Shape 43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Configuration of fence_rhevm </a:t>
            </a:r>
            <a:r>
              <a:rPr lang="en-GB" u="sng">
                <a:solidFill>
                  <a:schemeClr val="hlink"/>
                </a:solidFill>
                <a:hlinkClick r:id="rId2"/>
              </a:rPr>
              <a:t>https://access.redhat.com/solutions/891523</a:t>
            </a:r>
            <a:r>
              <a:rPr lang="en-GB"/>
              <a:t> </a:t>
            </a:r>
            <a:endParaRPr/>
          </a:p>
          <a:p>
            <a:pPr indent="0" lvl="0" marL="0" rtl="0">
              <a:spcBef>
                <a:spcPts val="0"/>
              </a:spcBef>
              <a:spcAft>
                <a:spcPts val="0"/>
              </a:spcAft>
              <a:buNone/>
            </a:pPr>
            <a:r>
              <a:rPr lang="en-GB"/>
              <a:t>In production environments with RHEV you would create a separate fencing-user for each cluster</a:t>
            </a:r>
            <a:endParaRPr/>
          </a:p>
          <a:p>
            <a:pPr indent="0" lvl="0" marL="0" rtl="0">
              <a:spcBef>
                <a:spcPts val="0"/>
              </a:spcBef>
              <a:spcAft>
                <a:spcPts val="0"/>
              </a:spcAft>
              <a:buNone/>
            </a:pPr>
            <a:r>
              <a:rPr lang="en-GB"/>
              <a:t>The use of pcmk_host_map is “$(hostname):&lt;vm-name&gt;”</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0" name="Shape 440"/>
        <p:cNvGrpSpPr/>
        <p:nvPr/>
      </p:nvGrpSpPr>
      <p:grpSpPr>
        <a:xfrm>
          <a:off x="0" y="0"/>
          <a:ext cx="0" cy="0"/>
          <a:chOff x="0" y="0"/>
          <a:chExt cx="0" cy="0"/>
        </a:xfrm>
      </p:grpSpPr>
      <p:sp>
        <p:nvSpPr>
          <p:cNvPr id="441" name="Shape 441"/>
          <p:cNvSpPr/>
          <p:nvPr>
            <p:ph idx="2" type="sldImg"/>
          </p:nvPr>
        </p:nvSpPr>
        <p:spPr>
          <a:xfrm>
            <a:off x="381309" y="685800"/>
            <a:ext cx="6096000" cy="3429000"/>
          </a:xfrm>
          <a:custGeom>
            <a:pathLst>
              <a:path extrusionOk="0" h="120000" w="120000">
                <a:moveTo>
                  <a:pt x="0" y="0"/>
                </a:moveTo>
                <a:lnTo>
                  <a:pt x="120000" y="0"/>
                </a:lnTo>
                <a:lnTo>
                  <a:pt x="120000" y="120000"/>
                </a:lnTo>
                <a:lnTo>
                  <a:pt x="0" y="120000"/>
                </a:lnTo>
                <a:close/>
              </a:path>
            </a:pathLst>
          </a:custGeom>
        </p:spPr>
      </p:sp>
      <p:sp>
        <p:nvSpPr>
          <p:cNvPr id="442" name="Shape 44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5" name="Shape 445"/>
        <p:cNvGrpSpPr/>
        <p:nvPr/>
      </p:nvGrpSpPr>
      <p:grpSpPr>
        <a:xfrm>
          <a:off x="0" y="0"/>
          <a:ext cx="0" cy="0"/>
          <a:chOff x="0" y="0"/>
          <a:chExt cx="0" cy="0"/>
        </a:xfrm>
      </p:grpSpPr>
      <p:sp>
        <p:nvSpPr>
          <p:cNvPr id="446" name="Shape 44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47" name="Shape 44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3" name="Shape 453"/>
        <p:cNvGrpSpPr/>
        <p:nvPr/>
      </p:nvGrpSpPr>
      <p:grpSpPr>
        <a:xfrm>
          <a:off x="0" y="0"/>
          <a:ext cx="0" cy="0"/>
          <a:chOff x="0" y="0"/>
          <a:chExt cx="0" cy="0"/>
        </a:xfrm>
      </p:grpSpPr>
      <p:sp>
        <p:nvSpPr>
          <p:cNvPr id="454" name="Shape 45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55" name="Shape 45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2" name="Shape 462"/>
        <p:cNvGrpSpPr/>
        <p:nvPr/>
      </p:nvGrpSpPr>
      <p:grpSpPr>
        <a:xfrm>
          <a:off x="0" y="0"/>
          <a:ext cx="0" cy="0"/>
          <a:chOff x="0" y="0"/>
          <a:chExt cx="0" cy="0"/>
        </a:xfrm>
      </p:grpSpPr>
      <p:sp>
        <p:nvSpPr>
          <p:cNvPr id="463" name="Shape 4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64" name="Shape 46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1" name="Shape 471"/>
        <p:cNvGrpSpPr/>
        <p:nvPr/>
      </p:nvGrpSpPr>
      <p:grpSpPr>
        <a:xfrm>
          <a:off x="0" y="0"/>
          <a:ext cx="0" cy="0"/>
          <a:chOff x="0" y="0"/>
          <a:chExt cx="0" cy="0"/>
        </a:xfrm>
      </p:grpSpPr>
      <p:sp>
        <p:nvSpPr>
          <p:cNvPr id="472" name="Shape 4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73" name="Shape 47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0" name="Shape 480"/>
        <p:cNvGrpSpPr/>
        <p:nvPr/>
      </p:nvGrpSpPr>
      <p:grpSpPr>
        <a:xfrm>
          <a:off x="0" y="0"/>
          <a:ext cx="0" cy="0"/>
          <a:chOff x="0" y="0"/>
          <a:chExt cx="0" cy="0"/>
        </a:xfrm>
      </p:grpSpPr>
      <p:sp>
        <p:nvSpPr>
          <p:cNvPr id="481" name="Shape 4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82" name="Shape 48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If your master is stopped and you get error messages like this in</a:t>
            </a:r>
            <a:endParaRPr/>
          </a:p>
          <a:p>
            <a:pPr indent="0" lvl="0" marL="0">
              <a:spcBef>
                <a:spcPts val="0"/>
              </a:spcBef>
              <a:spcAft>
                <a:spcPts val="0"/>
              </a:spcAft>
              <a:buNone/>
            </a:pPr>
            <a:r>
              <a:rPr lang="en-GB"/>
              <a:t># systemctl status pacemaker</a:t>
            </a:r>
            <a:endParaRPr/>
          </a:p>
          <a:p>
            <a:pPr indent="0" lvl="0" marL="0">
              <a:spcBef>
                <a:spcPts val="0"/>
              </a:spcBef>
              <a:spcAft>
                <a:spcPts val="0"/>
              </a:spcAft>
              <a:buNone/>
            </a:pPr>
            <a:r>
              <a:rPr lang="en-GB"/>
              <a:t>[...]</a:t>
            </a:r>
            <a:endParaRPr/>
          </a:p>
          <a:p>
            <a:pPr indent="0" lvl="0" marL="0">
              <a:spcBef>
                <a:spcPts val="0"/>
              </a:spcBef>
              <a:spcAft>
                <a:spcPts val="0"/>
              </a:spcAft>
              <a:buClr>
                <a:schemeClr val="dk1"/>
              </a:buClr>
              <a:buSzPts val="1100"/>
              <a:buFont typeface="Arial"/>
              <a:buNone/>
            </a:pPr>
            <a:r>
              <a:rPr lang="en-GB"/>
              <a:t>Nov 12 01:50:39 mkoch-hana02 lrmd[90077]:   notice: rsc_SAPHanaTopology_HMC_HDB01_monitor_10000:39919:stderr [ crm_attribute: /usr/sap/HMC/HDB01/exe/l</a:t>
            </a:r>
            <a:r>
              <a:rPr lang="en-GB">
                <a:solidFill>
                  <a:schemeClr val="dk1"/>
                </a:solidFill>
              </a:rPr>
              <a:t>ibxml2.so.2</a:t>
            </a:r>
            <a:r>
              <a:rPr lang="en-GB"/>
              <a:t>: version `LIBXML2_2.9.0' not found (required by /lib64/libxslt.so.1) ]</a:t>
            </a:r>
            <a:endParaRPr/>
          </a:p>
          <a:p>
            <a:pPr indent="0" lvl="0" marL="0">
              <a:spcBef>
                <a:spcPts val="0"/>
              </a:spcBef>
              <a:spcAft>
                <a:spcPts val="0"/>
              </a:spcAft>
              <a:buNone/>
            </a:pPr>
            <a:r>
              <a:rPr lang="en-GB"/>
              <a:t>[...]</a:t>
            </a:r>
            <a:endParaRPr/>
          </a:p>
          <a:p>
            <a:pPr indent="0" lvl="0" marL="0">
              <a:spcBef>
                <a:spcPts val="0"/>
              </a:spcBef>
              <a:spcAft>
                <a:spcPts val="0"/>
              </a:spcAft>
              <a:buNone/>
            </a:pPr>
            <a:r>
              <a:rPr lang="en-GB"/>
              <a:t>Goto </a:t>
            </a:r>
            <a:r>
              <a:rPr lang="en-GB">
                <a:solidFill>
                  <a:schemeClr val="dk1"/>
                </a:solidFill>
              </a:rPr>
              <a:t>/usr/sap/HMC/HDB01/exe/ &amp; remove libxml2.so.2  and link to /usr/lib[64]/libxml2.so.2 </a:t>
            </a:r>
            <a:endParaRPr>
              <a:solidFill>
                <a:schemeClr val="dk1"/>
              </a:solidFill>
            </a:endParaRPr>
          </a:p>
          <a:p>
            <a:pPr indent="0" lvl="0" marL="0">
              <a:spcBef>
                <a:spcPts val="0"/>
              </a:spcBef>
              <a:spcAft>
                <a:spcPts val="0"/>
              </a:spcAft>
              <a:buNone/>
            </a:pPr>
            <a:r>
              <a:t/>
            </a:r>
            <a:endParaRPr>
              <a:solidFill>
                <a:schemeClr val="dk1"/>
              </a:solidFill>
            </a:endParaRPr>
          </a:p>
          <a:p>
            <a:pPr indent="0" lvl="0" marL="0">
              <a:spcBef>
                <a:spcPts val="0"/>
              </a:spcBef>
              <a:spcAft>
                <a:spcPts val="0"/>
              </a:spcAft>
              <a:buNone/>
            </a:pPr>
            <a:r>
              <a:rPr lang="en-GB">
                <a:solidFill>
                  <a:schemeClr val="dk1"/>
                </a:solidFill>
              </a:rPr>
              <a:t>After a while the master comes up</a:t>
            </a:r>
            <a:endParaRPr>
              <a:solidFill>
                <a:schemeClr val="dk1"/>
              </a:solidFill>
            </a:endParaRPr>
          </a:p>
          <a:p>
            <a:pPr indent="0" lvl="0" marL="0">
              <a:spcBef>
                <a:spcPts val="0"/>
              </a:spcBef>
              <a:spcAft>
                <a:spcPts val="0"/>
              </a:spcAft>
              <a:buNone/>
            </a:pPr>
            <a:r>
              <a:t/>
            </a:r>
            <a:endParaRPr>
              <a:solidFill>
                <a:schemeClr val="dk1"/>
              </a:solidFill>
            </a:endParaRPr>
          </a:p>
          <a:p>
            <a:pPr indent="0" lvl="0" marL="0">
              <a:spcBef>
                <a:spcPts val="0"/>
              </a:spcBef>
              <a:spcAft>
                <a:spcPts val="0"/>
              </a:spcAft>
              <a:buClr>
                <a:schemeClr val="dk1"/>
              </a:buClr>
              <a:buSzPts val="1100"/>
              <a:buFont typeface="Arial"/>
              <a:buNone/>
            </a:pPr>
            <a:r>
              <a:t/>
            </a:r>
            <a:endParaRPr>
              <a:solidFill>
                <a:schemeClr val="dk1"/>
              </a:solidFill>
            </a:endParaRPr>
          </a:p>
          <a:p>
            <a:pPr indent="0" lvl="0" marL="0" rt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1" name="Shape 21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8" name="Shape 488"/>
        <p:cNvGrpSpPr/>
        <p:nvPr/>
      </p:nvGrpSpPr>
      <p:grpSpPr>
        <a:xfrm>
          <a:off x="0" y="0"/>
          <a:ext cx="0" cy="0"/>
          <a:chOff x="0" y="0"/>
          <a:chExt cx="0" cy="0"/>
        </a:xfrm>
      </p:grpSpPr>
      <p:sp>
        <p:nvSpPr>
          <p:cNvPr id="489" name="Shape 4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90" name="Shape 49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If it doesnn’t work list all resources (pcs resources) and cleanup &amp; clear the all. Then try again</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8" name="Shape 498"/>
        <p:cNvGrpSpPr/>
        <p:nvPr/>
      </p:nvGrpSpPr>
      <p:grpSpPr>
        <a:xfrm>
          <a:off x="0" y="0"/>
          <a:ext cx="0" cy="0"/>
          <a:chOff x="0" y="0"/>
          <a:chExt cx="0" cy="0"/>
        </a:xfrm>
      </p:grpSpPr>
      <p:sp>
        <p:nvSpPr>
          <p:cNvPr id="499" name="Shape 499"/>
          <p:cNvSpPr/>
          <p:nvPr>
            <p:ph idx="2" type="sldImg"/>
          </p:nvPr>
        </p:nvSpPr>
        <p:spPr>
          <a:xfrm>
            <a:off x="381309" y="685800"/>
            <a:ext cx="6096000" cy="3429000"/>
          </a:xfrm>
          <a:custGeom>
            <a:pathLst>
              <a:path extrusionOk="0" h="120000" w="120000">
                <a:moveTo>
                  <a:pt x="0" y="0"/>
                </a:moveTo>
                <a:lnTo>
                  <a:pt x="120000" y="0"/>
                </a:lnTo>
                <a:lnTo>
                  <a:pt x="120000" y="120000"/>
                </a:lnTo>
                <a:lnTo>
                  <a:pt x="0" y="120000"/>
                </a:lnTo>
                <a:close/>
              </a:path>
            </a:pathLst>
          </a:custGeom>
        </p:spPr>
      </p:sp>
      <p:sp>
        <p:nvSpPr>
          <p:cNvPr id="500" name="Shape 50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3" name="Shape 503"/>
        <p:cNvGrpSpPr/>
        <p:nvPr/>
      </p:nvGrpSpPr>
      <p:grpSpPr>
        <a:xfrm>
          <a:off x="0" y="0"/>
          <a:ext cx="0" cy="0"/>
          <a:chOff x="0" y="0"/>
          <a:chExt cx="0" cy="0"/>
        </a:xfrm>
      </p:grpSpPr>
      <p:sp>
        <p:nvSpPr>
          <p:cNvPr id="504" name="Shape 5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05" name="Shape 50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1" name="Shape 511"/>
        <p:cNvGrpSpPr/>
        <p:nvPr/>
      </p:nvGrpSpPr>
      <p:grpSpPr>
        <a:xfrm>
          <a:off x="0" y="0"/>
          <a:ext cx="0" cy="0"/>
          <a:chOff x="0" y="0"/>
          <a:chExt cx="0" cy="0"/>
        </a:xfrm>
      </p:grpSpPr>
      <p:sp>
        <p:nvSpPr>
          <p:cNvPr id="512" name="Shape 51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13" name="Shape 51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8" name="Shape 21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Shape 226"/>
          <p:cNvSpPr/>
          <p:nvPr>
            <p:ph idx="2" type="sldImg"/>
          </p:nvPr>
        </p:nvSpPr>
        <p:spPr>
          <a:xfrm>
            <a:off x="381309" y="685800"/>
            <a:ext cx="6096000" cy="3429000"/>
          </a:xfrm>
          <a:custGeom>
            <a:pathLst>
              <a:path extrusionOk="0" h="120000" w="120000">
                <a:moveTo>
                  <a:pt x="0" y="0"/>
                </a:moveTo>
                <a:lnTo>
                  <a:pt x="120000" y="0"/>
                </a:lnTo>
                <a:lnTo>
                  <a:pt x="120000" y="120000"/>
                </a:lnTo>
                <a:lnTo>
                  <a:pt x="0" y="120000"/>
                </a:lnTo>
                <a:close/>
              </a:path>
            </a:pathLst>
          </a:custGeom>
        </p:spPr>
      </p:sp>
      <p:sp>
        <p:nvSpPr>
          <p:cNvPr id="227" name="Shape 22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0" name="Shape 230"/>
        <p:cNvGrpSpPr/>
        <p:nvPr/>
      </p:nvGrpSpPr>
      <p:grpSpPr>
        <a:xfrm>
          <a:off x="0" y="0"/>
          <a:ext cx="0" cy="0"/>
          <a:chOff x="0" y="0"/>
          <a:chExt cx="0" cy="0"/>
        </a:xfrm>
      </p:grpSpPr>
      <p:sp>
        <p:nvSpPr>
          <p:cNvPr id="231" name="Shape 23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2" name="Shape 23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Shape 2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9" name="Shape 23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Shape 24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6" name="Shape 24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red">
    <p:bg>
      <p:bgPr>
        <a:blipFill>
          <a:blip r:embed="rId2">
            <a:alphaModFix/>
          </a:blip>
          <a:stretch>
            <a:fillRect/>
          </a:stretch>
        </a:blipFill>
      </p:bgPr>
    </p:bg>
    <p:spTree>
      <p:nvGrpSpPr>
        <p:cNvPr id="52" name="Shape 52"/>
        <p:cNvGrpSpPr/>
        <p:nvPr/>
      </p:nvGrpSpPr>
      <p:grpSpPr>
        <a:xfrm>
          <a:off x="0" y="0"/>
          <a:ext cx="0" cy="0"/>
          <a:chOff x="0" y="0"/>
          <a:chExt cx="0" cy="0"/>
        </a:xfrm>
      </p:grpSpPr>
      <p:sp>
        <p:nvSpPr>
          <p:cNvPr id="53" name="Shape 53"/>
          <p:cNvSpPr txBox="1"/>
          <p:nvPr>
            <p:ph type="title"/>
          </p:nvPr>
        </p:nvSpPr>
        <p:spPr>
          <a:xfrm>
            <a:off x="1821825" y="2171700"/>
            <a:ext cx="5943600" cy="685800"/>
          </a:xfrm>
          <a:prstGeom prst="rect">
            <a:avLst/>
          </a:prstGeom>
          <a:noFill/>
          <a:ln>
            <a:noFill/>
          </a:ln>
        </p:spPr>
        <p:txBody>
          <a:bodyPr anchorCtr="0" anchor="b" bIns="91425" lIns="91425" spcFirstLastPara="1" rIns="91425" wrap="square" tIns="91425"/>
          <a:lstStyle>
            <a:lvl1pPr lvl="0" rtl="0">
              <a:spcBef>
                <a:spcPts val="0"/>
              </a:spcBef>
              <a:spcAft>
                <a:spcPts val="0"/>
              </a:spcAft>
              <a:buNone/>
              <a:defRPr b="1" sz="2400">
                <a:solidFill>
                  <a:schemeClr val="lt1"/>
                </a:solidFill>
                <a:latin typeface="Proxima Nova"/>
                <a:ea typeface="Proxima Nova"/>
                <a:cs typeface="Proxima Nova"/>
                <a:sym typeface="Proxima Nova"/>
              </a:defRPr>
            </a:lvl1pPr>
            <a:lvl2pPr lvl="1" rtl="0">
              <a:spcBef>
                <a:spcPts val="0"/>
              </a:spcBef>
              <a:spcAft>
                <a:spcPts val="0"/>
              </a:spcAft>
              <a:buNone/>
              <a:defRPr b="1" sz="2400">
                <a:solidFill>
                  <a:schemeClr val="lt1"/>
                </a:solidFill>
                <a:latin typeface="Proxima Nova"/>
                <a:ea typeface="Proxima Nova"/>
                <a:cs typeface="Proxima Nova"/>
                <a:sym typeface="Proxima Nova"/>
              </a:defRPr>
            </a:lvl2pPr>
            <a:lvl3pPr lvl="2" rtl="0">
              <a:spcBef>
                <a:spcPts val="0"/>
              </a:spcBef>
              <a:spcAft>
                <a:spcPts val="0"/>
              </a:spcAft>
              <a:buNone/>
              <a:defRPr b="1" sz="2400">
                <a:solidFill>
                  <a:schemeClr val="lt1"/>
                </a:solidFill>
                <a:latin typeface="Proxima Nova"/>
                <a:ea typeface="Proxima Nova"/>
                <a:cs typeface="Proxima Nova"/>
                <a:sym typeface="Proxima Nova"/>
              </a:defRPr>
            </a:lvl3pPr>
            <a:lvl4pPr lvl="3" rtl="0">
              <a:spcBef>
                <a:spcPts val="0"/>
              </a:spcBef>
              <a:spcAft>
                <a:spcPts val="0"/>
              </a:spcAft>
              <a:buNone/>
              <a:defRPr b="1" sz="2400">
                <a:solidFill>
                  <a:schemeClr val="lt1"/>
                </a:solidFill>
                <a:latin typeface="Proxima Nova"/>
                <a:ea typeface="Proxima Nova"/>
                <a:cs typeface="Proxima Nova"/>
                <a:sym typeface="Proxima Nova"/>
              </a:defRPr>
            </a:lvl4pPr>
            <a:lvl5pPr lvl="4" rtl="0">
              <a:spcBef>
                <a:spcPts val="0"/>
              </a:spcBef>
              <a:spcAft>
                <a:spcPts val="0"/>
              </a:spcAft>
              <a:buNone/>
              <a:defRPr b="1" sz="2400">
                <a:solidFill>
                  <a:schemeClr val="lt1"/>
                </a:solidFill>
                <a:latin typeface="Proxima Nova"/>
                <a:ea typeface="Proxima Nova"/>
                <a:cs typeface="Proxima Nova"/>
                <a:sym typeface="Proxima Nova"/>
              </a:defRPr>
            </a:lvl5pPr>
            <a:lvl6pPr lvl="5" rtl="0">
              <a:spcBef>
                <a:spcPts val="0"/>
              </a:spcBef>
              <a:spcAft>
                <a:spcPts val="0"/>
              </a:spcAft>
              <a:buNone/>
              <a:defRPr b="1" sz="2400">
                <a:solidFill>
                  <a:schemeClr val="lt1"/>
                </a:solidFill>
                <a:latin typeface="Proxima Nova"/>
                <a:ea typeface="Proxima Nova"/>
                <a:cs typeface="Proxima Nova"/>
                <a:sym typeface="Proxima Nova"/>
              </a:defRPr>
            </a:lvl6pPr>
            <a:lvl7pPr lvl="6" rtl="0">
              <a:spcBef>
                <a:spcPts val="0"/>
              </a:spcBef>
              <a:spcAft>
                <a:spcPts val="0"/>
              </a:spcAft>
              <a:buNone/>
              <a:defRPr b="1" sz="2400">
                <a:solidFill>
                  <a:schemeClr val="lt1"/>
                </a:solidFill>
                <a:latin typeface="Proxima Nova"/>
                <a:ea typeface="Proxima Nova"/>
                <a:cs typeface="Proxima Nova"/>
                <a:sym typeface="Proxima Nova"/>
              </a:defRPr>
            </a:lvl7pPr>
            <a:lvl8pPr lvl="7" rtl="0">
              <a:spcBef>
                <a:spcPts val="0"/>
              </a:spcBef>
              <a:spcAft>
                <a:spcPts val="0"/>
              </a:spcAft>
              <a:buNone/>
              <a:defRPr b="1" sz="2400">
                <a:solidFill>
                  <a:schemeClr val="lt1"/>
                </a:solidFill>
                <a:latin typeface="Proxima Nova"/>
                <a:ea typeface="Proxima Nova"/>
                <a:cs typeface="Proxima Nova"/>
                <a:sym typeface="Proxima Nova"/>
              </a:defRPr>
            </a:lvl8pPr>
            <a:lvl9pPr lvl="8" rtl="0">
              <a:spcBef>
                <a:spcPts val="0"/>
              </a:spcBef>
              <a:spcAft>
                <a:spcPts val="0"/>
              </a:spcAft>
              <a:buNone/>
              <a:defRPr b="1" sz="2400">
                <a:solidFill>
                  <a:schemeClr val="lt1"/>
                </a:solidFill>
                <a:latin typeface="Proxima Nova"/>
                <a:ea typeface="Proxima Nova"/>
                <a:cs typeface="Proxima Nova"/>
                <a:sym typeface="Proxima Nova"/>
              </a:defRPr>
            </a:lvl9pPr>
          </a:lstStyle>
          <a:p/>
        </p:txBody>
      </p:sp>
      <p:sp>
        <p:nvSpPr>
          <p:cNvPr id="54" name="Shape 54"/>
          <p:cNvSpPr txBox="1"/>
          <p:nvPr>
            <p:ph idx="1" type="subTitle"/>
          </p:nvPr>
        </p:nvSpPr>
        <p:spPr>
          <a:xfrm>
            <a:off x="1821825" y="3048000"/>
            <a:ext cx="5029200" cy="285900"/>
          </a:xfrm>
          <a:prstGeom prst="rect">
            <a:avLst/>
          </a:prstGeom>
          <a:noFill/>
          <a:ln>
            <a:noFill/>
          </a:ln>
        </p:spPr>
        <p:txBody>
          <a:bodyPr anchorCtr="0" anchor="ctr" bIns="91425" lIns="91425" spcFirstLastPara="1" rIns="91425" wrap="square" tIns="91425"/>
          <a:lstStyle>
            <a:lvl1pPr lvl="0" rtl="0">
              <a:spcBef>
                <a:spcPts val="0"/>
              </a:spcBef>
              <a:spcAft>
                <a:spcPts val="0"/>
              </a:spcAft>
              <a:buNone/>
              <a:defRPr sz="1600">
                <a:solidFill>
                  <a:srgbClr val="FFFFFF"/>
                </a:solidFill>
                <a:latin typeface="Proxima Nova"/>
                <a:ea typeface="Proxima Nova"/>
                <a:cs typeface="Proxima Nova"/>
                <a:sym typeface="Proxima Nova"/>
              </a:defRPr>
            </a:lvl1pPr>
            <a:lvl2pPr lvl="1" rtl="0">
              <a:spcBef>
                <a:spcPts val="0"/>
              </a:spcBef>
              <a:spcAft>
                <a:spcPts val="0"/>
              </a:spcAft>
              <a:buNone/>
              <a:defRPr sz="1600">
                <a:latin typeface="Proxima Nova"/>
                <a:ea typeface="Proxima Nova"/>
                <a:cs typeface="Proxima Nova"/>
                <a:sym typeface="Proxima Nova"/>
              </a:defRPr>
            </a:lvl2pPr>
            <a:lvl3pPr lvl="2" rtl="0">
              <a:spcBef>
                <a:spcPts val="0"/>
              </a:spcBef>
              <a:spcAft>
                <a:spcPts val="0"/>
              </a:spcAft>
              <a:buNone/>
              <a:defRPr sz="1600">
                <a:latin typeface="Proxima Nova"/>
                <a:ea typeface="Proxima Nova"/>
                <a:cs typeface="Proxima Nova"/>
                <a:sym typeface="Proxima Nova"/>
              </a:defRPr>
            </a:lvl3pPr>
            <a:lvl4pPr lvl="3" rtl="0">
              <a:spcBef>
                <a:spcPts val="0"/>
              </a:spcBef>
              <a:spcAft>
                <a:spcPts val="0"/>
              </a:spcAft>
              <a:buNone/>
              <a:defRPr sz="1600">
                <a:latin typeface="Proxima Nova"/>
                <a:ea typeface="Proxima Nova"/>
                <a:cs typeface="Proxima Nova"/>
                <a:sym typeface="Proxima Nova"/>
              </a:defRPr>
            </a:lvl4pPr>
            <a:lvl5pPr lvl="4" rtl="0">
              <a:spcBef>
                <a:spcPts val="0"/>
              </a:spcBef>
              <a:spcAft>
                <a:spcPts val="0"/>
              </a:spcAft>
              <a:buNone/>
              <a:defRPr sz="1600">
                <a:latin typeface="Proxima Nova"/>
                <a:ea typeface="Proxima Nova"/>
                <a:cs typeface="Proxima Nova"/>
                <a:sym typeface="Proxima Nova"/>
              </a:defRPr>
            </a:lvl5pPr>
            <a:lvl6pPr lvl="5" rtl="0">
              <a:spcBef>
                <a:spcPts val="0"/>
              </a:spcBef>
              <a:spcAft>
                <a:spcPts val="0"/>
              </a:spcAft>
              <a:buNone/>
              <a:defRPr sz="1600">
                <a:latin typeface="Proxima Nova"/>
                <a:ea typeface="Proxima Nova"/>
                <a:cs typeface="Proxima Nova"/>
                <a:sym typeface="Proxima Nova"/>
              </a:defRPr>
            </a:lvl6pPr>
            <a:lvl7pPr lvl="6" rtl="0">
              <a:spcBef>
                <a:spcPts val="0"/>
              </a:spcBef>
              <a:spcAft>
                <a:spcPts val="0"/>
              </a:spcAft>
              <a:buNone/>
              <a:defRPr sz="1600">
                <a:latin typeface="Proxima Nova"/>
                <a:ea typeface="Proxima Nova"/>
                <a:cs typeface="Proxima Nova"/>
                <a:sym typeface="Proxima Nova"/>
              </a:defRPr>
            </a:lvl7pPr>
            <a:lvl8pPr lvl="7" rtl="0">
              <a:spcBef>
                <a:spcPts val="0"/>
              </a:spcBef>
              <a:spcAft>
                <a:spcPts val="0"/>
              </a:spcAft>
              <a:buNone/>
              <a:defRPr sz="1600">
                <a:latin typeface="Proxima Nova"/>
                <a:ea typeface="Proxima Nova"/>
                <a:cs typeface="Proxima Nova"/>
                <a:sym typeface="Proxima Nova"/>
              </a:defRPr>
            </a:lvl8pPr>
            <a:lvl9pPr lvl="8" rtl="0">
              <a:spcBef>
                <a:spcPts val="0"/>
              </a:spcBef>
              <a:spcAft>
                <a:spcPts val="0"/>
              </a:spcAft>
              <a:buNone/>
              <a:defRPr sz="1600">
                <a:latin typeface="Proxima Nova"/>
                <a:ea typeface="Proxima Nova"/>
                <a:cs typeface="Proxima Nova"/>
                <a:sym typeface="Proxima Nova"/>
              </a:defRPr>
            </a:lvl9pPr>
          </a:lstStyle>
          <a:p/>
        </p:txBody>
      </p:sp>
      <p:sp>
        <p:nvSpPr>
          <p:cNvPr id="55" name="Shape 55"/>
          <p:cNvSpPr txBox="1"/>
          <p:nvPr>
            <p:ph idx="2" type="subTitle"/>
          </p:nvPr>
        </p:nvSpPr>
        <p:spPr>
          <a:xfrm>
            <a:off x="1821825" y="3505200"/>
            <a:ext cx="4572000" cy="1200000"/>
          </a:xfrm>
          <a:prstGeom prst="rect">
            <a:avLst/>
          </a:prstGeom>
          <a:noFill/>
          <a:ln>
            <a:noFill/>
          </a:ln>
        </p:spPr>
        <p:txBody>
          <a:bodyPr anchorCtr="0" anchor="t" bIns="91425" lIns="91425" spcFirstLastPara="1" rIns="91425" wrap="square" tIns="91425"/>
          <a:lstStyle>
            <a:lvl1pPr lvl="0" rtl="0">
              <a:spcBef>
                <a:spcPts val="0"/>
              </a:spcBef>
              <a:spcAft>
                <a:spcPts val="0"/>
              </a:spcAft>
              <a:buNone/>
              <a:defRPr sz="1200">
                <a:solidFill>
                  <a:srgbClr val="FFFFFF"/>
                </a:solidFill>
                <a:latin typeface="Proxima Nova"/>
                <a:ea typeface="Proxima Nova"/>
                <a:cs typeface="Proxima Nova"/>
                <a:sym typeface="Proxima Nova"/>
              </a:defRPr>
            </a:lvl1pPr>
            <a:lvl2pPr lvl="1" rtl="0">
              <a:spcBef>
                <a:spcPts val="0"/>
              </a:spcBef>
              <a:spcAft>
                <a:spcPts val="0"/>
              </a:spcAft>
              <a:buNone/>
              <a:defRPr sz="1200">
                <a:latin typeface="Proxima Nova"/>
                <a:ea typeface="Proxima Nova"/>
                <a:cs typeface="Proxima Nova"/>
                <a:sym typeface="Proxima Nova"/>
              </a:defRPr>
            </a:lvl2pPr>
            <a:lvl3pPr lvl="2" rtl="0">
              <a:spcBef>
                <a:spcPts val="0"/>
              </a:spcBef>
              <a:spcAft>
                <a:spcPts val="0"/>
              </a:spcAft>
              <a:buNone/>
              <a:defRPr sz="1200">
                <a:latin typeface="Proxima Nova"/>
                <a:ea typeface="Proxima Nova"/>
                <a:cs typeface="Proxima Nova"/>
                <a:sym typeface="Proxima Nova"/>
              </a:defRPr>
            </a:lvl3pPr>
            <a:lvl4pPr lvl="3" rtl="0">
              <a:spcBef>
                <a:spcPts val="0"/>
              </a:spcBef>
              <a:spcAft>
                <a:spcPts val="0"/>
              </a:spcAft>
              <a:buNone/>
              <a:defRPr sz="1200">
                <a:latin typeface="Proxima Nova"/>
                <a:ea typeface="Proxima Nova"/>
                <a:cs typeface="Proxima Nova"/>
                <a:sym typeface="Proxima Nova"/>
              </a:defRPr>
            </a:lvl4pPr>
            <a:lvl5pPr lvl="4" rtl="0">
              <a:spcBef>
                <a:spcPts val="0"/>
              </a:spcBef>
              <a:spcAft>
                <a:spcPts val="0"/>
              </a:spcAft>
              <a:buNone/>
              <a:defRPr sz="1200">
                <a:latin typeface="Proxima Nova"/>
                <a:ea typeface="Proxima Nova"/>
                <a:cs typeface="Proxima Nova"/>
                <a:sym typeface="Proxima Nova"/>
              </a:defRPr>
            </a:lvl5pPr>
            <a:lvl6pPr lvl="5" rtl="0">
              <a:spcBef>
                <a:spcPts val="0"/>
              </a:spcBef>
              <a:spcAft>
                <a:spcPts val="0"/>
              </a:spcAft>
              <a:buNone/>
              <a:defRPr sz="1200">
                <a:latin typeface="Proxima Nova"/>
                <a:ea typeface="Proxima Nova"/>
                <a:cs typeface="Proxima Nova"/>
                <a:sym typeface="Proxima Nova"/>
              </a:defRPr>
            </a:lvl6pPr>
            <a:lvl7pPr lvl="6" rtl="0">
              <a:spcBef>
                <a:spcPts val="0"/>
              </a:spcBef>
              <a:spcAft>
                <a:spcPts val="0"/>
              </a:spcAft>
              <a:buNone/>
              <a:defRPr sz="1200">
                <a:latin typeface="Proxima Nova"/>
                <a:ea typeface="Proxima Nova"/>
                <a:cs typeface="Proxima Nova"/>
                <a:sym typeface="Proxima Nova"/>
              </a:defRPr>
            </a:lvl7pPr>
            <a:lvl8pPr lvl="7" rtl="0">
              <a:spcBef>
                <a:spcPts val="0"/>
              </a:spcBef>
              <a:spcAft>
                <a:spcPts val="0"/>
              </a:spcAft>
              <a:buNone/>
              <a:defRPr sz="1200">
                <a:latin typeface="Proxima Nova"/>
                <a:ea typeface="Proxima Nova"/>
                <a:cs typeface="Proxima Nova"/>
                <a:sym typeface="Proxima Nova"/>
              </a:defRPr>
            </a:lvl8pPr>
            <a:lvl9pPr lvl="8" rtl="0">
              <a:spcBef>
                <a:spcPts val="0"/>
              </a:spcBef>
              <a:spcAft>
                <a:spcPts val="0"/>
              </a:spcAft>
              <a:buNone/>
              <a:defRPr sz="1200">
                <a:latin typeface="Proxima Nova"/>
                <a:ea typeface="Proxima Nova"/>
                <a:cs typeface="Proxima Nova"/>
                <a:sym typeface="Proxima Nova"/>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tructure">
    <p:bg>
      <p:bgPr>
        <a:blipFill>
          <a:blip r:embed="rId2">
            <a:alphaModFix/>
          </a:blip>
          <a:stretch>
            <a:fillRect/>
          </a:stretch>
        </a:blipFill>
      </p:bgPr>
    </p:bg>
    <p:spTree>
      <p:nvGrpSpPr>
        <p:cNvPr id="56" name="Shape 56"/>
        <p:cNvGrpSpPr/>
        <p:nvPr/>
      </p:nvGrpSpPr>
      <p:grpSpPr>
        <a:xfrm>
          <a:off x="0" y="0"/>
          <a:ext cx="0" cy="0"/>
          <a:chOff x="0" y="0"/>
          <a:chExt cx="0" cy="0"/>
        </a:xfrm>
      </p:grpSpPr>
      <p:sp>
        <p:nvSpPr>
          <p:cNvPr id="57" name="Shape 57"/>
          <p:cNvSpPr txBox="1"/>
          <p:nvPr>
            <p:ph type="title"/>
          </p:nvPr>
        </p:nvSpPr>
        <p:spPr>
          <a:xfrm>
            <a:off x="1821825" y="2171700"/>
            <a:ext cx="5943600" cy="685800"/>
          </a:xfrm>
          <a:prstGeom prst="rect">
            <a:avLst/>
          </a:prstGeom>
          <a:noFill/>
          <a:ln>
            <a:noFill/>
          </a:ln>
        </p:spPr>
        <p:txBody>
          <a:bodyPr anchorCtr="0" anchor="b" bIns="91425" lIns="91425" spcFirstLastPara="1" rIns="91425" wrap="square" tIns="91425"/>
          <a:lstStyle>
            <a:lvl1pPr lvl="0" rtl="0">
              <a:spcBef>
                <a:spcPts val="0"/>
              </a:spcBef>
              <a:spcAft>
                <a:spcPts val="0"/>
              </a:spcAft>
              <a:buNone/>
              <a:defRPr b="1" sz="2400">
                <a:solidFill>
                  <a:schemeClr val="lt1"/>
                </a:solidFill>
                <a:latin typeface="Proxima Nova"/>
                <a:ea typeface="Proxima Nova"/>
                <a:cs typeface="Proxima Nova"/>
                <a:sym typeface="Proxima Nova"/>
              </a:defRPr>
            </a:lvl1pPr>
            <a:lvl2pPr lvl="1" rtl="0">
              <a:spcBef>
                <a:spcPts val="0"/>
              </a:spcBef>
              <a:spcAft>
                <a:spcPts val="0"/>
              </a:spcAft>
              <a:buNone/>
              <a:defRPr b="1" sz="2400">
                <a:solidFill>
                  <a:schemeClr val="lt1"/>
                </a:solidFill>
                <a:latin typeface="Proxima Nova"/>
                <a:ea typeface="Proxima Nova"/>
                <a:cs typeface="Proxima Nova"/>
                <a:sym typeface="Proxima Nova"/>
              </a:defRPr>
            </a:lvl2pPr>
            <a:lvl3pPr lvl="2" rtl="0">
              <a:spcBef>
                <a:spcPts val="0"/>
              </a:spcBef>
              <a:spcAft>
                <a:spcPts val="0"/>
              </a:spcAft>
              <a:buNone/>
              <a:defRPr b="1" sz="2400">
                <a:solidFill>
                  <a:schemeClr val="lt1"/>
                </a:solidFill>
                <a:latin typeface="Proxima Nova"/>
                <a:ea typeface="Proxima Nova"/>
                <a:cs typeface="Proxima Nova"/>
                <a:sym typeface="Proxima Nova"/>
              </a:defRPr>
            </a:lvl3pPr>
            <a:lvl4pPr lvl="3" rtl="0">
              <a:spcBef>
                <a:spcPts val="0"/>
              </a:spcBef>
              <a:spcAft>
                <a:spcPts val="0"/>
              </a:spcAft>
              <a:buNone/>
              <a:defRPr b="1" sz="2400">
                <a:solidFill>
                  <a:schemeClr val="lt1"/>
                </a:solidFill>
                <a:latin typeface="Proxima Nova"/>
                <a:ea typeface="Proxima Nova"/>
                <a:cs typeface="Proxima Nova"/>
                <a:sym typeface="Proxima Nova"/>
              </a:defRPr>
            </a:lvl4pPr>
            <a:lvl5pPr lvl="4" rtl="0">
              <a:spcBef>
                <a:spcPts val="0"/>
              </a:spcBef>
              <a:spcAft>
                <a:spcPts val="0"/>
              </a:spcAft>
              <a:buNone/>
              <a:defRPr b="1" sz="2400">
                <a:solidFill>
                  <a:schemeClr val="lt1"/>
                </a:solidFill>
                <a:latin typeface="Proxima Nova"/>
                <a:ea typeface="Proxima Nova"/>
                <a:cs typeface="Proxima Nova"/>
                <a:sym typeface="Proxima Nova"/>
              </a:defRPr>
            </a:lvl5pPr>
            <a:lvl6pPr lvl="5" rtl="0">
              <a:spcBef>
                <a:spcPts val="0"/>
              </a:spcBef>
              <a:spcAft>
                <a:spcPts val="0"/>
              </a:spcAft>
              <a:buNone/>
              <a:defRPr b="1" sz="2400">
                <a:solidFill>
                  <a:schemeClr val="lt1"/>
                </a:solidFill>
                <a:latin typeface="Proxima Nova"/>
                <a:ea typeface="Proxima Nova"/>
                <a:cs typeface="Proxima Nova"/>
                <a:sym typeface="Proxima Nova"/>
              </a:defRPr>
            </a:lvl6pPr>
            <a:lvl7pPr lvl="6" rtl="0">
              <a:spcBef>
                <a:spcPts val="0"/>
              </a:spcBef>
              <a:spcAft>
                <a:spcPts val="0"/>
              </a:spcAft>
              <a:buNone/>
              <a:defRPr b="1" sz="2400">
                <a:solidFill>
                  <a:schemeClr val="lt1"/>
                </a:solidFill>
                <a:latin typeface="Proxima Nova"/>
                <a:ea typeface="Proxima Nova"/>
                <a:cs typeface="Proxima Nova"/>
                <a:sym typeface="Proxima Nova"/>
              </a:defRPr>
            </a:lvl7pPr>
            <a:lvl8pPr lvl="7" rtl="0">
              <a:spcBef>
                <a:spcPts val="0"/>
              </a:spcBef>
              <a:spcAft>
                <a:spcPts val="0"/>
              </a:spcAft>
              <a:buNone/>
              <a:defRPr b="1" sz="2400">
                <a:solidFill>
                  <a:schemeClr val="lt1"/>
                </a:solidFill>
                <a:latin typeface="Proxima Nova"/>
                <a:ea typeface="Proxima Nova"/>
                <a:cs typeface="Proxima Nova"/>
                <a:sym typeface="Proxima Nova"/>
              </a:defRPr>
            </a:lvl8pPr>
            <a:lvl9pPr lvl="8" rtl="0">
              <a:spcBef>
                <a:spcPts val="0"/>
              </a:spcBef>
              <a:spcAft>
                <a:spcPts val="0"/>
              </a:spcAft>
              <a:buNone/>
              <a:defRPr b="1" sz="2400">
                <a:solidFill>
                  <a:schemeClr val="lt1"/>
                </a:solidFill>
                <a:latin typeface="Proxima Nova"/>
                <a:ea typeface="Proxima Nova"/>
                <a:cs typeface="Proxima Nova"/>
                <a:sym typeface="Proxima Nova"/>
              </a:defRPr>
            </a:lvl9pPr>
          </a:lstStyle>
          <a:p/>
        </p:txBody>
      </p:sp>
      <p:sp>
        <p:nvSpPr>
          <p:cNvPr id="58" name="Shape 58"/>
          <p:cNvSpPr txBox="1"/>
          <p:nvPr>
            <p:ph idx="1" type="subTitle"/>
          </p:nvPr>
        </p:nvSpPr>
        <p:spPr>
          <a:xfrm>
            <a:off x="1821825" y="3048000"/>
            <a:ext cx="5029200" cy="285900"/>
          </a:xfrm>
          <a:prstGeom prst="rect">
            <a:avLst/>
          </a:prstGeom>
          <a:noFill/>
          <a:ln>
            <a:noFill/>
          </a:ln>
        </p:spPr>
        <p:txBody>
          <a:bodyPr anchorCtr="0" anchor="ctr" bIns="91425" lIns="91425" spcFirstLastPara="1" rIns="91425" wrap="square" tIns="91425"/>
          <a:lstStyle>
            <a:lvl1pPr lvl="0" rtl="0">
              <a:spcBef>
                <a:spcPts val="0"/>
              </a:spcBef>
              <a:spcAft>
                <a:spcPts val="0"/>
              </a:spcAft>
              <a:buNone/>
              <a:defRPr sz="1600">
                <a:solidFill>
                  <a:srgbClr val="FFFFFF"/>
                </a:solidFill>
                <a:latin typeface="Proxima Nova"/>
                <a:ea typeface="Proxima Nova"/>
                <a:cs typeface="Proxima Nova"/>
                <a:sym typeface="Proxima Nova"/>
              </a:defRPr>
            </a:lvl1pPr>
            <a:lvl2pPr lvl="1" rtl="0">
              <a:spcBef>
                <a:spcPts val="0"/>
              </a:spcBef>
              <a:spcAft>
                <a:spcPts val="0"/>
              </a:spcAft>
              <a:buNone/>
              <a:defRPr sz="1600">
                <a:latin typeface="Proxima Nova"/>
                <a:ea typeface="Proxima Nova"/>
                <a:cs typeface="Proxima Nova"/>
                <a:sym typeface="Proxima Nova"/>
              </a:defRPr>
            </a:lvl2pPr>
            <a:lvl3pPr lvl="2" rtl="0">
              <a:spcBef>
                <a:spcPts val="0"/>
              </a:spcBef>
              <a:spcAft>
                <a:spcPts val="0"/>
              </a:spcAft>
              <a:buNone/>
              <a:defRPr sz="1600">
                <a:latin typeface="Proxima Nova"/>
                <a:ea typeface="Proxima Nova"/>
                <a:cs typeface="Proxima Nova"/>
                <a:sym typeface="Proxima Nova"/>
              </a:defRPr>
            </a:lvl3pPr>
            <a:lvl4pPr lvl="3" rtl="0">
              <a:spcBef>
                <a:spcPts val="0"/>
              </a:spcBef>
              <a:spcAft>
                <a:spcPts val="0"/>
              </a:spcAft>
              <a:buNone/>
              <a:defRPr sz="1600">
                <a:latin typeface="Proxima Nova"/>
                <a:ea typeface="Proxima Nova"/>
                <a:cs typeface="Proxima Nova"/>
                <a:sym typeface="Proxima Nova"/>
              </a:defRPr>
            </a:lvl4pPr>
            <a:lvl5pPr lvl="4" rtl="0">
              <a:spcBef>
                <a:spcPts val="0"/>
              </a:spcBef>
              <a:spcAft>
                <a:spcPts val="0"/>
              </a:spcAft>
              <a:buNone/>
              <a:defRPr sz="1600">
                <a:latin typeface="Proxima Nova"/>
                <a:ea typeface="Proxima Nova"/>
                <a:cs typeface="Proxima Nova"/>
                <a:sym typeface="Proxima Nova"/>
              </a:defRPr>
            </a:lvl5pPr>
            <a:lvl6pPr lvl="5" rtl="0">
              <a:spcBef>
                <a:spcPts val="0"/>
              </a:spcBef>
              <a:spcAft>
                <a:spcPts val="0"/>
              </a:spcAft>
              <a:buNone/>
              <a:defRPr sz="1600">
                <a:latin typeface="Proxima Nova"/>
                <a:ea typeface="Proxima Nova"/>
                <a:cs typeface="Proxima Nova"/>
                <a:sym typeface="Proxima Nova"/>
              </a:defRPr>
            </a:lvl6pPr>
            <a:lvl7pPr lvl="6" rtl="0">
              <a:spcBef>
                <a:spcPts val="0"/>
              </a:spcBef>
              <a:spcAft>
                <a:spcPts val="0"/>
              </a:spcAft>
              <a:buNone/>
              <a:defRPr sz="1600">
                <a:latin typeface="Proxima Nova"/>
                <a:ea typeface="Proxima Nova"/>
                <a:cs typeface="Proxima Nova"/>
                <a:sym typeface="Proxima Nova"/>
              </a:defRPr>
            </a:lvl7pPr>
            <a:lvl8pPr lvl="7" rtl="0">
              <a:spcBef>
                <a:spcPts val="0"/>
              </a:spcBef>
              <a:spcAft>
                <a:spcPts val="0"/>
              </a:spcAft>
              <a:buNone/>
              <a:defRPr sz="1600">
                <a:latin typeface="Proxima Nova"/>
                <a:ea typeface="Proxima Nova"/>
                <a:cs typeface="Proxima Nova"/>
                <a:sym typeface="Proxima Nova"/>
              </a:defRPr>
            </a:lvl8pPr>
            <a:lvl9pPr lvl="8" rtl="0">
              <a:spcBef>
                <a:spcPts val="0"/>
              </a:spcBef>
              <a:spcAft>
                <a:spcPts val="0"/>
              </a:spcAft>
              <a:buNone/>
              <a:defRPr sz="1600">
                <a:latin typeface="Proxima Nova"/>
                <a:ea typeface="Proxima Nova"/>
                <a:cs typeface="Proxima Nova"/>
                <a:sym typeface="Proxima Nova"/>
              </a:defRPr>
            </a:lvl9pPr>
          </a:lstStyle>
          <a:p/>
        </p:txBody>
      </p:sp>
      <p:sp>
        <p:nvSpPr>
          <p:cNvPr id="59" name="Shape 59"/>
          <p:cNvSpPr txBox="1"/>
          <p:nvPr>
            <p:ph idx="2" type="subTitle"/>
          </p:nvPr>
        </p:nvSpPr>
        <p:spPr>
          <a:xfrm>
            <a:off x="1821825" y="3505200"/>
            <a:ext cx="4572000" cy="1200000"/>
          </a:xfrm>
          <a:prstGeom prst="rect">
            <a:avLst/>
          </a:prstGeom>
          <a:noFill/>
          <a:ln>
            <a:noFill/>
          </a:ln>
        </p:spPr>
        <p:txBody>
          <a:bodyPr anchorCtr="0" anchor="t" bIns="91425" lIns="91425" spcFirstLastPara="1" rIns="91425" wrap="square" tIns="91425"/>
          <a:lstStyle>
            <a:lvl1pPr lvl="0" rtl="0">
              <a:spcBef>
                <a:spcPts val="0"/>
              </a:spcBef>
              <a:spcAft>
                <a:spcPts val="0"/>
              </a:spcAft>
              <a:buNone/>
              <a:defRPr sz="1200">
                <a:solidFill>
                  <a:srgbClr val="FFFFFF"/>
                </a:solidFill>
                <a:latin typeface="Proxima Nova"/>
                <a:ea typeface="Proxima Nova"/>
                <a:cs typeface="Proxima Nova"/>
                <a:sym typeface="Proxima Nova"/>
              </a:defRPr>
            </a:lvl1pPr>
            <a:lvl2pPr lvl="1" rtl="0">
              <a:spcBef>
                <a:spcPts val="0"/>
              </a:spcBef>
              <a:spcAft>
                <a:spcPts val="0"/>
              </a:spcAft>
              <a:buNone/>
              <a:defRPr sz="1200">
                <a:latin typeface="Proxima Nova"/>
                <a:ea typeface="Proxima Nova"/>
                <a:cs typeface="Proxima Nova"/>
                <a:sym typeface="Proxima Nova"/>
              </a:defRPr>
            </a:lvl2pPr>
            <a:lvl3pPr lvl="2" rtl="0">
              <a:spcBef>
                <a:spcPts val="0"/>
              </a:spcBef>
              <a:spcAft>
                <a:spcPts val="0"/>
              </a:spcAft>
              <a:buNone/>
              <a:defRPr sz="1200">
                <a:latin typeface="Proxima Nova"/>
                <a:ea typeface="Proxima Nova"/>
                <a:cs typeface="Proxima Nova"/>
                <a:sym typeface="Proxima Nova"/>
              </a:defRPr>
            </a:lvl3pPr>
            <a:lvl4pPr lvl="3" rtl="0">
              <a:spcBef>
                <a:spcPts val="0"/>
              </a:spcBef>
              <a:spcAft>
                <a:spcPts val="0"/>
              </a:spcAft>
              <a:buNone/>
              <a:defRPr sz="1200">
                <a:latin typeface="Proxima Nova"/>
                <a:ea typeface="Proxima Nova"/>
                <a:cs typeface="Proxima Nova"/>
                <a:sym typeface="Proxima Nova"/>
              </a:defRPr>
            </a:lvl4pPr>
            <a:lvl5pPr lvl="4" rtl="0">
              <a:spcBef>
                <a:spcPts val="0"/>
              </a:spcBef>
              <a:spcAft>
                <a:spcPts val="0"/>
              </a:spcAft>
              <a:buNone/>
              <a:defRPr sz="1200">
                <a:latin typeface="Proxima Nova"/>
                <a:ea typeface="Proxima Nova"/>
                <a:cs typeface="Proxima Nova"/>
                <a:sym typeface="Proxima Nova"/>
              </a:defRPr>
            </a:lvl5pPr>
            <a:lvl6pPr lvl="5" rtl="0">
              <a:spcBef>
                <a:spcPts val="0"/>
              </a:spcBef>
              <a:spcAft>
                <a:spcPts val="0"/>
              </a:spcAft>
              <a:buNone/>
              <a:defRPr sz="1200">
                <a:latin typeface="Proxima Nova"/>
                <a:ea typeface="Proxima Nova"/>
                <a:cs typeface="Proxima Nova"/>
                <a:sym typeface="Proxima Nova"/>
              </a:defRPr>
            </a:lvl6pPr>
            <a:lvl7pPr lvl="6" rtl="0">
              <a:spcBef>
                <a:spcPts val="0"/>
              </a:spcBef>
              <a:spcAft>
                <a:spcPts val="0"/>
              </a:spcAft>
              <a:buNone/>
              <a:defRPr sz="1200">
                <a:latin typeface="Proxima Nova"/>
                <a:ea typeface="Proxima Nova"/>
                <a:cs typeface="Proxima Nova"/>
                <a:sym typeface="Proxima Nova"/>
              </a:defRPr>
            </a:lvl7pPr>
            <a:lvl8pPr lvl="7" rtl="0">
              <a:spcBef>
                <a:spcPts val="0"/>
              </a:spcBef>
              <a:spcAft>
                <a:spcPts val="0"/>
              </a:spcAft>
              <a:buNone/>
              <a:defRPr sz="1200">
                <a:latin typeface="Proxima Nova"/>
                <a:ea typeface="Proxima Nova"/>
                <a:cs typeface="Proxima Nova"/>
                <a:sym typeface="Proxima Nova"/>
              </a:defRPr>
            </a:lvl8pPr>
            <a:lvl9pPr lvl="8" rtl="0">
              <a:spcBef>
                <a:spcPts val="0"/>
              </a:spcBef>
              <a:spcAft>
                <a:spcPts val="0"/>
              </a:spcAft>
              <a:buNone/>
              <a:defRPr sz="1200">
                <a:latin typeface="Proxima Nova"/>
                <a:ea typeface="Proxima Nova"/>
                <a:cs typeface="Proxima Nova"/>
                <a:sym typeface="Proxima Nova"/>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nature">
    <p:bg>
      <p:bgPr>
        <a:blipFill>
          <a:blip r:embed="rId2">
            <a:alphaModFix/>
          </a:blip>
          <a:stretch>
            <a:fillRect/>
          </a:stretch>
        </a:blipFill>
      </p:bgPr>
    </p:bg>
    <p:spTree>
      <p:nvGrpSpPr>
        <p:cNvPr id="60" name="Shape 60"/>
        <p:cNvGrpSpPr/>
        <p:nvPr/>
      </p:nvGrpSpPr>
      <p:grpSpPr>
        <a:xfrm>
          <a:off x="0" y="0"/>
          <a:ext cx="0" cy="0"/>
          <a:chOff x="0" y="0"/>
          <a:chExt cx="0" cy="0"/>
        </a:xfrm>
      </p:grpSpPr>
      <p:sp>
        <p:nvSpPr>
          <p:cNvPr id="61" name="Shape 61"/>
          <p:cNvSpPr txBox="1"/>
          <p:nvPr>
            <p:ph type="title"/>
          </p:nvPr>
        </p:nvSpPr>
        <p:spPr>
          <a:xfrm>
            <a:off x="1821825" y="2171700"/>
            <a:ext cx="5943600" cy="685800"/>
          </a:xfrm>
          <a:prstGeom prst="rect">
            <a:avLst/>
          </a:prstGeom>
          <a:noFill/>
          <a:ln>
            <a:noFill/>
          </a:ln>
        </p:spPr>
        <p:txBody>
          <a:bodyPr anchorCtr="0" anchor="b" bIns="91425" lIns="91425" spcFirstLastPara="1" rIns="91425" wrap="square" tIns="91425"/>
          <a:lstStyle>
            <a:lvl1pPr lvl="0" rtl="0">
              <a:spcBef>
                <a:spcPts val="0"/>
              </a:spcBef>
              <a:spcAft>
                <a:spcPts val="0"/>
              </a:spcAft>
              <a:buNone/>
              <a:defRPr b="1" sz="2400">
                <a:solidFill>
                  <a:schemeClr val="lt1"/>
                </a:solidFill>
                <a:latin typeface="Proxima Nova"/>
                <a:ea typeface="Proxima Nova"/>
                <a:cs typeface="Proxima Nova"/>
                <a:sym typeface="Proxima Nova"/>
              </a:defRPr>
            </a:lvl1pPr>
            <a:lvl2pPr lvl="1" rtl="0">
              <a:spcBef>
                <a:spcPts val="0"/>
              </a:spcBef>
              <a:spcAft>
                <a:spcPts val="0"/>
              </a:spcAft>
              <a:buNone/>
              <a:defRPr b="1" sz="2400">
                <a:solidFill>
                  <a:schemeClr val="lt1"/>
                </a:solidFill>
                <a:latin typeface="Proxima Nova"/>
                <a:ea typeface="Proxima Nova"/>
                <a:cs typeface="Proxima Nova"/>
                <a:sym typeface="Proxima Nova"/>
              </a:defRPr>
            </a:lvl2pPr>
            <a:lvl3pPr lvl="2" rtl="0">
              <a:spcBef>
                <a:spcPts val="0"/>
              </a:spcBef>
              <a:spcAft>
                <a:spcPts val="0"/>
              </a:spcAft>
              <a:buNone/>
              <a:defRPr b="1" sz="2400">
                <a:solidFill>
                  <a:schemeClr val="lt1"/>
                </a:solidFill>
                <a:latin typeface="Proxima Nova"/>
                <a:ea typeface="Proxima Nova"/>
                <a:cs typeface="Proxima Nova"/>
                <a:sym typeface="Proxima Nova"/>
              </a:defRPr>
            </a:lvl3pPr>
            <a:lvl4pPr lvl="3" rtl="0">
              <a:spcBef>
                <a:spcPts val="0"/>
              </a:spcBef>
              <a:spcAft>
                <a:spcPts val="0"/>
              </a:spcAft>
              <a:buNone/>
              <a:defRPr b="1" sz="2400">
                <a:solidFill>
                  <a:schemeClr val="lt1"/>
                </a:solidFill>
                <a:latin typeface="Proxima Nova"/>
                <a:ea typeface="Proxima Nova"/>
                <a:cs typeface="Proxima Nova"/>
                <a:sym typeface="Proxima Nova"/>
              </a:defRPr>
            </a:lvl4pPr>
            <a:lvl5pPr lvl="4" rtl="0">
              <a:spcBef>
                <a:spcPts val="0"/>
              </a:spcBef>
              <a:spcAft>
                <a:spcPts val="0"/>
              </a:spcAft>
              <a:buNone/>
              <a:defRPr b="1" sz="2400">
                <a:solidFill>
                  <a:schemeClr val="lt1"/>
                </a:solidFill>
                <a:latin typeface="Proxima Nova"/>
                <a:ea typeface="Proxima Nova"/>
                <a:cs typeface="Proxima Nova"/>
                <a:sym typeface="Proxima Nova"/>
              </a:defRPr>
            </a:lvl5pPr>
            <a:lvl6pPr lvl="5" rtl="0">
              <a:spcBef>
                <a:spcPts val="0"/>
              </a:spcBef>
              <a:spcAft>
                <a:spcPts val="0"/>
              </a:spcAft>
              <a:buNone/>
              <a:defRPr b="1" sz="2400">
                <a:solidFill>
                  <a:schemeClr val="lt1"/>
                </a:solidFill>
                <a:latin typeface="Proxima Nova"/>
                <a:ea typeface="Proxima Nova"/>
                <a:cs typeface="Proxima Nova"/>
                <a:sym typeface="Proxima Nova"/>
              </a:defRPr>
            </a:lvl6pPr>
            <a:lvl7pPr lvl="6" rtl="0">
              <a:spcBef>
                <a:spcPts val="0"/>
              </a:spcBef>
              <a:spcAft>
                <a:spcPts val="0"/>
              </a:spcAft>
              <a:buNone/>
              <a:defRPr b="1" sz="2400">
                <a:solidFill>
                  <a:schemeClr val="lt1"/>
                </a:solidFill>
                <a:latin typeface="Proxima Nova"/>
                <a:ea typeface="Proxima Nova"/>
                <a:cs typeface="Proxima Nova"/>
                <a:sym typeface="Proxima Nova"/>
              </a:defRPr>
            </a:lvl7pPr>
            <a:lvl8pPr lvl="7" rtl="0">
              <a:spcBef>
                <a:spcPts val="0"/>
              </a:spcBef>
              <a:spcAft>
                <a:spcPts val="0"/>
              </a:spcAft>
              <a:buNone/>
              <a:defRPr b="1" sz="2400">
                <a:solidFill>
                  <a:schemeClr val="lt1"/>
                </a:solidFill>
                <a:latin typeface="Proxima Nova"/>
                <a:ea typeface="Proxima Nova"/>
                <a:cs typeface="Proxima Nova"/>
                <a:sym typeface="Proxima Nova"/>
              </a:defRPr>
            </a:lvl8pPr>
            <a:lvl9pPr lvl="8" rtl="0">
              <a:spcBef>
                <a:spcPts val="0"/>
              </a:spcBef>
              <a:spcAft>
                <a:spcPts val="0"/>
              </a:spcAft>
              <a:buNone/>
              <a:defRPr b="1" sz="2400">
                <a:solidFill>
                  <a:schemeClr val="lt1"/>
                </a:solidFill>
                <a:latin typeface="Proxima Nova"/>
                <a:ea typeface="Proxima Nova"/>
                <a:cs typeface="Proxima Nova"/>
                <a:sym typeface="Proxima Nova"/>
              </a:defRPr>
            </a:lvl9pPr>
          </a:lstStyle>
          <a:p/>
        </p:txBody>
      </p:sp>
      <p:sp>
        <p:nvSpPr>
          <p:cNvPr id="62" name="Shape 62"/>
          <p:cNvSpPr txBox="1"/>
          <p:nvPr>
            <p:ph idx="1" type="subTitle"/>
          </p:nvPr>
        </p:nvSpPr>
        <p:spPr>
          <a:xfrm>
            <a:off x="1821825" y="3048000"/>
            <a:ext cx="5029200" cy="285900"/>
          </a:xfrm>
          <a:prstGeom prst="rect">
            <a:avLst/>
          </a:prstGeom>
          <a:noFill/>
          <a:ln>
            <a:noFill/>
          </a:ln>
        </p:spPr>
        <p:txBody>
          <a:bodyPr anchorCtr="0" anchor="ctr" bIns="91425" lIns="91425" spcFirstLastPara="1" rIns="91425" wrap="square" tIns="91425"/>
          <a:lstStyle>
            <a:lvl1pPr lvl="0" rtl="0">
              <a:spcBef>
                <a:spcPts val="0"/>
              </a:spcBef>
              <a:spcAft>
                <a:spcPts val="0"/>
              </a:spcAft>
              <a:buNone/>
              <a:defRPr sz="1600">
                <a:solidFill>
                  <a:srgbClr val="FFFFFF"/>
                </a:solidFill>
                <a:latin typeface="Proxima Nova"/>
                <a:ea typeface="Proxima Nova"/>
                <a:cs typeface="Proxima Nova"/>
                <a:sym typeface="Proxima Nova"/>
              </a:defRPr>
            </a:lvl1pPr>
            <a:lvl2pPr lvl="1" rtl="0">
              <a:spcBef>
                <a:spcPts val="0"/>
              </a:spcBef>
              <a:spcAft>
                <a:spcPts val="0"/>
              </a:spcAft>
              <a:buNone/>
              <a:defRPr sz="1600">
                <a:latin typeface="Proxima Nova"/>
                <a:ea typeface="Proxima Nova"/>
                <a:cs typeface="Proxima Nova"/>
                <a:sym typeface="Proxima Nova"/>
              </a:defRPr>
            </a:lvl2pPr>
            <a:lvl3pPr lvl="2" rtl="0">
              <a:spcBef>
                <a:spcPts val="0"/>
              </a:spcBef>
              <a:spcAft>
                <a:spcPts val="0"/>
              </a:spcAft>
              <a:buNone/>
              <a:defRPr sz="1600">
                <a:latin typeface="Proxima Nova"/>
                <a:ea typeface="Proxima Nova"/>
                <a:cs typeface="Proxima Nova"/>
                <a:sym typeface="Proxima Nova"/>
              </a:defRPr>
            </a:lvl3pPr>
            <a:lvl4pPr lvl="3" rtl="0">
              <a:spcBef>
                <a:spcPts val="0"/>
              </a:spcBef>
              <a:spcAft>
                <a:spcPts val="0"/>
              </a:spcAft>
              <a:buNone/>
              <a:defRPr sz="1600">
                <a:latin typeface="Proxima Nova"/>
                <a:ea typeface="Proxima Nova"/>
                <a:cs typeface="Proxima Nova"/>
                <a:sym typeface="Proxima Nova"/>
              </a:defRPr>
            </a:lvl4pPr>
            <a:lvl5pPr lvl="4" rtl="0">
              <a:spcBef>
                <a:spcPts val="0"/>
              </a:spcBef>
              <a:spcAft>
                <a:spcPts val="0"/>
              </a:spcAft>
              <a:buNone/>
              <a:defRPr sz="1600">
                <a:latin typeface="Proxima Nova"/>
                <a:ea typeface="Proxima Nova"/>
                <a:cs typeface="Proxima Nova"/>
                <a:sym typeface="Proxima Nova"/>
              </a:defRPr>
            </a:lvl5pPr>
            <a:lvl6pPr lvl="5" rtl="0">
              <a:spcBef>
                <a:spcPts val="0"/>
              </a:spcBef>
              <a:spcAft>
                <a:spcPts val="0"/>
              </a:spcAft>
              <a:buNone/>
              <a:defRPr sz="1600">
                <a:latin typeface="Proxima Nova"/>
                <a:ea typeface="Proxima Nova"/>
                <a:cs typeface="Proxima Nova"/>
                <a:sym typeface="Proxima Nova"/>
              </a:defRPr>
            </a:lvl6pPr>
            <a:lvl7pPr lvl="6" rtl="0">
              <a:spcBef>
                <a:spcPts val="0"/>
              </a:spcBef>
              <a:spcAft>
                <a:spcPts val="0"/>
              </a:spcAft>
              <a:buNone/>
              <a:defRPr sz="1600">
                <a:latin typeface="Proxima Nova"/>
                <a:ea typeface="Proxima Nova"/>
                <a:cs typeface="Proxima Nova"/>
                <a:sym typeface="Proxima Nova"/>
              </a:defRPr>
            </a:lvl7pPr>
            <a:lvl8pPr lvl="7" rtl="0">
              <a:spcBef>
                <a:spcPts val="0"/>
              </a:spcBef>
              <a:spcAft>
                <a:spcPts val="0"/>
              </a:spcAft>
              <a:buNone/>
              <a:defRPr sz="1600">
                <a:latin typeface="Proxima Nova"/>
                <a:ea typeface="Proxima Nova"/>
                <a:cs typeface="Proxima Nova"/>
                <a:sym typeface="Proxima Nova"/>
              </a:defRPr>
            </a:lvl8pPr>
            <a:lvl9pPr lvl="8" rtl="0">
              <a:spcBef>
                <a:spcPts val="0"/>
              </a:spcBef>
              <a:spcAft>
                <a:spcPts val="0"/>
              </a:spcAft>
              <a:buNone/>
              <a:defRPr sz="1600">
                <a:latin typeface="Proxima Nova"/>
                <a:ea typeface="Proxima Nova"/>
                <a:cs typeface="Proxima Nova"/>
                <a:sym typeface="Proxima Nova"/>
              </a:defRPr>
            </a:lvl9pPr>
          </a:lstStyle>
          <a:p/>
        </p:txBody>
      </p:sp>
      <p:sp>
        <p:nvSpPr>
          <p:cNvPr id="63" name="Shape 63"/>
          <p:cNvSpPr txBox="1"/>
          <p:nvPr>
            <p:ph idx="2" type="subTitle"/>
          </p:nvPr>
        </p:nvSpPr>
        <p:spPr>
          <a:xfrm>
            <a:off x="1821825" y="3505200"/>
            <a:ext cx="4572000" cy="1200000"/>
          </a:xfrm>
          <a:prstGeom prst="rect">
            <a:avLst/>
          </a:prstGeom>
          <a:noFill/>
          <a:ln>
            <a:noFill/>
          </a:ln>
        </p:spPr>
        <p:txBody>
          <a:bodyPr anchorCtr="0" anchor="t" bIns="91425" lIns="91425" spcFirstLastPara="1" rIns="91425" wrap="square" tIns="91425"/>
          <a:lstStyle>
            <a:lvl1pPr lvl="0" rtl="0">
              <a:spcBef>
                <a:spcPts val="0"/>
              </a:spcBef>
              <a:spcAft>
                <a:spcPts val="0"/>
              </a:spcAft>
              <a:buNone/>
              <a:defRPr sz="1200">
                <a:solidFill>
                  <a:srgbClr val="FFFFFF"/>
                </a:solidFill>
                <a:latin typeface="Proxima Nova"/>
                <a:ea typeface="Proxima Nova"/>
                <a:cs typeface="Proxima Nova"/>
                <a:sym typeface="Proxima Nova"/>
              </a:defRPr>
            </a:lvl1pPr>
            <a:lvl2pPr lvl="1" rtl="0">
              <a:spcBef>
                <a:spcPts val="0"/>
              </a:spcBef>
              <a:spcAft>
                <a:spcPts val="0"/>
              </a:spcAft>
              <a:buNone/>
              <a:defRPr sz="1200">
                <a:latin typeface="Proxima Nova"/>
                <a:ea typeface="Proxima Nova"/>
                <a:cs typeface="Proxima Nova"/>
                <a:sym typeface="Proxima Nova"/>
              </a:defRPr>
            </a:lvl2pPr>
            <a:lvl3pPr lvl="2" rtl="0">
              <a:spcBef>
                <a:spcPts val="0"/>
              </a:spcBef>
              <a:spcAft>
                <a:spcPts val="0"/>
              </a:spcAft>
              <a:buNone/>
              <a:defRPr sz="1200">
                <a:latin typeface="Proxima Nova"/>
                <a:ea typeface="Proxima Nova"/>
                <a:cs typeface="Proxima Nova"/>
                <a:sym typeface="Proxima Nova"/>
              </a:defRPr>
            </a:lvl3pPr>
            <a:lvl4pPr lvl="3" rtl="0">
              <a:spcBef>
                <a:spcPts val="0"/>
              </a:spcBef>
              <a:spcAft>
                <a:spcPts val="0"/>
              </a:spcAft>
              <a:buNone/>
              <a:defRPr sz="1200">
                <a:latin typeface="Proxima Nova"/>
                <a:ea typeface="Proxima Nova"/>
                <a:cs typeface="Proxima Nova"/>
                <a:sym typeface="Proxima Nova"/>
              </a:defRPr>
            </a:lvl4pPr>
            <a:lvl5pPr lvl="4" rtl="0">
              <a:spcBef>
                <a:spcPts val="0"/>
              </a:spcBef>
              <a:spcAft>
                <a:spcPts val="0"/>
              </a:spcAft>
              <a:buNone/>
              <a:defRPr sz="1200">
                <a:latin typeface="Proxima Nova"/>
                <a:ea typeface="Proxima Nova"/>
                <a:cs typeface="Proxima Nova"/>
                <a:sym typeface="Proxima Nova"/>
              </a:defRPr>
            </a:lvl5pPr>
            <a:lvl6pPr lvl="5" rtl="0">
              <a:spcBef>
                <a:spcPts val="0"/>
              </a:spcBef>
              <a:spcAft>
                <a:spcPts val="0"/>
              </a:spcAft>
              <a:buNone/>
              <a:defRPr sz="1200">
                <a:latin typeface="Proxima Nova"/>
                <a:ea typeface="Proxima Nova"/>
                <a:cs typeface="Proxima Nova"/>
                <a:sym typeface="Proxima Nova"/>
              </a:defRPr>
            </a:lvl6pPr>
            <a:lvl7pPr lvl="6" rtl="0">
              <a:spcBef>
                <a:spcPts val="0"/>
              </a:spcBef>
              <a:spcAft>
                <a:spcPts val="0"/>
              </a:spcAft>
              <a:buNone/>
              <a:defRPr sz="1200">
                <a:latin typeface="Proxima Nova"/>
                <a:ea typeface="Proxima Nova"/>
                <a:cs typeface="Proxima Nova"/>
                <a:sym typeface="Proxima Nova"/>
              </a:defRPr>
            </a:lvl7pPr>
            <a:lvl8pPr lvl="7" rtl="0">
              <a:spcBef>
                <a:spcPts val="0"/>
              </a:spcBef>
              <a:spcAft>
                <a:spcPts val="0"/>
              </a:spcAft>
              <a:buNone/>
              <a:defRPr sz="1200">
                <a:latin typeface="Proxima Nova"/>
                <a:ea typeface="Proxima Nova"/>
                <a:cs typeface="Proxima Nova"/>
                <a:sym typeface="Proxima Nova"/>
              </a:defRPr>
            </a:lvl8pPr>
            <a:lvl9pPr lvl="8" rtl="0">
              <a:spcBef>
                <a:spcPts val="0"/>
              </a:spcBef>
              <a:spcAft>
                <a:spcPts val="0"/>
              </a:spcAft>
              <a:buNone/>
              <a:defRPr sz="1200">
                <a:latin typeface="Proxima Nova"/>
                <a:ea typeface="Proxima Nova"/>
                <a:cs typeface="Proxima Nova"/>
                <a:sym typeface="Proxima Nova"/>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agenda">
    <p:spTree>
      <p:nvGrpSpPr>
        <p:cNvPr id="69" name="Shape 69"/>
        <p:cNvGrpSpPr/>
        <p:nvPr/>
      </p:nvGrpSpPr>
      <p:grpSpPr>
        <a:xfrm>
          <a:off x="0" y="0"/>
          <a:ext cx="0" cy="0"/>
          <a:chOff x="0" y="0"/>
          <a:chExt cx="0" cy="0"/>
        </a:xfrm>
      </p:grpSpPr>
      <p:sp>
        <p:nvSpPr>
          <p:cNvPr id="70" name="Shape 70"/>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latin typeface="Proxima Nova"/>
                <a:ea typeface="Proxima Nova"/>
                <a:cs typeface="Proxima Nova"/>
                <a:sym typeface="Proxima Nova"/>
              </a:rPr>
              <a:t>‹#›</a:t>
            </a:fld>
            <a:endParaRPr>
              <a:latin typeface="Proxima Nova"/>
              <a:ea typeface="Proxima Nova"/>
              <a:cs typeface="Proxima Nova"/>
              <a:sym typeface="Proxima Nova"/>
            </a:endParaRPr>
          </a:p>
        </p:txBody>
      </p:sp>
      <p:sp>
        <p:nvSpPr>
          <p:cNvPr id="71" name="Shape 71"/>
          <p:cNvSpPr txBox="1"/>
          <p:nvPr>
            <p:ph idx="1" type="subTitle"/>
          </p:nvPr>
        </p:nvSpPr>
        <p:spPr>
          <a:xfrm>
            <a:off x="826650" y="1708181"/>
            <a:ext cx="3753900" cy="246300"/>
          </a:xfrm>
          <a:prstGeom prst="rect">
            <a:avLst/>
          </a:prstGeom>
        </p:spPr>
        <p:txBody>
          <a:bodyPr anchorCtr="0" anchor="ctr" bIns="91425" lIns="91425" spcFirstLastPara="1" rIns="91425" wrap="square" tIns="91425"/>
          <a:lstStyle>
            <a:lvl1pPr lvl="0" rtl="0">
              <a:spcBef>
                <a:spcPts val="0"/>
              </a:spcBef>
              <a:spcAft>
                <a:spcPts val="0"/>
              </a:spcAft>
              <a:buNone/>
              <a:defRPr sz="1600">
                <a:latin typeface="Proxima Nova"/>
                <a:ea typeface="Proxima Nova"/>
                <a:cs typeface="Proxima Nova"/>
                <a:sym typeface="Proxima Nova"/>
              </a:defRPr>
            </a:lvl1pPr>
            <a:lvl2pPr lvl="1" rtl="0">
              <a:spcBef>
                <a:spcPts val="0"/>
              </a:spcBef>
              <a:spcAft>
                <a:spcPts val="0"/>
              </a:spcAft>
              <a:buNone/>
              <a:defRPr sz="1600">
                <a:latin typeface="Proxima Nova"/>
                <a:ea typeface="Proxima Nova"/>
                <a:cs typeface="Proxima Nova"/>
                <a:sym typeface="Proxima Nova"/>
              </a:defRPr>
            </a:lvl2pPr>
            <a:lvl3pPr lvl="2" rtl="0">
              <a:spcBef>
                <a:spcPts val="0"/>
              </a:spcBef>
              <a:spcAft>
                <a:spcPts val="0"/>
              </a:spcAft>
              <a:buNone/>
              <a:defRPr sz="1600">
                <a:latin typeface="Proxima Nova"/>
                <a:ea typeface="Proxima Nova"/>
                <a:cs typeface="Proxima Nova"/>
                <a:sym typeface="Proxima Nova"/>
              </a:defRPr>
            </a:lvl3pPr>
            <a:lvl4pPr lvl="3" rtl="0">
              <a:spcBef>
                <a:spcPts val="0"/>
              </a:spcBef>
              <a:spcAft>
                <a:spcPts val="0"/>
              </a:spcAft>
              <a:buNone/>
              <a:defRPr sz="1600">
                <a:latin typeface="Proxima Nova"/>
                <a:ea typeface="Proxima Nova"/>
                <a:cs typeface="Proxima Nova"/>
                <a:sym typeface="Proxima Nova"/>
              </a:defRPr>
            </a:lvl4pPr>
            <a:lvl5pPr lvl="4" rtl="0">
              <a:spcBef>
                <a:spcPts val="0"/>
              </a:spcBef>
              <a:spcAft>
                <a:spcPts val="0"/>
              </a:spcAft>
              <a:buNone/>
              <a:defRPr sz="1600">
                <a:latin typeface="Proxima Nova"/>
                <a:ea typeface="Proxima Nova"/>
                <a:cs typeface="Proxima Nova"/>
                <a:sym typeface="Proxima Nova"/>
              </a:defRPr>
            </a:lvl5pPr>
            <a:lvl6pPr lvl="5" rtl="0">
              <a:spcBef>
                <a:spcPts val="0"/>
              </a:spcBef>
              <a:spcAft>
                <a:spcPts val="0"/>
              </a:spcAft>
              <a:buNone/>
              <a:defRPr sz="1600">
                <a:latin typeface="Proxima Nova"/>
                <a:ea typeface="Proxima Nova"/>
                <a:cs typeface="Proxima Nova"/>
                <a:sym typeface="Proxima Nova"/>
              </a:defRPr>
            </a:lvl6pPr>
            <a:lvl7pPr lvl="6" rtl="0">
              <a:spcBef>
                <a:spcPts val="0"/>
              </a:spcBef>
              <a:spcAft>
                <a:spcPts val="0"/>
              </a:spcAft>
              <a:buNone/>
              <a:defRPr sz="1600">
                <a:latin typeface="Proxima Nova"/>
                <a:ea typeface="Proxima Nova"/>
                <a:cs typeface="Proxima Nova"/>
                <a:sym typeface="Proxima Nova"/>
              </a:defRPr>
            </a:lvl7pPr>
            <a:lvl8pPr lvl="7" rtl="0">
              <a:spcBef>
                <a:spcPts val="0"/>
              </a:spcBef>
              <a:spcAft>
                <a:spcPts val="0"/>
              </a:spcAft>
              <a:buNone/>
              <a:defRPr sz="1600">
                <a:latin typeface="Proxima Nova"/>
                <a:ea typeface="Proxima Nova"/>
                <a:cs typeface="Proxima Nova"/>
                <a:sym typeface="Proxima Nova"/>
              </a:defRPr>
            </a:lvl8pPr>
            <a:lvl9pPr lvl="8" rtl="0">
              <a:spcBef>
                <a:spcPts val="0"/>
              </a:spcBef>
              <a:spcAft>
                <a:spcPts val="0"/>
              </a:spcAft>
              <a:buNone/>
              <a:defRPr sz="1600">
                <a:latin typeface="Proxima Nova"/>
                <a:ea typeface="Proxima Nova"/>
                <a:cs typeface="Proxima Nova"/>
                <a:sym typeface="Proxima Nova"/>
              </a:defRPr>
            </a:lvl9pPr>
          </a:lstStyle>
          <a:p/>
        </p:txBody>
      </p:sp>
      <p:sp>
        <p:nvSpPr>
          <p:cNvPr id="72" name="Shape 72"/>
          <p:cNvSpPr txBox="1"/>
          <p:nvPr>
            <p:ph idx="2" type="subTitle"/>
          </p:nvPr>
        </p:nvSpPr>
        <p:spPr>
          <a:xfrm>
            <a:off x="826650" y="1999125"/>
            <a:ext cx="3753900" cy="246300"/>
          </a:xfrm>
          <a:prstGeom prst="rect">
            <a:avLst/>
          </a:prstGeom>
        </p:spPr>
        <p:txBody>
          <a:bodyPr anchorCtr="0" anchor="b" bIns="91425" lIns="91425" spcFirstLastPara="1" rIns="91425" wrap="square" tIns="91425"/>
          <a:lstStyle>
            <a:lvl1pPr lvl="0" rtl="0">
              <a:spcBef>
                <a:spcPts val="0"/>
              </a:spcBef>
              <a:spcAft>
                <a:spcPts val="0"/>
              </a:spcAft>
              <a:buNone/>
              <a:defRPr sz="1200">
                <a:solidFill>
                  <a:srgbClr val="A3DBE8"/>
                </a:solidFill>
                <a:latin typeface="Proxima Nova"/>
                <a:ea typeface="Proxima Nova"/>
                <a:cs typeface="Proxima Nova"/>
                <a:sym typeface="Proxima Nova"/>
              </a:defRPr>
            </a:lvl1pPr>
            <a:lvl2pPr lvl="1" rtl="0">
              <a:spcBef>
                <a:spcPts val="0"/>
              </a:spcBef>
              <a:spcAft>
                <a:spcPts val="0"/>
              </a:spcAft>
              <a:buNone/>
              <a:defRPr sz="1200">
                <a:solidFill>
                  <a:srgbClr val="A3DBE8"/>
                </a:solidFill>
                <a:latin typeface="Proxima Nova"/>
                <a:ea typeface="Proxima Nova"/>
                <a:cs typeface="Proxima Nova"/>
                <a:sym typeface="Proxima Nova"/>
              </a:defRPr>
            </a:lvl2pPr>
            <a:lvl3pPr lvl="2" rtl="0">
              <a:spcBef>
                <a:spcPts val="0"/>
              </a:spcBef>
              <a:spcAft>
                <a:spcPts val="0"/>
              </a:spcAft>
              <a:buNone/>
              <a:defRPr sz="1200">
                <a:solidFill>
                  <a:srgbClr val="A3DBE8"/>
                </a:solidFill>
                <a:latin typeface="Proxima Nova"/>
                <a:ea typeface="Proxima Nova"/>
                <a:cs typeface="Proxima Nova"/>
                <a:sym typeface="Proxima Nova"/>
              </a:defRPr>
            </a:lvl3pPr>
            <a:lvl4pPr lvl="3" rtl="0">
              <a:spcBef>
                <a:spcPts val="0"/>
              </a:spcBef>
              <a:spcAft>
                <a:spcPts val="0"/>
              </a:spcAft>
              <a:buNone/>
              <a:defRPr sz="1200">
                <a:solidFill>
                  <a:srgbClr val="A3DBE8"/>
                </a:solidFill>
                <a:latin typeface="Proxima Nova"/>
                <a:ea typeface="Proxima Nova"/>
                <a:cs typeface="Proxima Nova"/>
                <a:sym typeface="Proxima Nova"/>
              </a:defRPr>
            </a:lvl4pPr>
            <a:lvl5pPr lvl="4" rtl="0">
              <a:spcBef>
                <a:spcPts val="0"/>
              </a:spcBef>
              <a:spcAft>
                <a:spcPts val="0"/>
              </a:spcAft>
              <a:buNone/>
              <a:defRPr sz="1200">
                <a:solidFill>
                  <a:srgbClr val="A3DBE8"/>
                </a:solidFill>
                <a:latin typeface="Proxima Nova"/>
                <a:ea typeface="Proxima Nova"/>
                <a:cs typeface="Proxima Nova"/>
                <a:sym typeface="Proxima Nova"/>
              </a:defRPr>
            </a:lvl5pPr>
            <a:lvl6pPr lvl="5" rtl="0">
              <a:spcBef>
                <a:spcPts val="0"/>
              </a:spcBef>
              <a:spcAft>
                <a:spcPts val="0"/>
              </a:spcAft>
              <a:buNone/>
              <a:defRPr sz="1200">
                <a:solidFill>
                  <a:srgbClr val="A3DBE8"/>
                </a:solidFill>
                <a:latin typeface="Proxima Nova"/>
                <a:ea typeface="Proxima Nova"/>
                <a:cs typeface="Proxima Nova"/>
                <a:sym typeface="Proxima Nova"/>
              </a:defRPr>
            </a:lvl6pPr>
            <a:lvl7pPr lvl="6" rtl="0">
              <a:spcBef>
                <a:spcPts val="0"/>
              </a:spcBef>
              <a:spcAft>
                <a:spcPts val="0"/>
              </a:spcAft>
              <a:buNone/>
              <a:defRPr sz="1200">
                <a:solidFill>
                  <a:srgbClr val="A3DBE8"/>
                </a:solidFill>
                <a:latin typeface="Proxima Nova"/>
                <a:ea typeface="Proxima Nova"/>
                <a:cs typeface="Proxima Nova"/>
                <a:sym typeface="Proxima Nova"/>
              </a:defRPr>
            </a:lvl7pPr>
            <a:lvl8pPr lvl="7" rtl="0">
              <a:spcBef>
                <a:spcPts val="0"/>
              </a:spcBef>
              <a:spcAft>
                <a:spcPts val="0"/>
              </a:spcAft>
              <a:buNone/>
              <a:defRPr sz="1200">
                <a:solidFill>
                  <a:srgbClr val="A3DBE8"/>
                </a:solidFill>
                <a:latin typeface="Proxima Nova"/>
                <a:ea typeface="Proxima Nova"/>
                <a:cs typeface="Proxima Nova"/>
                <a:sym typeface="Proxima Nova"/>
              </a:defRPr>
            </a:lvl8pPr>
            <a:lvl9pPr lvl="8" rtl="0">
              <a:spcBef>
                <a:spcPts val="0"/>
              </a:spcBef>
              <a:spcAft>
                <a:spcPts val="0"/>
              </a:spcAft>
              <a:buNone/>
              <a:defRPr sz="1200">
                <a:solidFill>
                  <a:srgbClr val="A3DBE8"/>
                </a:solidFill>
                <a:latin typeface="Proxima Nova"/>
                <a:ea typeface="Proxima Nova"/>
                <a:cs typeface="Proxima Nova"/>
                <a:sym typeface="Proxima Nova"/>
              </a:defRPr>
            </a:lvl9pPr>
          </a:lstStyle>
          <a:p/>
        </p:txBody>
      </p:sp>
      <p:sp>
        <p:nvSpPr>
          <p:cNvPr id="73" name="Shape 73"/>
          <p:cNvSpPr txBox="1"/>
          <p:nvPr>
            <p:ph idx="3" type="subTitle"/>
          </p:nvPr>
        </p:nvSpPr>
        <p:spPr>
          <a:xfrm>
            <a:off x="4630950" y="1708181"/>
            <a:ext cx="3753900" cy="246300"/>
          </a:xfrm>
          <a:prstGeom prst="rect">
            <a:avLst/>
          </a:prstGeom>
        </p:spPr>
        <p:txBody>
          <a:bodyPr anchorCtr="0" anchor="ctr" bIns="91425" lIns="91425" spcFirstLastPara="1" rIns="91425" wrap="square" tIns="91425"/>
          <a:lstStyle>
            <a:lvl1pPr lvl="0" rtl="0">
              <a:spcBef>
                <a:spcPts val="0"/>
              </a:spcBef>
              <a:spcAft>
                <a:spcPts val="0"/>
              </a:spcAft>
              <a:buNone/>
              <a:defRPr sz="1600">
                <a:latin typeface="Proxima Nova"/>
                <a:ea typeface="Proxima Nova"/>
                <a:cs typeface="Proxima Nova"/>
                <a:sym typeface="Proxima Nova"/>
              </a:defRPr>
            </a:lvl1pPr>
            <a:lvl2pPr lvl="1" rtl="0">
              <a:spcBef>
                <a:spcPts val="0"/>
              </a:spcBef>
              <a:spcAft>
                <a:spcPts val="0"/>
              </a:spcAft>
              <a:buNone/>
              <a:defRPr sz="1600">
                <a:latin typeface="Proxima Nova"/>
                <a:ea typeface="Proxima Nova"/>
                <a:cs typeface="Proxima Nova"/>
                <a:sym typeface="Proxima Nova"/>
              </a:defRPr>
            </a:lvl2pPr>
            <a:lvl3pPr lvl="2" rtl="0">
              <a:spcBef>
                <a:spcPts val="0"/>
              </a:spcBef>
              <a:spcAft>
                <a:spcPts val="0"/>
              </a:spcAft>
              <a:buNone/>
              <a:defRPr sz="1600">
                <a:latin typeface="Proxima Nova"/>
                <a:ea typeface="Proxima Nova"/>
                <a:cs typeface="Proxima Nova"/>
                <a:sym typeface="Proxima Nova"/>
              </a:defRPr>
            </a:lvl3pPr>
            <a:lvl4pPr lvl="3" rtl="0">
              <a:spcBef>
                <a:spcPts val="0"/>
              </a:spcBef>
              <a:spcAft>
                <a:spcPts val="0"/>
              </a:spcAft>
              <a:buNone/>
              <a:defRPr sz="1600">
                <a:latin typeface="Proxima Nova"/>
                <a:ea typeface="Proxima Nova"/>
                <a:cs typeface="Proxima Nova"/>
                <a:sym typeface="Proxima Nova"/>
              </a:defRPr>
            </a:lvl4pPr>
            <a:lvl5pPr lvl="4" rtl="0">
              <a:spcBef>
                <a:spcPts val="0"/>
              </a:spcBef>
              <a:spcAft>
                <a:spcPts val="0"/>
              </a:spcAft>
              <a:buNone/>
              <a:defRPr sz="1600">
                <a:latin typeface="Proxima Nova"/>
                <a:ea typeface="Proxima Nova"/>
                <a:cs typeface="Proxima Nova"/>
                <a:sym typeface="Proxima Nova"/>
              </a:defRPr>
            </a:lvl5pPr>
            <a:lvl6pPr lvl="5" rtl="0">
              <a:spcBef>
                <a:spcPts val="0"/>
              </a:spcBef>
              <a:spcAft>
                <a:spcPts val="0"/>
              </a:spcAft>
              <a:buNone/>
              <a:defRPr sz="1600">
                <a:latin typeface="Proxima Nova"/>
                <a:ea typeface="Proxima Nova"/>
                <a:cs typeface="Proxima Nova"/>
                <a:sym typeface="Proxima Nova"/>
              </a:defRPr>
            </a:lvl6pPr>
            <a:lvl7pPr lvl="6" rtl="0">
              <a:spcBef>
                <a:spcPts val="0"/>
              </a:spcBef>
              <a:spcAft>
                <a:spcPts val="0"/>
              </a:spcAft>
              <a:buNone/>
              <a:defRPr sz="1600">
                <a:latin typeface="Proxima Nova"/>
                <a:ea typeface="Proxima Nova"/>
                <a:cs typeface="Proxima Nova"/>
                <a:sym typeface="Proxima Nova"/>
              </a:defRPr>
            </a:lvl7pPr>
            <a:lvl8pPr lvl="7" rtl="0">
              <a:spcBef>
                <a:spcPts val="0"/>
              </a:spcBef>
              <a:spcAft>
                <a:spcPts val="0"/>
              </a:spcAft>
              <a:buNone/>
              <a:defRPr sz="1600">
                <a:latin typeface="Proxima Nova"/>
                <a:ea typeface="Proxima Nova"/>
                <a:cs typeface="Proxima Nova"/>
                <a:sym typeface="Proxima Nova"/>
              </a:defRPr>
            </a:lvl8pPr>
            <a:lvl9pPr lvl="8" rtl="0">
              <a:spcBef>
                <a:spcPts val="0"/>
              </a:spcBef>
              <a:spcAft>
                <a:spcPts val="0"/>
              </a:spcAft>
              <a:buNone/>
              <a:defRPr sz="1600">
                <a:latin typeface="Proxima Nova"/>
                <a:ea typeface="Proxima Nova"/>
                <a:cs typeface="Proxima Nova"/>
                <a:sym typeface="Proxima Nova"/>
              </a:defRPr>
            </a:lvl9pPr>
          </a:lstStyle>
          <a:p/>
        </p:txBody>
      </p:sp>
      <p:sp>
        <p:nvSpPr>
          <p:cNvPr id="74" name="Shape 74"/>
          <p:cNvSpPr txBox="1"/>
          <p:nvPr>
            <p:ph idx="4" type="subTitle"/>
          </p:nvPr>
        </p:nvSpPr>
        <p:spPr>
          <a:xfrm>
            <a:off x="4630950" y="1999125"/>
            <a:ext cx="3753900" cy="246300"/>
          </a:xfrm>
          <a:prstGeom prst="rect">
            <a:avLst/>
          </a:prstGeom>
        </p:spPr>
        <p:txBody>
          <a:bodyPr anchorCtr="0" anchor="b" bIns="91425" lIns="91425" spcFirstLastPara="1" rIns="91425" wrap="square" tIns="91425"/>
          <a:lstStyle>
            <a:lvl1pPr lvl="0" rtl="0">
              <a:spcBef>
                <a:spcPts val="0"/>
              </a:spcBef>
              <a:spcAft>
                <a:spcPts val="0"/>
              </a:spcAft>
              <a:buNone/>
              <a:defRPr sz="1200">
                <a:solidFill>
                  <a:srgbClr val="A3DBE8"/>
                </a:solidFill>
                <a:latin typeface="Proxima Nova"/>
                <a:ea typeface="Proxima Nova"/>
                <a:cs typeface="Proxima Nova"/>
                <a:sym typeface="Proxima Nova"/>
              </a:defRPr>
            </a:lvl1pPr>
            <a:lvl2pPr lvl="1" rtl="0">
              <a:spcBef>
                <a:spcPts val="0"/>
              </a:spcBef>
              <a:spcAft>
                <a:spcPts val="0"/>
              </a:spcAft>
              <a:buNone/>
              <a:defRPr sz="1200">
                <a:solidFill>
                  <a:srgbClr val="A3DBE8"/>
                </a:solidFill>
                <a:latin typeface="Proxima Nova"/>
                <a:ea typeface="Proxima Nova"/>
                <a:cs typeface="Proxima Nova"/>
                <a:sym typeface="Proxima Nova"/>
              </a:defRPr>
            </a:lvl2pPr>
            <a:lvl3pPr lvl="2" rtl="0">
              <a:spcBef>
                <a:spcPts val="0"/>
              </a:spcBef>
              <a:spcAft>
                <a:spcPts val="0"/>
              </a:spcAft>
              <a:buNone/>
              <a:defRPr sz="1200">
                <a:solidFill>
                  <a:srgbClr val="A3DBE8"/>
                </a:solidFill>
                <a:latin typeface="Proxima Nova"/>
                <a:ea typeface="Proxima Nova"/>
                <a:cs typeface="Proxima Nova"/>
                <a:sym typeface="Proxima Nova"/>
              </a:defRPr>
            </a:lvl3pPr>
            <a:lvl4pPr lvl="3" rtl="0">
              <a:spcBef>
                <a:spcPts val="0"/>
              </a:spcBef>
              <a:spcAft>
                <a:spcPts val="0"/>
              </a:spcAft>
              <a:buNone/>
              <a:defRPr sz="1200">
                <a:solidFill>
                  <a:srgbClr val="A3DBE8"/>
                </a:solidFill>
                <a:latin typeface="Proxima Nova"/>
                <a:ea typeface="Proxima Nova"/>
                <a:cs typeface="Proxima Nova"/>
                <a:sym typeface="Proxima Nova"/>
              </a:defRPr>
            </a:lvl4pPr>
            <a:lvl5pPr lvl="4" rtl="0">
              <a:spcBef>
                <a:spcPts val="0"/>
              </a:spcBef>
              <a:spcAft>
                <a:spcPts val="0"/>
              </a:spcAft>
              <a:buNone/>
              <a:defRPr sz="1200">
                <a:solidFill>
                  <a:srgbClr val="A3DBE8"/>
                </a:solidFill>
                <a:latin typeface="Proxima Nova"/>
                <a:ea typeface="Proxima Nova"/>
                <a:cs typeface="Proxima Nova"/>
                <a:sym typeface="Proxima Nova"/>
              </a:defRPr>
            </a:lvl5pPr>
            <a:lvl6pPr lvl="5" rtl="0">
              <a:spcBef>
                <a:spcPts val="0"/>
              </a:spcBef>
              <a:spcAft>
                <a:spcPts val="0"/>
              </a:spcAft>
              <a:buNone/>
              <a:defRPr sz="1200">
                <a:solidFill>
                  <a:srgbClr val="A3DBE8"/>
                </a:solidFill>
                <a:latin typeface="Proxima Nova"/>
                <a:ea typeface="Proxima Nova"/>
                <a:cs typeface="Proxima Nova"/>
                <a:sym typeface="Proxima Nova"/>
              </a:defRPr>
            </a:lvl6pPr>
            <a:lvl7pPr lvl="6" rtl="0">
              <a:spcBef>
                <a:spcPts val="0"/>
              </a:spcBef>
              <a:spcAft>
                <a:spcPts val="0"/>
              </a:spcAft>
              <a:buNone/>
              <a:defRPr sz="1200">
                <a:solidFill>
                  <a:srgbClr val="A3DBE8"/>
                </a:solidFill>
                <a:latin typeface="Proxima Nova"/>
                <a:ea typeface="Proxima Nova"/>
                <a:cs typeface="Proxima Nova"/>
                <a:sym typeface="Proxima Nova"/>
              </a:defRPr>
            </a:lvl7pPr>
            <a:lvl8pPr lvl="7" rtl="0">
              <a:spcBef>
                <a:spcPts val="0"/>
              </a:spcBef>
              <a:spcAft>
                <a:spcPts val="0"/>
              </a:spcAft>
              <a:buNone/>
              <a:defRPr sz="1200">
                <a:solidFill>
                  <a:srgbClr val="A3DBE8"/>
                </a:solidFill>
                <a:latin typeface="Proxima Nova"/>
                <a:ea typeface="Proxima Nova"/>
                <a:cs typeface="Proxima Nova"/>
                <a:sym typeface="Proxima Nova"/>
              </a:defRPr>
            </a:lvl8pPr>
            <a:lvl9pPr lvl="8" rtl="0">
              <a:spcBef>
                <a:spcPts val="0"/>
              </a:spcBef>
              <a:spcAft>
                <a:spcPts val="0"/>
              </a:spcAft>
              <a:buNone/>
              <a:defRPr sz="1200">
                <a:solidFill>
                  <a:srgbClr val="A3DBE8"/>
                </a:solidFill>
                <a:latin typeface="Proxima Nova"/>
                <a:ea typeface="Proxima Nova"/>
                <a:cs typeface="Proxima Nova"/>
                <a:sym typeface="Proxima Nova"/>
              </a:defRPr>
            </a:lvl9pPr>
          </a:lstStyle>
          <a:p/>
        </p:txBody>
      </p:sp>
      <p:sp>
        <p:nvSpPr>
          <p:cNvPr id="75" name="Shape 75"/>
          <p:cNvSpPr txBox="1"/>
          <p:nvPr>
            <p:ph idx="5" type="subTitle"/>
          </p:nvPr>
        </p:nvSpPr>
        <p:spPr>
          <a:xfrm>
            <a:off x="826650" y="2325375"/>
            <a:ext cx="3753900" cy="246300"/>
          </a:xfrm>
          <a:prstGeom prst="rect">
            <a:avLst/>
          </a:prstGeom>
        </p:spPr>
        <p:txBody>
          <a:bodyPr anchorCtr="0" anchor="ctr" bIns="91425" lIns="91425" spcFirstLastPara="1" rIns="91425" wrap="square" tIns="91425"/>
          <a:lstStyle>
            <a:lvl1pPr lvl="0" rtl="0">
              <a:spcBef>
                <a:spcPts val="0"/>
              </a:spcBef>
              <a:spcAft>
                <a:spcPts val="0"/>
              </a:spcAft>
              <a:buNone/>
              <a:defRPr sz="1600">
                <a:latin typeface="Proxima Nova"/>
                <a:ea typeface="Proxima Nova"/>
                <a:cs typeface="Proxima Nova"/>
                <a:sym typeface="Proxima Nova"/>
              </a:defRPr>
            </a:lvl1pPr>
            <a:lvl2pPr lvl="1" rtl="0">
              <a:spcBef>
                <a:spcPts val="0"/>
              </a:spcBef>
              <a:spcAft>
                <a:spcPts val="0"/>
              </a:spcAft>
              <a:buNone/>
              <a:defRPr sz="1600">
                <a:latin typeface="Proxima Nova"/>
                <a:ea typeface="Proxima Nova"/>
                <a:cs typeface="Proxima Nova"/>
                <a:sym typeface="Proxima Nova"/>
              </a:defRPr>
            </a:lvl2pPr>
            <a:lvl3pPr lvl="2" rtl="0">
              <a:spcBef>
                <a:spcPts val="0"/>
              </a:spcBef>
              <a:spcAft>
                <a:spcPts val="0"/>
              </a:spcAft>
              <a:buNone/>
              <a:defRPr sz="1600">
                <a:latin typeface="Proxima Nova"/>
                <a:ea typeface="Proxima Nova"/>
                <a:cs typeface="Proxima Nova"/>
                <a:sym typeface="Proxima Nova"/>
              </a:defRPr>
            </a:lvl3pPr>
            <a:lvl4pPr lvl="3" rtl="0">
              <a:spcBef>
                <a:spcPts val="0"/>
              </a:spcBef>
              <a:spcAft>
                <a:spcPts val="0"/>
              </a:spcAft>
              <a:buNone/>
              <a:defRPr sz="1600">
                <a:latin typeface="Proxima Nova"/>
                <a:ea typeface="Proxima Nova"/>
                <a:cs typeface="Proxima Nova"/>
                <a:sym typeface="Proxima Nova"/>
              </a:defRPr>
            </a:lvl4pPr>
            <a:lvl5pPr lvl="4" rtl="0">
              <a:spcBef>
                <a:spcPts val="0"/>
              </a:spcBef>
              <a:spcAft>
                <a:spcPts val="0"/>
              </a:spcAft>
              <a:buNone/>
              <a:defRPr sz="1600">
                <a:latin typeface="Proxima Nova"/>
                <a:ea typeface="Proxima Nova"/>
                <a:cs typeface="Proxima Nova"/>
                <a:sym typeface="Proxima Nova"/>
              </a:defRPr>
            </a:lvl5pPr>
            <a:lvl6pPr lvl="5" rtl="0">
              <a:spcBef>
                <a:spcPts val="0"/>
              </a:spcBef>
              <a:spcAft>
                <a:spcPts val="0"/>
              </a:spcAft>
              <a:buNone/>
              <a:defRPr sz="1600">
                <a:latin typeface="Proxima Nova"/>
                <a:ea typeface="Proxima Nova"/>
                <a:cs typeface="Proxima Nova"/>
                <a:sym typeface="Proxima Nova"/>
              </a:defRPr>
            </a:lvl6pPr>
            <a:lvl7pPr lvl="6" rtl="0">
              <a:spcBef>
                <a:spcPts val="0"/>
              </a:spcBef>
              <a:spcAft>
                <a:spcPts val="0"/>
              </a:spcAft>
              <a:buNone/>
              <a:defRPr sz="1600">
                <a:latin typeface="Proxima Nova"/>
                <a:ea typeface="Proxima Nova"/>
                <a:cs typeface="Proxima Nova"/>
                <a:sym typeface="Proxima Nova"/>
              </a:defRPr>
            </a:lvl7pPr>
            <a:lvl8pPr lvl="7" rtl="0">
              <a:spcBef>
                <a:spcPts val="0"/>
              </a:spcBef>
              <a:spcAft>
                <a:spcPts val="0"/>
              </a:spcAft>
              <a:buNone/>
              <a:defRPr sz="1600">
                <a:latin typeface="Proxima Nova"/>
                <a:ea typeface="Proxima Nova"/>
                <a:cs typeface="Proxima Nova"/>
                <a:sym typeface="Proxima Nova"/>
              </a:defRPr>
            </a:lvl8pPr>
            <a:lvl9pPr lvl="8" rtl="0">
              <a:spcBef>
                <a:spcPts val="0"/>
              </a:spcBef>
              <a:spcAft>
                <a:spcPts val="0"/>
              </a:spcAft>
              <a:buNone/>
              <a:defRPr sz="1600">
                <a:latin typeface="Proxima Nova"/>
                <a:ea typeface="Proxima Nova"/>
                <a:cs typeface="Proxima Nova"/>
                <a:sym typeface="Proxima Nova"/>
              </a:defRPr>
            </a:lvl9pPr>
          </a:lstStyle>
          <a:p/>
        </p:txBody>
      </p:sp>
      <p:sp>
        <p:nvSpPr>
          <p:cNvPr id="76" name="Shape 76"/>
          <p:cNvSpPr txBox="1"/>
          <p:nvPr>
            <p:ph idx="6" type="subTitle"/>
          </p:nvPr>
        </p:nvSpPr>
        <p:spPr>
          <a:xfrm>
            <a:off x="826650" y="2616319"/>
            <a:ext cx="3753900" cy="246300"/>
          </a:xfrm>
          <a:prstGeom prst="rect">
            <a:avLst/>
          </a:prstGeom>
        </p:spPr>
        <p:txBody>
          <a:bodyPr anchorCtr="0" anchor="b" bIns="91425" lIns="91425" spcFirstLastPara="1" rIns="91425" wrap="square" tIns="91425"/>
          <a:lstStyle>
            <a:lvl1pPr lvl="0" rtl="0">
              <a:spcBef>
                <a:spcPts val="0"/>
              </a:spcBef>
              <a:spcAft>
                <a:spcPts val="0"/>
              </a:spcAft>
              <a:buNone/>
              <a:defRPr sz="1200">
                <a:solidFill>
                  <a:srgbClr val="A3DBE8"/>
                </a:solidFill>
                <a:latin typeface="Proxima Nova"/>
                <a:ea typeface="Proxima Nova"/>
                <a:cs typeface="Proxima Nova"/>
                <a:sym typeface="Proxima Nova"/>
              </a:defRPr>
            </a:lvl1pPr>
            <a:lvl2pPr lvl="1" rtl="0">
              <a:spcBef>
                <a:spcPts val="0"/>
              </a:spcBef>
              <a:spcAft>
                <a:spcPts val="0"/>
              </a:spcAft>
              <a:buNone/>
              <a:defRPr sz="1200">
                <a:solidFill>
                  <a:srgbClr val="A3DBE8"/>
                </a:solidFill>
                <a:latin typeface="Proxima Nova"/>
                <a:ea typeface="Proxima Nova"/>
                <a:cs typeface="Proxima Nova"/>
                <a:sym typeface="Proxima Nova"/>
              </a:defRPr>
            </a:lvl2pPr>
            <a:lvl3pPr lvl="2" rtl="0">
              <a:spcBef>
                <a:spcPts val="0"/>
              </a:spcBef>
              <a:spcAft>
                <a:spcPts val="0"/>
              </a:spcAft>
              <a:buNone/>
              <a:defRPr sz="1200">
                <a:solidFill>
                  <a:srgbClr val="A3DBE8"/>
                </a:solidFill>
                <a:latin typeface="Proxima Nova"/>
                <a:ea typeface="Proxima Nova"/>
                <a:cs typeface="Proxima Nova"/>
                <a:sym typeface="Proxima Nova"/>
              </a:defRPr>
            </a:lvl3pPr>
            <a:lvl4pPr lvl="3" rtl="0">
              <a:spcBef>
                <a:spcPts val="0"/>
              </a:spcBef>
              <a:spcAft>
                <a:spcPts val="0"/>
              </a:spcAft>
              <a:buNone/>
              <a:defRPr sz="1200">
                <a:solidFill>
                  <a:srgbClr val="A3DBE8"/>
                </a:solidFill>
                <a:latin typeface="Proxima Nova"/>
                <a:ea typeface="Proxima Nova"/>
                <a:cs typeface="Proxima Nova"/>
                <a:sym typeface="Proxima Nova"/>
              </a:defRPr>
            </a:lvl4pPr>
            <a:lvl5pPr lvl="4" rtl="0">
              <a:spcBef>
                <a:spcPts val="0"/>
              </a:spcBef>
              <a:spcAft>
                <a:spcPts val="0"/>
              </a:spcAft>
              <a:buNone/>
              <a:defRPr sz="1200">
                <a:solidFill>
                  <a:srgbClr val="A3DBE8"/>
                </a:solidFill>
                <a:latin typeface="Proxima Nova"/>
                <a:ea typeface="Proxima Nova"/>
                <a:cs typeface="Proxima Nova"/>
                <a:sym typeface="Proxima Nova"/>
              </a:defRPr>
            </a:lvl5pPr>
            <a:lvl6pPr lvl="5" rtl="0">
              <a:spcBef>
                <a:spcPts val="0"/>
              </a:spcBef>
              <a:spcAft>
                <a:spcPts val="0"/>
              </a:spcAft>
              <a:buNone/>
              <a:defRPr sz="1200">
                <a:solidFill>
                  <a:srgbClr val="A3DBE8"/>
                </a:solidFill>
                <a:latin typeface="Proxima Nova"/>
                <a:ea typeface="Proxima Nova"/>
                <a:cs typeface="Proxima Nova"/>
                <a:sym typeface="Proxima Nova"/>
              </a:defRPr>
            </a:lvl6pPr>
            <a:lvl7pPr lvl="6" rtl="0">
              <a:spcBef>
                <a:spcPts val="0"/>
              </a:spcBef>
              <a:spcAft>
                <a:spcPts val="0"/>
              </a:spcAft>
              <a:buNone/>
              <a:defRPr sz="1200">
                <a:solidFill>
                  <a:srgbClr val="A3DBE8"/>
                </a:solidFill>
                <a:latin typeface="Proxima Nova"/>
                <a:ea typeface="Proxima Nova"/>
                <a:cs typeface="Proxima Nova"/>
                <a:sym typeface="Proxima Nova"/>
              </a:defRPr>
            </a:lvl7pPr>
            <a:lvl8pPr lvl="7" rtl="0">
              <a:spcBef>
                <a:spcPts val="0"/>
              </a:spcBef>
              <a:spcAft>
                <a:spcPts val="0"/>
              </a:spcAft>
              <a:buNone/>
              <a:defRPr sz="1200">
                <a:solidFill>
                  <a:srgbClr val="A3DBE8"/>
                </a:solidFill>
                <a:latin typeface="Proxima Nova"/>
                <a:ea typeface="Proxima Nova"/>
                <a:cs typeface="Proxima Nova"/>
                <a:sym typeface="Proxima Nova"/>
              </a:defRPr>
            </a:lvl8pPr>
            <a:lvl9pPr lvl="8" rtl="0">
              <a:spcBef>
                <a:spcPts val="0"/>
              </a:spcBef>
              <a:spcAft>
                <a:spcPts val="0"/>
              </a:spcAft>
              <a:buNone/>
              <a:defRPr sz="1200">
                <a:solidFill>
                  <a:srgbClr val="A3DBE8"/>
                </a:solidFill>
                <a:latin typeface="Proxima Nova"/>
                <a:ea typeface="Proxima Nova"/>
                <a:cs typeface="Proxima Nova"/>
                <a:sym typeface="Proxima Nova"/>
              </a:defRPr>
            </a:lvl9pPr>
          </a:lstStyle>
          <a:p/>
        </p:txBody>
      </p:sp>
      <p:sp>
        <p:nvSpPr>
          <p:cNvPr id="77" name="Shape 77"/>
          <p:cNvSpPr txBox="1"/>
          <p:nvPr>
            <p:ph idx="7" type="subTitle"/>
          </p:nvPr>
        </p:nvSpPr>
        <p:spPr>
          <a:xfrm>
            <a:off x="4630950" y="2325375"/>
            <a:ext cx="3753900" cy="246300"/>
          </a:xfrm>
          <a:prstGeom prst="rect">
            <a:avLst/>
          </a:prstGeom>
        </p:spPr>
        <p:txBody>
          <a:bodyPr anchorCtr="0" anchor="ctr" bIns="91425" lIns="91425" spcFirstLastPara="1" rIns="91425" wrap="square" tIns="91425"/>
          <a:lstStyle>
            <a:lvl1pPr lvl="0" rtl="0">
              <a:spcBef>
                <a:spcPts val="0"/>
              </a:spcBef>
              <a:spcAft>
                <a:spcPts val="0"/>
              </a:spcAft>
              <a:buNone/>
              <a:defRPr>
                <a:latin typeface="Proxima Nova"/>
                <a:ea typeface="Proxima Nova"/>
                <a:cs typeface="Proxima Nova"/>
                <a:sym typeface="Proxima Nova"/>
              </a:defRPr>
            </a:lvl1pPr>
            <a:lvl2pPr lvl="1" rtl="0">
              <a:spcBef>
                <a:spcPts val="0"/>
              </a:spcBef>
              <a:spcAft>
                <a:spcPts val="0"/>
              </a:spcAft>
              <a:buNone/>
              <a:defRPr>
                <a:latin typeface="Proxima Nova"/>
                <a:ea typeface="Proxima Nova"/>
                <a:cs typeface="Proxima Nova"/>
                <a:sym typeface="Proxima Nova"/>
              </a:defRPr>
            </a:lvl2pPr>
            <a:lvl3pPr lvl="2" rtl="0">
              <a:spcBef>
                <a:spcPts val="0"/>
              </a:spcBef>
              <a:spcAft>
                <a:spcPts val="0"/>
              </a:spcAft>
              <a:buNone/>
              <a:defRPr>
                <a:latin typeface="Proxima Nova"/>
                <a:ea typeface="Proxima Nova"/>
                <a:cs typeface="Proxima Nova"/>
                <a:sym typeface="Proxima Nova"/>
              </a:defRPr>
            </a:lvl3pPr>
            <a:lvl4pPr lvl="3" rtl="0">
              <a:spcBef>
                <a:spcPts val="0"/>
              </a:spcBef>
              <a:spcAft>
                <a:spcPts val="0"/>
              </a:spcAft>
              <a:buNone/>
              <a:defRPr>
                <a:latin typeface="Proxima Nova"/>
                <a:ea typeface="Proxima Nova"/>
                <a:cs typeface="Proxima Nova"/>
                <a:sym typeface="Proxima Nova"/>
              </a:defRPr>
            </a:lvl4pPr>
            <a:lvl5pPr lvl="4" rtl="0">
              <a:spcBef>
                <a:spcPts val="0"/>
              </a:spcBef>
              <a:spcAft>
                <a:spcPts val="0"/>
              </a:spcAft>
              <a:buNone/>
              <a:defRPr>
                <a:latin typeface="Proxima Nova"/>
                <a:ea typeface="Proxima Nova"/>
                <a:cs typeface="Proxima Nova"/>
                <a:sym typeface="Proxima Nova"/>
              </a:defRPr>
            </a:lvl5pPr>
            <a:lvl6pPr lvl="5" rtl="0">
              <a:spcBef>
                <a:spcPts val="0"/>
              </a:spcBef>
              <a:spcAft>
                <a:spcPts val="0"/>
              </a:spcAft>
              <a:buNone/>
              <a:defRPr>
                <a:latin typeface="Proxima Nova"/>
                <a:ea typeface="Proxima Nova"/>
                <a:cs typeface="Proxima Nova"/>
                <a:sym typeface="Proxima Nova"/>
              </a:defRPr>
            </a:lvl6pPr>
            <a:lvl7pPr lvl="6" rtl="0">
              <a:spcBef>
                <a:spcPts val="0"/>
              </a:spcBef>
              <a:spcAft>
                <a:spcPts val="0"/>
              </a:spcAft>
              <a:buNone/>
              <a:defRPr>
                <a:latin typeface="Proxima Nova"/>
                <a:ea typeface="Proxima Nova"/>
                <a:cs typeface="Proxima Nova"/>
                <a:sym typeface="Proxima Nova"/>
              </a:defRPr>
            </a:lvl7pPr>
            <a:lvl8pPr lvl="7" rtl="0">
              <a:spcBef>
                <a:spcPts val="0"/>
              </a:spcBef>
              <a:spcAft>
                <a:spcPts val="0"/>
              </a:spcAft>
              <a:buNone/>
              <a:defRPr>
                <a:latin typeface="Proxima Nova"/>
                <a:ea typeface="Proxima Nova"/>
                <a:cs typeface="Proxima Nova"/>
                <a:sym typeface="Proxima Nova"/>
              </a:defRPr>
            </a:lvl8pPr>
            <a:lvl9pPr lvl="8" rtl="0">
              <a:spcBef>
                <a:spcPts val="0"/>
              </a:spcBef>
              <a:spcAft>
                <a:spcPts val="0"/>
              </a:spcAft>
              <a:buNone/>
              <a:defRPr>
                <a:latin typeface="Proxima Nova"/>
                <a:ea typeface="Proxima Nova"/>
                <a:cs typeface="Proxima Nova"/>
                <a:sym typeface="Proxima Nova"/>
              </a:defRPr>
            </a:lvl9pPr>
          </a:lstStyle>
          <a:p/>
        </p:txBody>
      </p:sp>
      <p:sp>
        <p:nvSpPr>
          <p:cNvPr id="78" name="Shape 78"/>
          <p:cNvSpPr txBox="1"/>
          <p:nvPr>
            <p:ph idx="8" type="subTitle"/>
          </p:nvPr>
        </p:nvSpPr>
        <p:spPr>
          <a:xfrm>
            <a:off x="4630950" y="2616319"/>
            <a:ext cx="3753900" cy="246300"/>
          </a:xfrm>
          <a:prstGeom prst="rect">
            <a:avLst/>
          </a:prstGeom>
        </p:spPr>
        <p:txBody>
          <a:bodyPr anchorCtr="0" anchor="b" bIns="91425" lIns="91425" spcFirstLastPara="1" rIns="91425" wrap="square" tIns="91425"/>
          <a:lstStyle>
            <a:lvl1pPr lvl="0" rtl="0">
              <a:spcBef>
                <a:spcPts val="0"/>
              </a:spcBef>
              <a:spcAft>
                <a:spcPts val="0"/>
              </a:spcAft>
              <a:buNone/>
              <a:defRPr sz="1200">
                <a:solidFill>
                  <a:srgbClr val="A3DBE8"/>
                </a:solidFill>
                <a:latin typeface="Proxima Nova"/>
                <a:ea typeface="Proxima Nova"/>
                <a:cs typeface="Proxima Nova"/>
                <a:sym typeface="Proxima Nova"/>
              </a:defRPr>
            </a:lvl1pPr>
            <a:lvl2pPr lvl="1" rtl="0">
              <a:spcBef>
                <a:spcPts val="0"/>
              </a:spcBef>
              <a:spcAft>
                <a:spcPts val="0"/>
              </a:spcAft>
              <a:buNone/>
              <a:defRPr sz="1200">
                <a:solidFill>
                  <a:srgbClr val="A3DBE8"/>
                </a:solidFill>
                <a:latin typeface="Proxima Nova"/>
                <a:ea typeface="Proxima Nova"/>
                <a:cs typeface="Proxima Nova"/>
                <a:sym typeface="Proxima Nova"/>
              </a:defRPr>
            </a:lvl2pPr>
            <a:lvl3pPr lvl="2" rtl="0">
              <a:spcBef>
                <a:spcPts val="0"/>
              </a:spcBef>
              <a:spcAft>
                <a:spcPts val="0"/>
              </a:spcAft>
              <a:buNone/>
              <a:defRPr sz="1200">
                <a:solidFill>
                  <a:srgbClr val="A3DBE8"/>
                </a:solidFill>
                <a:latin typeface="Proxima Nova"/>
                <a:ea typeface="Proxima Nova"/>
                <a:cs typeface="Proxima Nova"/>
                <a:sym typeface="Proxima Nova"/>
              </a:defRPr>
            </a:lvl3pPr>
            <a:lvl4pPr lvl="3" rtl="0">
              <a:spcBef>
                <a:spcPts val="0"/>
              </a:spcBef>
              <a:spcAft>
                <a:spcPts val="0"/>
              </a:spcAft>
              <a:buNone/>
              <a:defRPr sz="1200">
                <a:solidFill>
                  <a:srgbClr val="A3DBE8"/>
                </a:solidFill>
                <a:latin typeface="Proxima Nova"/>
                <a:ea typeface="Proxima Nova"/>
                <a:cs typeface="Proxima Nova"/>
                <a:sym typeface="Proxima Nova"/>
              </a:defRPr>
            </a:lvl4pPr>
            <a:lvl5pPr lvl="4" rtl="0">
              <a:spcBef>
                <a:spcPts val="0"/>
              </a:spcBef>
              <a:spcAft>
                <a:spcPts val="0"/>
              </a:spcAft>
              <a:buNone/>
              <a:defRPr sz="1200">
                <a:solidFill>
                  <a:srgbClr val="A3DBE8"/>
                </a:solidFill>
                <a:latin typeface="Proxima Nova"/>
                <a:ea typeface="Proxima Nova"/>
                <a:cs typeface="Proxima Nova"/>
                <a:sym typeface="Proxima Nova"/>
              </a:defRPr>
            </a:lvl5pPr>
            <a:lvl6pPr lvl="5" rtl="0">
              <a:spcBef>
                <a:spcPts val="0"/>
              </a:spcBef>
              <a:spcAft>
                <a:spcPts val="0"/>
              </a:spcAft>
              <a:buNone/>
              <a:defRPr sz="1200">
                <a:solidFill>
                  <a:srgbClr val="A3DBE8"/>
                </a:solidFill>
                <a:latin typeface="Proxima Nova"/>
                <a:ea typeface="Proxima Nova"/>
                <a:cs typeface="Proxima Nova"/>
                <a:sym typeface="Proxima Nova"/>
              </a:defRPr>
            </a:lvl6pPr>
            <a:lvl7pPr lvl="6" rtl="0">
              <a:spcBef>
                <a:spcPts val="0"/>
              </a:spcBef>
              <a:spcAft>
                <a:spcPts val="0"/>
              </a:spcAft>
              <a:buNone/>
              <a:defRPr sz="1200">
                <a:solidFill>
                  <a:srgbClr val="A3DBE8"/>
                </a:solidFill>
                <a:latin typeface="Proxima Nova"/>
                <a:ea typeface="Proxima Nova"/>
                <a:cs typeface="Proxima Nova"/>
                <a:sym typeface="Proxima Nova"/>
              </a:defRPr>
            </a:lvl7pPr>
            <a:lvl8pPr lvl="7" rtl="0">
              <a:spcBef>
                <a:spcPts val="0"/>
              </a:spcBef>
              <a:spcAft>
                <a:spcPts val="0"/>
              </a:spcAft>
              <a:buNone/>
              <a:defRPr sz="1200">
                <a:solidFill>
                  <a:srgbClr val="A3DBE8"/>
                </a:solidFill>
                <a:latin typeface="Proxima Nova"/>
                <a:ea typeface="Proxima Nova"/>
                <a:cs typeface="Proxima Nova"/>
                <a:sym typeface="Proxima Nova"/>
              </a:defRPr>
            </a:lvl8pPr>
            <a:lvl9pPr lvl="8" rtl="0">
              <a:spcBef>
                <a:spcPts val="0"/>
              </a:spcBef>
              <a:spcAft>
                <a:spcPts val="0"/>
              </a:spcAft>
              <a:buNone/>
              <a:defRPr sz="1200">
                <a:solidFill>
                  <a:srgbClr val="A3DBE8"/>
                </a:solidFill>
                <a:latin typeface="Proxima Nova"/>
                <a:ea typeface="Proxima Nova"/>
                <a:cs typeface="Proxima Nova"/>
                <a:sym typeface="Proxima Nova"/>
              </a:defRPr>
            </a:lvl9pPr>
          </a:lstStyle>
          <a:p/>
        </p:txBody>
      </p:sp>
      <p:sp>
        <p:nvSpPr>
          <p:cNvPr id="79" name="Shape 79"/>
          <p:cNvSpPr txBox="1"/>
          <p:nvPr>
            <p:ph idx="9" type="subTitle"/>
          </p:nvPr>
        </p:nvSpPr>
        <p:spPr>
          <a:xfrm>
            <a:off x="826650" y="2942569"/>
            <a:ext cx="3753900" cy="246300"/>
          </a:xfrm>
          <a:prstGeom prst="rect">
            <a:avLst/>
          </a:prstGeom>
        </p:spPr>
        <p:txBody>
          <a:bodyPr anchorCtr="0" anchor="ctr" bIns="91425" lIns="91425" spcFirstLastPara="1" rIns="91425" wrap="square" tIns="91425"/>
          <a:lstStyle>
            <a:lvl1pPr lvl="0" rtl="0">
              <a:spcBef>
                <a:spcPts val="0"/>
              </a:spcBef>
              <a:spcAft>
                <a:spcPts val="0"/>
              </a:spcAft>
              <a:buNone/>
              <a:defRPr sz="1600">
                <a:latin typeface="Proxima Nova"/>
                <a:ea typeface="Proxima Nova"/>
                <a:cs typeface="Proxima Nova"/>
                <a:sym typeface="Proxima Nova"/>
              </a:defRPr>
            </a:lvl1pPr>
            <a:lvl2pPr lvl="1" rtl="0">
              <a:spcBef>
                <a:spcPts val="0"/>
              </a:spcBef>
              <a:spcAft>
                <a:spcPts val="0"/>
              </a:spcAft>
              <a:buNone/>
              <a:defRPr sz="1600">
                <a:latin typeface="Proxima Nova"/>
                <a:ea typeface="Proxima Nova"/>
                <a:cs typeface="Proxima Nova"/>
                <a:sym typeface="Proxima Nova"/>
              </a:defRPr>
            </a:lvl2pPr>
            <a:lvl3pPr lvl="2" rtl="0">
              <a:spcBef>
                <a:spcPts val="0"/>
              </a:spcBef>
              <a:spcAft>
                <a:spcPts val="0"/>
              </a:spcAft>
              <a:buNone/>
              <a:defRPr sz="1600">
                <a:latin typeface="Proxima Nova"/>
                <a:ea typeface="Proxima Nova"/>
                <a:cs typeface="Proxima Nova"/>
                <a:sym typeface="Proxima Nova"/>
              </a:defRPr>
            </a:lvl3pPr>
            <a:lvl4pPr lvl="3" rtl="0">
              <a:spcBef>
                <a:spcPts val="0"/>
              </a:spcBef>
              <a:spcAft>
                <a:spcPts val="0"/>
              </a:spcAft>
              <a:buNone/>
              <a:defRPr sz="1600">
                <a:latin typeface="Proxima Nova"/>
                <a:ea typeface="Proxima Nova"/>
                <a:cs typeface="Proxima Nova"/>
                <a:sym typeface="Proxima Nova"/>
              </a:defRPr>
            </a:lvl4pPr>
            <a:lvl5pPr lvl="4" rtl="0">
              <a:spcBef>
                <a:spcPts val="0"/>
              </a:spcBef>
              <a:spcAft>
                <a:spcPts val="0"/>
              </a:spcAft>
              <a:buNone/>
              <a:defRPr sz="1600">
                <a:latin typeface="Proxima Nova"/>
                <a:ea typeface="Proxima Nova"/>
                <a:cs typeface="Proxima Nova"/>
                <a:sym typeface="Proxima Nova"/>
              </a:defRPr>
            </a:lvl5pPr>
            <a:lvl6pPr lvl="5" rtl="0">
              <a:spcBef>
                <a:spcPts val="0"/>
              </a:spcBef>
              <a:spcAft>
                <a:spcPts val="0"/>
              </a:spcAft>
              <a:buNone/>
              <a:defRPr sz="1600">
                <a:latin typeface="Proxima Nova"/>
                <a:ea typeface="Proxima Nova"/>
                <a:cs typeface="Proxima Nova"/>
                <a:sym typeface="Proxima Nova"/>
              </a:defRPr>
            </a:lvl6pPr>
            <a:lvl7pPr lvl="6" rtl="0">
              <a:spcBef>
                <a:spcPts val="0"/>
              </a:spcBef>
              <a:spcAft>
                <a:spcPts val="0"/>
              </a:spcAft>
              <a:buNone/>
              <a:defRPr sz="1600">
                <a:latin typeface="Proxima Nova"/>
                <a:ea typeface="Proxima Nova"/>
                <a:cs typeface="Proxima Nova"/>
                <a:sym typeface="Proxima Nova"/>
              </a:defRPr>
            </a:lvl7pPr>
            <a:lvl8pPr lvl="7" rtl="0">
              <a:spcBef>
                <a:spcPts val="0"/>
              </a:spcBef>
              <a:spcAft>
                <a:spcPts val="0"/>
              </a:spcAft>
              <a:buNone/>
              <a:defRPr sz="1600">
                <a:latin typeface="Proxima Nova"/>
                <a:ea typeface="Proxima Nova"/>
                <a:cs typeface="Proxima Nova"/>
                <a:sym typeface="Proxima Nova"/>
              </a:defRPr>
            </a:lvl8pPr>
            <a:lvl9pPr lvl="8" rtl="0">
              <a:spcBef>
                <a:spcPts val="0"/>
              </a:spcBef>
              <a:spcAft>
                <a:spcPts val="0"/>
              </a:spcAft>
              <a:buNone/>
              <a:defRPr sz="1600">
                <a:latin typeface="Proxima Nova"/>
                <a:ea typeface="Proxima Nova"/>
                <a:cs typeface="Proxima Nova"/>
                <a:sym typeface="Proxima Nova"/>
              </a:defRPr>
            </a:lvl9pPr>
          </a:lstStyle>
          <a:p/>
        </p:txBody>
      </p:sp>
      <p:sp>
        <p:nvSpPr>
          <p:cNvPr id="80" name="Shape 80"/>
          <p:cNvSpPr txBox="1"/>
          <p:nvPr>
            <p:ph idx="13" type="subTitle"/>
          </p:nvPr>
        </p:nvSpPr>
        <p:spPr>
          <a:xfrm>
            <a:off x="826650" y="3233513"/>
            <a:ext cx="3753900" cy="246300"/>
          </a:xfrm>
          <a:prstGeom prst="rect">
            <a:avLst/>
          </a:prstGeom>
        </p:spPr>
        <p:txBody>
          <a:bodyPr anchorCtr="0" anchor="b" bIns="91425" lIns="91425" spcFirstLastPara="1" rIns="91425" wrap="square" tIns="91425"/>
          <a:lstStyle>
            <a:lvl1pPr lvl="0" rtl="0">
              <a:spcBef>
                <a:spcPts val="0"/>
              </a:spcBef>
              <a:spcAft>
                <a:spcPts val="0"/>
              </a:spcAft>
              <a:buNone/>
              <a:defRPr sz="1200">
                <a:solidFill>
                  <a:srgbClr val="A3DBE8"/>
                </a:solidFill>
                <a:latin typeface="Proxima Nova"/>
                <a:ea typeface="Proxima Nova"/>
                <a:cs typeface="Proxima Nova"/>
                <a:sym typeface="Proxima Nova"/>
              </a:defRPr>
            </a:lvl1pPr>
            <a:lvl2pPr lvl="1" rtl="0">
              <a:spcBef>
                <a:spcPts val="0"/>
              </a:spcBef>
              <a:spcAft>
                <a:spcPts val="0"/>
              </a:spcAft>
              <a:buNone/>
              <a:defRPr sz="1200">
                <a:solidFill>
                  <a:srgbClr val="A3DBE8"/>
                </a:solidFill>
                <a:latin typeface="Proxima Nova"/>
                <a:ea typeface="Proxima Nova"/>
                <a:cs typeface="Proxima Nova"/>
                <a:sym typeface="Proxima Nova"/>
              </a:defRPr>
            </a:lvl2pPr>
            <a:lvl3pPr lvl="2" rtl="0">
              <a:spcBef>
                <a:spcPts val="0"/>
              </a:spcBef>
              <a:spcAft>
                <a:spcPts val="0"/>
              </a:spcAft>
              <a:buNone/>
              <a:defRPr sz="1200">
                <a:solidFill>
                  <a:srgbClr val="A3DBE8"/>
                </a:solidFill>
                <a:latin typeface="Proxima Nova"/>
                <a:ea typeface="Proxima Nova"/>
                <a:cs typeface="Proxima Nova"/>
                <a:sym typeface="Proxima Nova"/>
              </a:defRPr>
            </a:lvl3pPr>
            <a:lvl4pPr lvl="3" rtl="0">
              <a:spcBef>
                <a:spcPts val="0"/>
              </a:spcBef>
              <a:spcAft>
                <a:spcPts val="0"/>
              </a:spcAft>
              <a:buNone/>
              <a:defRPr sz="1200">
                <a:solidFill>
                  <a:srgbClr val="A3DBE8"/>
                </a:solidFill>
                <a:latin typeface="Proxima Nova"/>
                <a:ea typeface="Proxima Nova"/>
                <a:cs typeface="Proxima Nova"/>
                <a:sym typeface="Proxima Nova"/>
              </a:defRPr>
            </a:lvl4pPr>
            <a:lvl5pPr lvl="4" rtl="0">
              <a:spcBef>
                <a:spcPts val="0"/>
              </a:spcBef>
              <a:spcAft>
                <a:spcPts val="0"/>
              </a:spcAft>
              <a:buNone/>
              <a:defRPr sz="1200">
                <a:solidFill>
                  <a:srgbClr val="A3DBE8"/>
                </a:solidFill>
                <a:latin typeface="Proxima Nova"/>
                <a:ea typeface="Proxima Nova"/>
                <a:cs typeface="Proxima Nova"/>
                <a:sym typeface="Proxima Nova"/>
              </a:defRPr>
            </a:lvl5pPr>
            <a:lvl6pPr lvl="5" rtl="0">
              <a:spcBef>
                <a:spcPts val="0"/>
              </a:spcBef>
              <a:spcAft>
                <a:spcPts val="0"/>
              </a:spcAft>
              <a:buNone/>
              <a:defRPr sz="1200">
                <a:solidFill>
                  <a:srgbClr val="A3DBE8"/>
                </a:solidFill>
                <a:latin typeface="Proxima Nova"/>
                <a:ea typeface="Proxima Nova"/>
                <a:cs typeface="Proxima Nova"/>
                <a:sym typeface="Proxima Nova"/>
              </a:defRPr>
            </a:lvl6pPr>
            <a:lvl7pPr lvl="6" rtl="0">
              <a:spcBef>
                <a:spcPts val="0"/>
              </a:spcBef>
              <a:spcAft>
                <a:spcPts val="0"/>
              </a:spcAft>
              <a:buNone/>
              <a:defRPr sz="1200">
                <a:solidFill>
                  <a:srgbClr val="A3DBE8"/>
                </a:solidFill>
                <a:latin typeface="Proxima Nova"/>
                <a:ea typeface="Proxima Nova"/>
                <a:cs typeface="Proxima Nova"/>
                <a:sym typeface="Proxima Nova"/>
              </a:defRPr>
            </a:lvl7pPr>
            <a:lvl8pPr lvl="7" rtl="0">
              <a:spcBef>
                <a:spcPts val="0"/>
              </a:spcBef>
              <a:spcAft>
                <a:spcPts val="0"/>
              </a:spcAft>
              <a:buNone/>
              <a:defRPr sz="1200">
                <a:solidFill>
                  <a:srgbClr val="A3DBE8"/>
                </a:solidFill>
                <a:latin typeface="Proxima Nova"/>
                <a:ea typeface="Proxima Nova"/>
                <a:cs typeface="Proxima Nova"/>
                <a:sym typeface="Proxima Nova"/>
              </a:defRPr>
            </a:lvl8pPr>
            <a:lvl9pPr lvl="8" rtl="0">
              <a:spcBef>
                <a:spcPts val="0"/>
              </a:spcBef>
              <a:spcAft>
                <a:spcPts val="0"/>
              </a:spcAft>
              <a:buNone/>
              <a:defRPr sz="1200">
                <a:solidFill>
                  <a:srgbClr val="A3DBE8"/>
                </a:solidFill>
                <a:latin typeface="Proxima Nova"/>
                <a:ea typeface="Proxima Nova"/>
                <a:cs typeface="Proxima Nova"/>
                <a:sym typeface="Proxima Nova"/>
              </a:defRPr>
            </a:lvl9pPr>
          </a:lstStyle>
          <a:p/>
        </p:txBody>
      </p:sp>
      <p:sp>
        <p:nvSpPr>
          <p:cNvPr id="81" name="Shape 81"/>
          <p:cNvSpPr txBox="1"/>
          <p:nvPr>
            <p:ph idx="14" type="subTitle"/>
          </p:nvPr>
        </p:nvSpPr>
        <p:spPr>
          <a:xfrm>
            <a:off x="4630950" y="2942569"/>
            <a:ext cx="3753900" cy="246300"/>
          </a:xfrm>
          <a:prstGeom prst="rect">
            <a:avLst/>
          </a:prstGeom>
        </p:spPr>
        <p:txBody>
          <a:bodyPr anchorCtr="0" anchor="ctr" bIns="91425" lIns="91425" spcFirstLastPara="1" rIns="91425" wrap="square" tIns="91425"/>
          <a:lstStyle>
            <a:lvl1pPr lvl="0" rtl="0">
              <a:spcBef>
                <a:spcPts val="0"/>
              </a:spcBef>
              <a:spcAft>
                <a:spcPts val="0"/>
              </a:spcAft>
              <a:buNone/>
              <a:defRPr sz="1600">
                <a:latin typeface="Proxima Nova"/>
                <a:ea typeface="Proxima Nova"/>
                <a:cs typeface="Proxima Nova"/>
                <a:sym typeface="Proxima Nova"/>
              </a:defRPr>
            </a:lvl1pPr>
            <a:lvl2pPr lvl="1" rtl="0">
              <a:spcBef>
                <a:spcPts val="0"/>
              </a:spcBef>
              <a:spcAft>
                <a:spcPts val="0"/>
              </a:spcAft>
              <a:buNone/>
              <a:defRPr sz="1600">
                <a:latin typeface="Proxima Nova"/>
                <a:ea typeface="Proxima Nova"/>
                <a:cs typeface="Proxima Nova"/>
                <a:sym typeface="Proxima Nova"/>
              </a:defRPr>
            </a:lvl2pPr>
            <a:lvl3pPr lvl="2" rtl="0">
              <a:spcBef>
                <a:spcPts val="0"/>
              </a:spcBef>
              <a:spcAft>
                <a:spcPts val="0"/>
              </a:spcAft>
              <a:buNone/>
              <a:defRPr sz="1600">
                <a:latin typeface="Proxima Nova"/>
                <a:ea typeface="Proxima Nova"/>
                <a:cs typeface="Proxima Nova"/>
                <a:sym typeface="Proxima Nova"/>
              </a:defRPr>
            </a:lvl3pPr>
            <a:lvl4pPr lvl="3" rtl="0">
              <a:spcBef>
                <a:spcPts val="0"/>
              </a:spcBef>
              <a:spcAft>
                <a:spcPts val="0"/>
              </a:spcAft>
              <a:buNone/>
              <a:defRPr sz="1600">
                <a:latin typeface="Proxima Nova"/>
                <a:ea typeface="Proxima Nova"/>
                <a:cs typeface="Proxima Nova"/>
                <a:sym typeface="Proxima Nova"/>
              </a:defRPr>
            </a:lvl4pPr>
            <a:lvl5pPr lvl="4" rtl="0">
              <a:spcBef>
                <a:spcPts val="0"/>
              </a:spcBef>
              <a:spcAft>
                <a:spcPts val="0"/>
              </a:spcAft>
              <a:buNone/>
              <a:defRPr sz="1600">
                <a:latin typeface="Proxima Nova"/>
                <a:ea typeface="Proxima Nova"/>
                <a:cs typeface="Proxima Nova"/>
                <a:sym typeface="Proxima Nova"/>
              </a:defRPr>
            </a:lvl5pPr>
            <a:lvl6pPr lvl="5" rtl="0">
              <a:spcBef>
                <a:spcPts val="0"/>
              </a:spcBef>
              <a:spcAft>
                <a:spcPts val="0"/>
              </a:spcAft>
              <a:buNone/>
              <a:defRPr sz="1600">
                <a:latin typeface="Proxima Nova"/>
                <a:ea typeface="Proxima Nova"/>
                <a:cs typeface="Proxima Nova"/>
                <a:sym typeface="Proxima Nova"/>
              </a:defRPr>
            </a:lvl6pPr>
            <a:lvl7pPr lvl="6" rtl="0">
              <a:spcBef>
                <a:spcPts val="0"/>
              </a:spcBef>
              <a:spcAft>
                <a:spcPts val="0"/>
              </a:spcAft>
              <a:buNone/>
              <a:defRPr sz="1600">
                <a:latin typeface="Proxima Nova"/>
                <a:ea typeface="Proxima Nova"/>
                <a:cs typeface="Proxima Nova"/>
                <a:sym typeface="Proxima Nova"/>
              </a:defRPr>
            </a:lvl7pPr>
            <a:lvl8pPr lvl="7" rtl="0">
              <a:spcBef>
                <a:spcPts val="0"/>
              </a:spcBef>
              <a:spcAft>
                <a:spcPts val="0"/>
              </a:spcAft>
              <a:buNone/>
              <a:defRPr sz="1600">
                <a:latin typeface="Proxima Nova"/>
                <a:ea typeface="Proxima Nova"/>
                <a:cs typeface="Proxima Nova"/>
                <a:sym typeface="Proxima Nova"/>
              </a:defRPr>
            </a:lvl8pPr>
            <a:lvl9pPr lvl="8" rtl="0">
              <a:spcBef>
                <a:spcPts val="0"/>
              </a:spcBef>
              <a:spcAft>
                <a:spcPts val="0"/>
              </a:spcAft>
              <a:buNone/>
              <a:defRPr sz="1600">
                <a:latin typeface="Proxima Nova"/>
                <a:ea typeface="Proxima Nova"/>
                <a:cs typeface="Proxima Nova"/>
                <a:sym typeface="Proxima Nova"/>
              </a:defRPr>
            </a:lvl9pPr>
          </a:lstStyle>
          <a:p/>
        </p:txBody>
      </p:sp>
      <p:sp>
        <p:nvSpPr>
          <p:cNvPr id="82" name="Shape 82"/>
          <p:cNvSpPr txBox="1"/>
          <p:nvPr>
            <p:ph idx="15" type="subTitle"/>
          </p:nvPr>
        </p:nvSpPr>
        <p:spPr>
          <a:xfrm>
            <a:off x="4630950" y="3233513"/>
            <a:ext cx="3753900" cy="246300"/>
          </a:xfrm>
          <a:prstGeom prst="rect">
            <a:avLst/>
          </a:prstGeom>
        </p:spPr>
        <p:txBody>
          <a:bodyPr anchorCtr="0" anchor="b" bIns="91425" lIns="91425" spcFirstLastPara="1" rIns="91425" wrap="square" tIns="91425"/>
          <a:lstStyle>
            <a:lvl1pPr lvl="0" rtl="0">
              <a:spcBef>
                <a:spcPts val="0"/>
              </a:spcBef>
              <a:spcAft>
                <a:spcPts val="0"/>
              </a:spcAft>
              <a:buNone/>
              <a:defRPr sz="1200">
                <a:solidFill>
                  <a:srgbClr val="A3DBE8"/>
                </a:solidFill>
                <a:latin typeface="Proxima Nova"/>
                <a:ea typeface="Proxima Nova"/>
                <a:cs typeface="Proxima Nova"/>
                <a:sym typeface="Proxima Nova"/>
              </a:defRPr>
            </a:lvl1pPr>
            <a:lvl2pPr lvl="1" rtl="0">
              <a:spcBef>
                <a:spcPts val="0"/>
              </a:spcBef>
              <a:spcAft>
                <a:spcPts val="0"/>
              </a:spcAft>
              <a:buNone/>
              <a:defRPr sz="1200">
                <a:solidFill>
                  <a:srgbClr val="A3DBE8"/>
                </a:solidFill>
                <a:latin typeface="Proxima Nova"/>
                <a:ea typeface="Proxima Nova"/>
                <a:cs typeface="Proxima Nova"/>
                <a:sym typeface="Proxima Nova"/>
              </a:defRPr>
            </a:lvl2pPr>
            <a:lvl3pPr lvl="2" rtl="0">
              <a:spcBef>
                <a:spcPts val="0"/>
              </a:spcBef>
              <a:spcAft>
                <a:spcPts val="0"/>
              </a:spcAft>
              <a:buNone/>
              <a:defRPr sz="1200">
                <a:solidFill>
                  <a:srgbClr val="A3DBE8"/>
                </a:solidFill>
                <a:latin typeface="Proxima Nova"/>
                <a:ea typeface="Proxima Nova"/>
                <a:cs typeface="Proxima Nova"/>
                <a:sym typeface="Proxima Nova"/>
              </a:defRPr>
            </a:lvl3pPr>
            <a:lvl4pPr lvl="3" rtl="0">
              <a:spcBef>
                <a:spcPts val="0"/>
              </a:spcBef>
              <a:spcAft>
                <a:spcPts val="0"/>
              </a:spcAft>
              <a:buNone/>
              <a:defRPr sz="1200">
                <a:solidFill>
                  <a:srgbClr val="A3DBE8"/>
                </a:solidFill>
                <a:latin typeface="Proxima Nova"/>
                <a:ea typeface="Proxima Nova"/>
                <a:cs typeface="Proxima Nova"/>
                <a:sym typeface="Proxima Nova"/>
              </a:defRPr>
            </a:lvl4pPr>
            <a:lvl5pPr lvl="4" rtl="0">
              <a:spcBef>
                <a:spcPts val="0"/>
              </a:spcBef>
              <a:spcAft>
                <a:spcPts val="0"/>
              </a:spcAft>
              <a:buNone/>
              <a:defRPr sz="1200">
                <a:solidFill>
                  <a:srgbClr val="A3DBE8"/>
                </a:solidFill>
                <a:latin typeface="Proxima Nova"/>
                <a:ea typeface="Proxima Nova"/>
                <a:cs typeface="Proxima Nova"/>
                <a:sym typeface="Proxima Nova"/>
              </a:defRPr>
            </a:lvl5pPr>
            <a:lvl6pPr lvl="5" rtl="0">
              <a:spcBef>
                <a:spcPts val="0"/>
              </a:spcBef>
              <a:spcAft>
                <a:spcPts val="0"/>
              </a:spcAft>
              <a:buNone/>
              <a:defRPr sz="1200">
                <a:solidFill>
                  <a:srgbClr val="A3DBE8"/>
                </a:solidFill>
                <a:latin typeface="Proxima Nova"/>
                <a:ea typeface="Proxima Nova"/>
                <a:cs typeface="Proxima Nova"/>
                <a:sym typeface="Proxima Nova"/>
              </a:defRPr>
            </a:lvl6pPr>
            <a:lvl7pPr lvl="6" rtl="0">
              <a:spcBef>
                <a:spcPts val="0"/>
              </a:spcBef>
              <a:spcAft>
                <a:spcPts val="0"/>
              </a:spcAft>
              <a:buNone/>
              <a:defRPr sz="1200">
                <a:solidFill>
                  <a:srgbClr val="A3DBE8"/>
                </a:solidFill>
                <a:latin typeface="Proxima Nova"/>
                <a:ea typeface="Proxima Nova"/>
                <a:cs typeface="Proxima Nova"/>
                <a:sym typeface="Proxima Nova"/>
              </a:defRPr>
            </a:lvl7pPr>
            <a:lvl8pPr lvl="7" rtl="0">
              <a:spcBef>
                <a:spcPts val="0"/>
              </a:spcBef>
              <a:spcAft>
                <a:spcPts val="0"/>
              </a:spcAft>
              <a:buNone/>
              <a:defRPr sz="1200">
                <a:solidFill>
                  <a:srgbClr val="A3DBE8"/>
                </a:solidFill>
                <a:latin typeface="Proxima Nova"/>
                <a:ea typeface="Proxima Nova"/>
                <a:cs typeface="Proxima Nova"/>
                <a:sym typeface="Proxima Nova"/>
              </a:defRPr>
            </a:lvl8pPr>
            <a:lvl9pPr lvl="8" rtl="0">
              <a:spcBef>
                <a:spcPts val="0"/>
              </a:spcBef>
              <a:spcAft>
                <a:spcPts val="0"/>
              </a:spcAft>
              <a:buNone/>
              <a:defRPr sz="1200">
                <a:solidFill>
                  <a:srgbClr val="A3DBE8"/>
                </a:solidFill>
                <a:latin typeface="Proxima Nova"/>
                <a:ea typeface="Proxima Nova"/>
                <a:cs typeface="Proxima Nova"/>
                <a:sym typeface="Proxima Nova"/>
              </a:defRPr>
            </a:lvl9pPr>
          </a:lstStyle>
          <a:p/>
        </p:txBody>
      </p:sp>
      <p:sp>
        <p:nvSpPr>
          <p:cNvPr id="83" name="Shape 83"/>
          <p:cNvSpPr txBox="1"/>
          <p:nvPr>
            <p:ph idx="16" type="subTitle"/>
          </p:nvPr>
        </p:nvSpPr>
        <p:spPr>
          <a:xfrm>
            <a:off x="826650" y="3559763"/>
            <a:ext cx="3753900" cy="246300"/>
          </a:xfrm>
          <a:prstGeom prst="rect">
            <a:avLst/>
          </a:prstGeom>
        </p:spPr>
        <p:txBody>
          <a:bodyPr anchorCtr="0" anchor="ctr" bIns="91425" lIns="91425" spcFirstLastPara="1" rIns="91425" wrap="square" tIns="91425"/>
          <a:lstStyle>
            <a:lvl1pPr lvl="0" rtl="0">
              <a:spcBef>
                <a:spcPts val="0"/>
              </a:spcBef>
              <a:spcAft>
                <a:spcPts val="0"/>
              </a:spcAft>
              <a:buNone/>
              <a:defRPr>
                <a:latin typeface="Proxima Nova"/>
                <a:ea typeface="Proxima Nova"/>
                <a:cs typeface="Proxima Nova"/>
                <a:sym typeface="Proxima Nova"/>
              </a:defRPr>
            </a:lvl1pPr>
            <a:lvl2pPr lvl="1" rtl="0">
              <a:spcBef>
                <a:spcPts val="0"/>
              </a:spcBef>
              <a:spcAft>
                <a:spcPts val="0"/>
              </a:spcAft>
              <a:buNone/>
              <a:defRPr>
                <a:latin typeface="Proxima Nova"/>
                <a:ea typeface="Proxima Nova"/>
                <a:cs typeface="Proxima Nova"/>
                <a:sym typeface="Proxima Nova"/>
              </a:defRPr>
            </a:lvl2pPr>
            <a:lvl3pPr lvl="2" rtl="0">
              <a:spcBef>
                <a:spcPts val="0"/>
              </a:spcBef>
              <a:spcAft>
                <a:spcPts val="0"/>
              </a:spcAft>
              <a:buNone/>
              <a:defRPr>
                <a:latin typeface="Proxima Nova"/>
                <a:ea typeface="Proxima Nova"/>
                <a:cs typeface="Proxima Nova"/>
                <a:sym typeface="Proxima Nova"/>
              </a:defRPr>
            </a:lvl3pPr>
            <a:lvl4pPr lvl="3" rtl="0">
              <a:spcBef>
                <a:spcPts val="0"/>
              </a:spcBef>
              <a:spcAft>
                <a:spcPts val="0"/>
              </a:spcAft>
              <a:buNone/>
              <a:defRPr>
                <a:latin typeface="Proxima Nova"/>
                <a:ea typeface="Proxima Nova"/>
                <a:cs typeface="Proxima Nova"/>
                <a:sym typeface="Proxima Nova"/>
              </a:defRPr>
            </a:lvl4pPr>
            <a:lvl5pPr lvl="4" rtl="0">
              <a:spcBef>
                <a:spcPts val="0"/>
              </a:spcBef>
              <a:spcAft>
                <a:spcPts val="0"/>
              </a:spcAft>
              <a:buNone/>
              <a:defRPr>
                <a:latin typeface="Proxima Nova"/>
                <a:ea typeface="Proxima Nova"/>
                <a:cs typeface="Proxima Nova"/>
                <a:sym typeface="Proxima Nova"/>
              </a:defRPr>
            </a:lvl5pPr>
            <a:lvl6pPr lvl="5" rtl="0">
              <a:spcBef>
                <a:spcPts val="0"/>
              </a:spcBef>
              <a:spcAft>
                <a:spcPts val="0"/>
              </a:spcAft>
              <a:buNone/>
              <a:defRPr>
                <a:latin typeface="Proxima Nova"/>
                <a:ea typeface="Proxima Nova"/>
                <a:cs typeface="Proxima Nova"/>
                <a:sym typeface="Proxima Nova"/>
              </a:defRPr>
            </a:lvl6pPr>
            <a:lvl7pPr lvl="6" rtl="0">
              <a:spcBef>
                <a:spcPts val="0"/>
              </a:spcBef>
              <a:spcAft>
                <a:spcPts val="0"/>
              </a:spcAft>
              <a:buNone/>
              <a:defRPr>
                <a:latin typeface="Proxima Nova"/>
                <a:ea typeface="Proxima Nova"/>
                <a:cs typeface="Proxima Nova"/>
                <a:sym typeface="Proxima Nova"/>
              </a:defRPr>
            </a:lvl7pPr>
            <a:lvl8pPr lvl="7" rtl="0">
              <a:spcBef>
                <a:spcPts val="0"/>
              </a:spcBef>
              <a:spcAft>
                <a:spcPts val="0"/>
              </a:spcAft>
              <a:buNone/>
              <a:defRPr>
                <a:latin typeface="Proxima Nova"/>
                <a:ea typeface="Proxima Nova"/>
                <a:cs typeface="Proxima Nova"/>
                <a:sym typeface="Proxima Nova"/>
              </a:defRPr>
            </a:lvl8pPr>
            <a:lvl9pPr lvl="8" rtl="0">
              <a:spcBef>
                <a:spcPts val="0"/>
              </a:spcBef>
              <a:spcAft>
                <a:spcPts val="0"/>
              </a:spcAft>
              <a:buNone/>
              <a:defRPr>
                <a:latin typeface="Proxima Nova"/>
                <a:ea typeface="Proxima Nova"/>
                <a:cs typeface="Proxima Nova"/>
                <a:sym typeface="Proxima Nova"/>
              </a:defRPr>
            </a:lvl9pPr>
          </a:lstStyle>
          <a:p/>
        </p:txBody>
      </p:sp>
      <p:sp>
        <p:nvSpPr>
          <p:cNvPr id="84" name="Shape 84"/>
          <p:cNvSpPr txBox="1"/>
          <p:nvPr>
            <p:ph idx="17" type="subTitle"/>
          </p:nvPr>
        </p:nvSpPr>
        <p:spPr>
          <a:xfrm>
            <a:off x="826650" y="3850706"/>
            <a:ext cx="3753900" cy="246300"/>
          </a:xfrm>
          <a:prstGeom prst="rect">
            <a:avLst/>
          </a:prstGeom>
        </p:spPr>
        <p:txBody>
          <a:bodyPr anchorCtr="0" anchor="b" bIns="91425" lIns="91425" spcFirstLastPara="1" rIns="91425" wrap="square" tIns="91425"/>
          <a:lstStyle>
            <a:lvl1pPr lvl="0" rtl="0">
              <a:spcBef>
                <a:spcPts val="0"/>
              </a:spcBef>
              <a:spcAft>
                <a:spcPts val="0"/>
              </a:spcAft>
              <a:buNone/>
              <a:defRPr sz="1200">
                <a:solidFill>
                  <a:srgbClr val="A3DBE8"/>
                </a:solidFill>
                <a:latin typeface="Proxima Nova"/>
                <a:ea typeface="Proxima Nova"/>
                <a:cs typeface="Proxima Nova"/>
                <a:sym typeface="Proxima Nova"/>
              </a:defRPr>
            </a:lvl1pPr>
            <a:lvl2pPr lvl="1" rtl="0">
              <a:spcBef>
                <a:spcPts val="0"/>
              </a:spcBef>
              <a:spcAft>
                <a:spcPts val="0"/>
              </a:spcAft>
              <a:buNone/>
              <a:defRPr sz="1200">
                <a:solidFill>
                  <a:srgbClr val="A3DBE8"/>
                </a:solidFill>
                <a:latin typeface="Proxima Nova"/>
                <a:ea typeface="Proxima Nova"/>
                <a:cs typeface="Proxima Nova"/>
                <a:sym typeface="Proxima Nova"/>
              </a:defRPr>
            </a:lvl2pPr>
            <a:lvl3pPr lvl="2" rtl="0">
              <a:spcBef>
                <a:spcPts val="0"/>
              </a:spcBef>
              <a:spcAft>
                <a:spcPts val="0"/>
              </a:spcAft>
              <a:buNone/>
              <a:defRPr sz="1200">
                <a:solidFill>
                  <a:srgbClr val="A3DBE8"/>
                </a:solidFill>
                <a:latin typeface="Proxima Nova"/>
                <a:ea typeface="Proxima Nova"/>
                <a:cs typeface="Proxima Nova"/>
                <a:sym typeface="Proxima Nova"/>
              </a:defRPr>
            </a:lvl3pPr>
            <a:lvl4pPr lvl="3" rtl="0">
              <a:spcBef>
                <a:spcPts val="0"/>
              </a:spcBef>
              <a:spcAft>
                <a:spcPts val="0"/>
              </a:spcAft>
              <a:buNone/>
              <a:defRPr sz="1200">
                <a:solidFill>
                  <a:srgbClr val="A3DBE8"/>
                </a:solidFill>
                <a:latin typeface="Proxima Nova"/>
                <a:ea typeface="Proxima Nova"/>
                <a:cs typeface="Proxima Nova"/>
                <a:sym typeface="Proxima Nova"/>
              </a:defRPr>
            </a:lvl4pPr>
            <a:lvl5pPr lvl="4" rtl="0">
              <a:spcBef>
                <a:spcPts val="0"/>
              </a:spcBef>
              <a:spcAft>
                <a:spcPts val="0"/>
              </a:spcAft>
              <a:buNone/>
              <a:defRPr sz="1200">
                <a:solidFill>
                  <a:srgbClr val="A3DBE8"/>
                </a:solidFill>
                <a:latin typeface="Proxima Nova"/>
                <a:ea typeface="Proxima Nova"/>
                <a:cs typeface="Proxima Nova"/>
                <a:sym typeface="Proxima Nova"/>
              </a:defRPr>
            </a:lvl5pPr>
            <a:lvl6pPr lvl="5" rtl="0">
              <a:spcBef>
                <a:spcPts val="0"/>
              </a:spcBef>
              <a:spcAft>
                <a:spcPts val="0"/>
              </a:spcAft>
              <a:buNone/>
              <a:defRPr sz="1200">
                <a:solidFill>
                  <a:srgbClr val="A3DBE8"/>
                </a:solidFill>
                <a:latin typeface="Proxima Nova"/>
                <a:ea typeface="Proxima Nova"/>
                <a:cs typeface="Proxima Nova"/>
                <a:sym typeface="Proxima Nova"/>
              </a:defRPr>
            </a:lvl6pPr>
            <a:lvl7pPr lvl="6" rtl="0">
              <a:spcBef>
                <a:spcPts val="0"/>
              </a:spcBef>
              <a:spcAft>
                <a:spcPts val="0"/>
              </a:spcAft>
              <a:buNone/>
              <a:defRPr sz="1200">
                <a:solidFill>
                  <a:srgbClr val="A3DBE8"/>
                </a:solidFill>
                <a:latin typeface="Proxima Nova"/>
                <a:ea typeface="Proxima Nova"/>
                <a:cs typeface="Proxima Nova"/>
                <a:sym typeface="Proxima Nova"/>
              </a:defRPr>
            </a:lvl7pPr>
            <a:lvl8pPr lvl="7" rtl="0">
              <a:spcBef>
                <a:spcPts val="0"/>
              </a:spcBef>
              <a:spcAft>
                <a:spcPts val="0"/>
              </a:spcAft>
              <a:buNone/>
              <a:defRPr sz="1200">
                <a:solidFill>
                  <a:srgbClr val="A3DBE8"/>
                </a:solidFill>
                <a:latin typeface="Proxima Nova"/>
                <a:ea typeface="Proxima Nova"/>
                <a:cs typeface="Proxima Nova"/>
                <a:sym typeface="Proxima Nova"/>
              </a:defRPr>
            </a:lvl8pPr>
            <a:lvl9pPr lvl="8" rtl="0">
              <a:spcBef>
                <a:spcPts val="0"/>
              </a:spcBef>
              <a:spcAft>
                <a:spcPts val="0"/>
              </a:spcAft>
              <a:buNone/>
              <a:defRPr sz="1200">
                <a:solidFill>
                  <a:srgbClr val="A3DBE8"/>
                </a:solidFill>
                <a:latin typeface="Proxima Nova"/>
                <a:ea typeface="Proxima Nova"/>
                <a:cs typeface="Proxima Nova"/>
                <a:sym typeface="Proxima Nova"/>
              </a:defRPr>
            </a:lvl9pPr>
          </a:lstStyle>
          <a:p/>
        </p:txBody>
      </p:sp>
      <p:sp>
        <p:nvSpPr>
          <p:cNvPr id="85" name="Shape 85"/>
          <p:cNvSpPr txBox="1"/>
          <p:nvPr>
            <p:ph idx="18" type="subTitle"/>
          </p:nvPr>
        </p:nvSpPr>
        <p:spPr>
          <a:xfrm>
            <a:off x="4630950" y="3559763"/>
            <a:ext cx="3753900" cy="246300"/>
          </a:xfrm>
          <a:prstGeom prst="rect">
            <a:avLst/>
          </a:prstGeom>
        </p:spPr>
        <p:txBody>
          <a:bodyPr anchorCtr="0" anchor="ctr" bIns="91425" lIns="91425" spcFirstLastPara="1" rIns="91425" wrap="square" tIns="91425"/>
          <a:lstStyle>
            <a:lvl1pPr lvl="0" rtl="0">
              <a:spcBef>
                <a:spcPts val="0"/>
              </a:spcBef>
              <a:spcAft>
                <a:spcPts val="0"/>
              </a:spcAft>
              <a:buNone/>
              <a:defRPr sz="1600">
                <a:latin typeface="Proxima Nova"/>
                <a:ea typeface="Proxima Nova"/>
                <a:cs typeface="Proxima Nova"/>
                <a:sym typeface="Proxima Nova"/>
              </a:defRPr>
            </a:lvl1pPr>
            <a:lvl2pPr lvl="1" rtl="0">
              <a:spcBef>
                <a:spcPts val="0"/>
              </a:spcBef>
              <a:spcAft>
                <a:spcPts val="0"/>
              </a:spcAft>
              <a:buNone/>
              <a:defRPr sz="1600">
                <a:latin typeface="Proxima Nova"/>
                <a:ea typeface="Proxima Nova"/>
                <a:cs typeface="Proxima Nova"/>
                <a:sym typeface="Proxima Nova"/>
              </a:defRPr>
            </a:lvl2pPr>
            <a:lvl3pPr lvl="2" rtl="0">
              <a:spcBef>
                <a:spcPts val="0"/>
              </a:spcBef>
              <a:spcAft>
                <a:spcPts val="0"/>
              </a:spcAft>
              <a:buNone/>
              <a:defRPr sz="1600">
                <a:latin typeface="Proxima Nova"/>
                <a:ea typeface="Proxima Nova"/>
                <a:cs typeface="Proxima Nova"/>
                <a:sym typeface="Proxima Nova"/>
              </a:defRPr>
            </a:lvl3pPr>
            <a:lvl4pPr lvl="3" rtl="0">
              <a:spcBef>
                <a:spcPts val="0"/>
              </a:spcBef>
              <a:spcAft>
                <a:spcPts val="0"/>
              </a:spcAft>
              <a:buNone/>
              <a:defRPr sz="1600">
                <a:latin typeface="Proxima Nova"/>
                <a:ea typeface="Proxima Nova"/>
                <a:cs typeface="Proxima Nova"/>
                <a:sym typeface="Proxima Nova"/>
              </a:defRPr>
            </a:lvl4pPr>
            <a:lvl5pPr lvl="4" rtl="0">
              <a:spcBef>
                <a:spcPts val="0"/>
              </a:spcBef>
              <a:spcAft>
                <a:spcPts val="0"/>
              </a:spcAft>
              <a:buNone/>
              <a:defRPr sz="1600">
                <a:latin typeface="Proxima Nova"/>
                <a:ea typeface="Proxima Nova"/>
                <a:cs typeface="Proxima Nova"/>
                <a:sym typeface="Proxima Nova"/>
              </a:defRPr>
            </a:lvl5pPr>
            <a:lvl6pPr lvl="5" rtl="0">
              <a:spcBef>
                <a:spcPts val="0"/>
              </a:spcBef>
              <a:spcAft>
                <a:spcPts val="0"/>
              </a:spcAft>
              <a:buNone/>
              <a:defRPr sz="1600">
                <a:latin typeface="Proxima Nova"/>
                <a:ea typeface="Proxima Nova"/>
                <a:cs typeface="Proxima Nova"/>
                <a:sym typeface="Proxima Nova"/>
              </a:defRPr>
            </a:lvl6pPr>
            <a:lvl7pPr lvl="6" rtl="0">
              <a:spcBef>
                <a:spcPts val="0"/>
              </a:spcBef>
              <a:spcAft>
                <a:spcPts val="0"/>
              </a:spcAft>
              <a:buNone/>
              <a:defRPr sz="1600">
                <a:latin typeface="Proxima Nova"/>
                <a:ea typeface="Proxima Nova"/>
                <a:cs typeface="Proxima Nova"/>
                <a:sym typeface="Proxima Nova"/>
              </a:defRPr>
            </a:lvl7pPr>
            <a:lvl8pPr lvl="7" rtl="0">
              <a:spcBef>
                <a:spcPts val="0"/>
              </a:spcBef>
              <a:spcAft>
                <a:spcPts val="0"/>
              </a:spcAft>
              <a:buNone/>
              <a:defRPr sz="1600">
                <a:latin typeface="Proxima Nova"/>
                <a:ea typeface="Proxima Nova"/>
                <a:cs typeface="Proxima Nova"/>
                <a:sym typeface="Proxima Nova"/>
              </a:defRPr>
            </a:lvl8pPr>
            <a:lvl9pPr lvl="8" rtl="0">
              <a:spcBef>
                <a:spcPts val="0"/>
              </a:spcBef>
              <a:spcAft>
                <a:spcPts val="0"/>
              </a:spcAft>
              <a:buNone/>
              <a:defRPr sz="1600">
                <a:latin typeface="Proxima Nova"/>
                <a:ea typeface="Proxima Nova"/>
                <a:cs typeface="Proxima Nova"/>
                <a:sym typeface="Proxima Nova"/>
              </a:defRPr>
            </a:lvl9pPr>
          </a:lstStyle>
          <a:p/>
        </p:txBody>
      </p:sp>
      <p:sp>
        <p:nvSpPr>
          <p:cNvPr id="86" name="Shape 86"/>
          <p:cNvSpPr txBox="1"/>
          <p:nvPr>
            <p:ph idx="19" type="subTitle"/>
          </p:nvPr>
        </p:nvSpPr>
        <p:spPr>
          <a:xfrm>
            <a:off x="4630950" y="3850706"/>
            <a:ext cx="3753900" cy="246300"/>
          </a:xfrm>
          <a:prstGeom prst="rect">
            <a:avLst/>
          </a:prstGeom>
        </p:spPr>
        <p:txBody>
          <a:bodyPr anchorCtr="0" anchor="b" bIns="91425" lIns="91425" spcFirstLastPara="1" rIns="91425" wrap="square" tIns="91425"/>
          <a:lstStyle>
            <a:lvl1pPr lvl="0" rtl="0">
              <a:spcBef>
                <a:spcPts val="0"/>
              </a:spcBef>
              <a:spcAft>
                <a:spcPts val="0"/>
              </a:spcAft>
              <a:buNone/>
              <a:defRPr sz="1200">
                <a:solidFill>
                  <a:srgbClr val="A3DBE8"/>
                </a:solidFill>
                <a:latin typeface="Proxima Nova"/>
                <a:ea typeface="Proxima Nova"/>
                <a:cs typeface="Proxima Nova"/>
                <a:sym typeface="Proxima Nova"/>
              </a:defRPr>
            </a:lvl1pPr>
            <a:lvl2pPr lvl="1" rtl="0">
              <a:spcBef>
                <a:spcPts val="0"/>
              </a:spcBef>
              <a:spcAft>
                <a:spcPts val="0"/>
              </a:spcAft>
              <a:buNone/>
              <a:defRPr sz="1200">
                <a:solidFill>
                  <a:srgbClr val="A3DBE8"/>
                </a:solidFill>
                <a:latin typeface="Proxima Nova"/>
                <a:ea typeface="Proxima Nova"/>
                <a:cs typeface="Proxima Nova"/>
                <a:sym typeface="Proxima Nova"/>
              </a:defRPr>
            </a:lvl2pPr>
            <a:lvl3pPr lvl="2" rtl="0">
              <a:spcBef>
                <a:spcPts val="0"/>
              </a:spcBef>
              <a:spcAft>
                <a:spcPts val="0"/>
              </a:spcAft>
              <a:buNone/>
              <a:defRPr sz="1200">
                <a:solidFill>
                  <a:srgbClr val="A3DBE8"/>
                </a:solidFill>
                <a:latin typeface="Proxima Nova"/>
                <a:ea typeface="Proxima Nova"/>
                <a:cs typeface="Proxima Nova"/>
                <a:sym typeface="Proxima Nova"/>
              </a:defRPr>
            </a:lvl3pPr>
            <a:lvl4pPr lvl="3" rtl="0">
              <a:spcBef>
                <a:spcPts val="0"/>
              </a:spcBef>
              <a:spcAft>
                <a:spcPts val="0"/>
              </a:spcAft>
              <a:buNone/>
              <a:defRPr sz="1200">
                <a:solidFill>
                  <a:srgbClr val="A3DBE8"/>
                </a:solidFill>
                <a:latin typeface="Proxima Nova"/>
                <a:ea typeface="Proxima Nova"/>
                <a:cs typeface="Proxima Nova"/>
                <a:sym typeface="Proxima Nova"/>
              </a:defRPr>
            </a:lvl4pPr>
            <a:lvl5pPr lvl="4" rtl="0">
              <a:spcBef>
                <a:spcPts val="0"/>
              </a:spcBef>
              <a:spcAft>
                <a:spcPts val="0"/>
              </a:spcAft>
              <a:buNone/>
              <a:defRPr sz="1200">
                <a:solidFill>
                  <a:srgbClr val="A3DBE8"/>
                </a:solidFill>
                <a:latin typeface="Proxima Nova"/>
                <a:ea typeface="Proxima Nova"/>
                <a:cs typeface="Proxima Nova"/>
                <a:sym typeface="Proxima Nova"/>
              </a:defRPr>
            </a:lvl5pPr>
            <a:lvl6pPr lvl="5" rtl="0">
              <a:spcBef>
                <a:spcPts val="0"/>
              </a:spcBef>
              <a:spcAft>
                <a:spcPts val="0"/>
              </a:spcAft>
              <a:buNone/>
              <a:defRPr sz="1200">
                <a:solidFill>
                  <a:srgbClr val="A3DBE8"/>
                </a:solidFill>
                <a:latin typeface="Proxima Nova"/>
                <a:ea typeface="Proxima Nova"/>
                <a:cs typeface="Proxima Nova"/>
                <a:sym typeface="Proxima Nova"/>
              </a:defRPr>
            </a:lvl6pPr>
            <a:lvl7pPr lvl="6" rtl="0">
              <a:spcBef>
                <a:spcPts val="0"/>
              </a:spcBef>
              <a:spcAft>
                <a:spcPts val="0"/>
              </a:spcAft>
              <a:buNone/>
              <a:defRPr sz="1200">
                <a:solidFill>
                  <a:srgbClr val="A3DBE8"/>
                </a:solidFill>
                <a:latin typeface="Proxima Nova"/>
                <a:ea typeface="Proxima Nova"/>
                <a:cs typeface="Proxima Nova"/>
                <a:sym typeface="Proxima Nova"/>
              </a:defRPr>
            </a:lvl7pPr>
            <a:lvl8pPr lvl="7" rtl="0">
              <a:spcBef>
                <a:spcPts val="0"/>
              </a:spcBef>
              <a:spcAft>
                <a:spcPts val="0"/>
              </a:spcAft>
              <a:buNone/>
              <a:defRPr sz="1200">
                <a:solidFill>
                  <a:srgbClr val="A3DBE8"/>
                </a:solidFill>
                <a:latin typeface="Proxima Nova"/>
                <a:ea typeface="Proxima Nova"/>
                <a:cs typeface="Proxima Nova"/>
                <a:sym typeface="Proxima Nova"/>
              </a:defRPr>
            </a:lvl8pPr>
            <a:lvl9pPr lvl="8" rtl="0">
              <a:spcBef>
                <a:spcPts val="0"/>
              </a:spcBef>
              <a:spcAft>
                <a:spcPts val="0"/>
              </a:spcAft>
              <a:buNone/>
              <a:defRPr sz="1200">
                <a:solidFill>
                  <a:srgbClr val="A3DBE8"/>
                </a:solidFill>
                <a:latin typeface="Proxima Nova"/>
                <a:ea typeface="Proxima Nova"/>
                <a:cs typeface="Proxima Nova"/>
                <a:sym typeface="Proxima Nova"/>
              </a:defRPr>
            </a:lvl9pPr>
          </a:lstStyle>
          <a:p/>
        </p:txBody>
      </p:sp>
      <p:sp>
        <p:nvSpPr>
          <p:cNvPr id="87" name="Shape 87"/>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88" name="Shape 88"/>
          <p:cNvSpPr txBox="1"/>
          <p:nvPr>
            <p:ph idx="20"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headline only">
    <p:spTree>
      <p:nvGrpSpPr>
        <p:cNvPr id="89" name="Shape 89"/>
        <p:cNvGrpSpPr/>
        <p:nvPr/>
      </p:nvGrpSpPr>
      <p:grpSpPr>
        <a:xfrm>
          <a:off x="0" y="0"/>
          <a:ext cx="0" cy="0"/>
          <a:chOff x="0" y="0"/>
          <a:chExt cx="0" cy="0"/>
        </a:xfrm>
      </p:grpSpPr>
      <p:sp>
        <p:nvSpPr>
          <p:cNvPr id="90" name="Shape 90"/>
          <p:cNvSpPr txBox="1"/>
          <p:nvPr>
            <p:ph type="title"/>
          </p:nvPr>
        </p:nvSpPr>
        <p:spPr>
          <a:xfrm>
            <a:off x="826650" y="1704884"/>
            <a:ext cx="7490700" cy="1063200"/>
          </a:xfrm>
          <a:prstGeom prst="rect">
            <a:avLst/>
          </a:prstGeom>
        </p:spPr>
        <p:txBody>
          <a:bodyPr anchorCtr="0" anchor="ctr" bIns="91425" lIns="91425" spcFirstLastPara="1" rIns="91425" wrap="square" tIns="91425"/>
          <a:lstStyle>
            <a:lvl1pPr lvl="0" rtl="0" algn="ctr">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91" name="Shape 91"/>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ext only">
    <p:spTree>
      <p:nvGrpSpPr>
        <p:cNvPr id="92" name="Shape 92"/>
        <p:cNvGrpSpPr/>
        <p:nvPr/>
      </p:nvGrpSpPr>
      <p:grpSpPr>
        <a:xfrm>
          <a:off x="0" y="0"/>
          <a:ext cx="0" cy="0"/>
          <a:chOff x="0" y="0"/>
          <a:chExt cx="0" cy="0"/>
        </a:xfrm>
      </p:grpSpPr>
      <p:sp>
        <p:nvSpPr>
          <p:cNvPr id="93" name="Shape 93"/>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94" name="Shape 94"/>
          <p:cNvSpPr txBox="1"/>
          <p:nvPr>
            <p:ph idx="1" type="body"/>
          </p:nvPr>
        </p:nvSpPr>
        <p:spPr>
          <a:xfrm>
            <a:off x="826700" y="1625925"/>
            <a:ext cx="7490700" cy="2644800"/>
          </a:xfrm>
          <a:prstGeom prst="rect">
            <a:avLst/>
          </a:prstGeom>
        </p:spPr>
        <p:txBody>
          <a:bodyPr anchorCtr="0" anchor="t" bIns="91425" lIns="91425" spcFirstLastPara="1" rIns="91425" wrap="square" tIns="91425"/>
          <a:lstStyle>
            <a:lvl1pPr indent="-292100" lvl="0" marL="457200" rtl="0">
              <a:spcBef>
                <a:spcPts val="600"/>
              </a:spcBef>
              <a:spcAft>
                <a:spcPts val="0"/>
              </a:spcAft>
              <a:buSzPts val="1000"/>
              <a:buFont typeface="Proxima Nova"/>
              <a:buChar char="●"/>
              <a:defRPr>
                <a:latin typeface="Proxima Nova"/>
                <a:ea typeface="Proxima Nova"/>
                <a:cs typeface="Proxima Nova"/>
                <a:sym typeface="Proxima Nova"/>
              </a:defRPr>
            </a:lvl1pPr>
            <a:lvl2pPr indent="-292100" lvl="1" marL="914400" rtl="0">
              <a:spcBef>
                <a:spcPts val="0"/>
              </a:spcBef>
              <a:spcAft>
                <a:spcPts val="0"/>
              </a:spcAft>
              <a:buSzPts val="1000"/>
              <a:buFont typeface="Proxima Nova"/>
              <a:buChar char="○"/>
              <a:defRPr>
                <a:latin typeface="Proxima Nova"/>
                <a:ea typeface="Proxima Nova"/>
                <a:cs typeface="Proxima Nova"/>
                <a:sym typeface="Proxima Nova"/>
              </a:defRPr>
            </a:lvl2pPr>
            <a:lvl3pPr indent="-292100" lvl="2" marL="1371600" rtl="0">
              <a:spcBef>
                <a:spcPts val="0"/>
              </a:spcBef>
              <a:spcAft>
                <a:spcPts val="0"/>
              </a:spcAft>
              <a:buSzPts val="1000"/>
              <a:buFont typeface="Proxima Nova"/>
              <a:buChar char="■"/>
              <a:defRPr>
                <a:latin typeface="Proxima Nova"/>
                <a:ea typeface="Proxima Nova"/>
                <a:cs typeface="Proxima Nova"/>
                <a:sym typeface="Proxima Nova"/>
              </a:defRPr>
            </a:lvl3pPr>
            <a:lvl4pPr indent="-292100" lvl="3" marL="1828800" rtl="0">
              <a:spcBef>
                <a:spcPts val="0"/>
              </a:spcBef>
              <a:spcAft>
                <a:spcPts val="0"/>
              </a:spcAft>
              <a:buSzPts val="1000"/>
              <a:buFont typeface="Proxima Nova"/>
              <a:buChar char="●"/>
              <a:defRPr>
                <a:latin typeface="Proxima Nova"/>
                <a:ea typeface="Proxima Nova"/>
                <a:cs typeface="Proxima Nova"/>
                <a:sym typeface="Proxima Nova"/>
              </a:defRPr>
            </a:lvl4pPr>
            <a:lvl5pPr indent="-292100" lvl="4" marL="2286000" rtl="0">
              <a:spcBef>
                <a:spcPts val="0"/>
              </a:spcBef>
              <a:spcAft>
                <a:spcPts val="0"/>
              </a:spcAft>
              <a:buSzPts val="1000"/>
              <a:buFont typeface="Proxima Nova"/>
              <a:buChar char="○"/>
              <a:defRPr>
                <a:latin typeface="Proxima Nova"/>
                <a:ea typeface="Proxima Nova"/>
                <a:cs typeface="Proxima Nova"/>
                <a:sym typeface="Proxima Nova"/>
              </a:defRPr>
            </a:lvl5pPr>
            <a:lvl6pPr indent="-292100" lvl="5" marL="2743200" rtl="0">
              <a:spcBef>
                <a:spcPts val="0"/>
              </a:spcBef>
              <a:spcAft>
                <a:spcPts val="0"/>
              </a:spcAft>
              <a:buSzPts val="1000"/>
              <a:buFont typeface="Proxima Nova"/>
              <a:buChar char="■"/>
              <a:defRPr>
                <a:latin typeface="Proxima Nova"/>
                <a:ea typeface="Proxima Nova"/>
                <a:cs typeface="Proxima Nova"/>
                <a:sym typeface="Proxima Nova"/>
              </a:defRPr>
            </a:lvl6pPr>
            <a:lvl7pPr indent="-292100" lvl="6" marL="3200400" rtl="0">
              <a:spcBef>
                <a:spcPts val="0"/>
              </a:spcBef>
              <a:spcAft>
                <a:spcPts val="0"/>
              </a:spcAft>
              <a:buSzPts val="1000"/>
              <a:buFont typeface="Proxima Nova"/>
              <a:buChar char="●"/>
              <a:defRPr>
                <a:latin typeface="Proxima Nova"/>
                <a:ea typeface="Proxima Nova"/>
                <a:cs typeface="Proxima Nova"/>
                <a:sym typeface="Proxima Nova"/>
              </a:defRPr>
            </a:lvl7pPr>
            <a:lvl8pPr indent="-292100" lvl="7" marL="3657600" rtl="0">
              <a:spcBef>
                <a:spcPts val="0"/>
              </a:spcBef>
              <a:spcAft>
                <a:spcPts val="0"/>
              </a:spcAft>
              <a:buSzPts val="1000"/>
              <a:buFont typeface="Proxima Nova"/>
              <a:buChar char="○"/>
              <a:defRPr>
                <a:latin typeface="Proxima Nova"/>
                <a:ea typeface="Proxima Nova"/>
                <a:cs typeface="Proxima Nova"/>
                <a:sym typeface="Proxima Nova"/>
              </a:defRPr>
            </a:lvl8pPr>
            <a:lvl9pPr indent="-292100" lvl="8" marL="4114800" rtl="0">
              <a:spcBef>
                <a:spcPts val="0"/>
              </a:spcBef>
              <a:spcAft>
                <a:spcPts val="0"/>
              </a:spcAft>
              <a:buSzPts val="1000"/>
              <a:buFont typeface="Proxima Nova"/>
              <a:buChar char="■"/>
              <a:defRPr>
                <a:latin typeface="Proxima Nova"/>
                <a:ea typeface="Proxima Nova"/>
                <a:cs typeface="Proxima Nova"/>
                <a:sym typeface="Proxima Nova"/>
              </a:defRPr>
            </a:lvl9pPr>
          </a:lstStyle>
          <a:p/>
        </p:txBody>
      </p:sp>
      <p:sp>
        <p:nvSpPr>
          <p:cNvPr id="95" name="Shape 95"/>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96" name="Shape 96"/>
          <p:cNvSpPr txBox="1"/>
          <p:nvPr>
            <p:ph idx="2" type="subTitle"/>
          </p:nvPr>
        </p:nvSpPr>
        <p:spPr>
          <a:xfrm>
            <a:off x="826650" y="929775"/>
            <a:ext cx="7490700" cy="6567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ext left, graphic right">
    <p:spTree>
      <p:nvGrpSpPr>
        <p:cNvPr id="97" name="Shape 97"/>
        <p:cNvGrpSpPr/>
        <p:nvPr/>
      </p:nvGrpSpPr>
      <p:grpSpPr>
        <a:xfrm>
          <a:off x="0" y="0"/>
          <a:ext cx="0" cy="0"/>
          <a:chOff x="0" y="0"/>
          <a:chExt cx="0" cy="0"/>
        </a:xfrm>
      </p:grpSpPr>
      <p:sp>
        <p:nvSpPr>
          <p:cNvPr id="98" name="Shape 98"/>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99" name="Shape 99"/>
          <p:cNvSpPr txBox="1"/>
          <p:nvPr>
            <p:ph idx="1" type="body"/>
          </p:nvPr>
        </p:nvSpPr>
        <p:spPr>
          <a:xfrm>
            <a:off x="826700" y="1625925"/>
            <a:ext cx="3585000" cy="2644800"/>
          </a:xfrm>
          <a:prstGeom prst="rect">
            <a:avLst/>
          </a:prstGeom>
        </p:spPr>
        <p:txBody>
          <a:bodyPr anchorCtr="0" anchor="t" bIns="91425" lIns="91425" spcFirstLastPara="1" rIns="91425" wrap="square" tIns="91425"/>
          <a:lstStyle>
            <a:lvl1pPr indent="-292100" lvl="0" marL="457200" rtl="0">
              <a:spcBef>
                <a:spcPts val="600"/>
              </a:spcBef>
              <a:spcAft>
                <a:spcPts val="0"/>
              </a:spcAft>
              <a:buSzPts val="1000"/>
              <a:buChar char="●"/>
              <a:defRPr/>
            </a:lvl1pPr>
            <a:lvl2pPr indent="-292100" lvl="1" marL="914400" rtl="0">
              <a:spcBef>
                <a:spcPts val="0"/>
              </a:spcBef>
              <a:spcAft>
                <a:spcPts val="0"/>
              </a:spcAft>
              <a:buSzPts val="1000"/>
              <a:buChar char="○"/>
              <a:defRPr/>
            </a:lvl2pPr>
            <a:lvl3pPr indent="-292100" lvl="2" marL="1371600" rtl="0">
              <a:spcBef>
                <a:spcPts val="0"/>
              </a:spcBef>
              <a:spcAft>
                <a:spcPts val="0"/>
              </a:spcAft>
              <a:buSzPts val="1000"/>
              <a:buChar char="■"/>
              <a:defRPr/>
            </a:lvl3pPr>
            <a:lvl4pPr indent="-292100" lvl="3" marL="1828800" rtl="0">
              <a:spcBef>
                <a:spcPts val="0"/>
              </a:spcBef>
              <a:spcAft>
                <a:spcPts val="0"/>
              </a:spcAft>
              <a:buSzPts val="1000"/>
              <a:buChar char="●"/>
              <a:defRPr/>
            </a:lvl4pPr>
            <a:lvl5pPr indent="-292100" lvl="4" marL="2286000" rtl="0">
              <a:spcBef>
                <a:spcPts val="0"/>
              </a:spcBef>
              <a:spcAft>
                <a:spcPts val="0"/>
              </a:spcAft>
              <a:buSzPts val="1000"/>
              <a:buChar char="○"/>
              <a:defRPr/>
            </a:lvl5pPr>
            <a:lvl6pPr indent="-292100" lvl="5" marL="2743200" rtl="0">
              <a:spcBef>
                <a:spcPts val="0"/>
              </a:spcBef>
              <a:spcAft>
                <a:spcPts val="0"/>
              </a:spcAft>
              <a:buSzPts val="1000"/>
              <a:buChar char="■"/>
              <a:defRPr/>
            </a:lvl6pPr>
            <a:lvl7pPr indent="-292100" lvl="6" marL="3200400" rtl="0">
              <a:spcBef>
                <a:spcPts val="0"/>
              </a:spcBef>
              <a:spcAft>
                <a:spcPts val="0"/>
              </a:spcAft>
              <a:buSzPts val="1000"/>
              <a:buChar char="●"/>
              <a:defRPr/>
            </a:lvl7pPr>
            <a:lvl8pPr indent="-292100" lvl="7" marL="3657600" rtl="0">
              <a:spcBef>
                <a:spcPts val="0"/>
              </a:spcBef>
              <a:spcAft>
                <a:spcPts val="0"/>
              </a:spcAft>
              <a:buSzPts val="1000"/>
              <a:buChar char="○"/>
              <a:defRPr/>
            </a:lvl8pPr>
            <a:lvl9pPr indent="-292100" lvl="8" marL="4114800" rtl="0">
              <a:spcBef>
                <a:spcPts val="0"/>
              </a:spcBef>
              <a:spcAft>
                <a:spcPts val="0"/>
              </a:spcAft>
              <a:buSzPts val="1000"/>
              <a:buChar char="■"/>
              <a:defRPr/>
            </a:lvl9pPr>
          </a:lstStyle>
          <a:p/>
        </p:txBody>
      </p:sp>
      <p:sp>
        <p:nvSpPr>
          <p:cNvPr id="100" name="Shape 100"/>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101" name="Shape 101"/>
          <p:cNvSpPr txBox="1"/>
          <p:nvPr>
            <p:ph idx="2"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graphic left, text right">
    <p:spTree>
      <p:nvGrpSpPr>
        <p:cNvPr id="102" name="Shape 102"/>
        <p:cNvGrpSpPr/>
        <p:nvPr/>
      </p:nvGrpSpPr>
      <p:grpSpPr>
        <a:xfrm>
          <a:off x="0" y="0"/>
          <a:ext cx="0" cy="0"/>
          <a:chOff x="0" y="0"/>
          <a:chExt cx="0" cy="0"/>
        </a:xfrm>
      </p:grpSpPr>
      <p:sp>
        <p:nvSpPr>
          <p:cNvPr id="103" name="Shape 103"/>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104" name="Shape 104"/>
          <p:cNvSpPr txBox="1"/>
          <p:nvPr>
            <p:ph idx="1" type="body"/>
          </p:nvPr>
        </p:nvSpPr>
        <p:spPr>
          <a:xfrm>
            <a:off x="4732350" y="1625925"/>
            <a:ext cx="3585000" cy="2644800"/>
          </a:xfrm>
          <a:prstGeom prst="rect">
            <a:avLst/>
          </a:prstGeom>
        </p:spPr>
        <p:txBody>
          <a:bodyPr anchorCtr="0" anchor="t" bIns="91425" lIns="91425" spcFirstLastPara="1" rIns="91425" wrap="square" tIns="91425"/>
          <a:lstStyle>
            <a:lvl1pPr indent="-292100" lvl="0" marL="457200" rtl="0">
              <a:spcBef>
                <a:spcPts val="600"/>
              </a:spcBef>
              <a:spcAft>
                <a:spcPts val="0"/>
              </a:spcAft>
              <a:buSzPts val="1000"/>
              <a:buChar char="●"/>
              <a:defRPr/>
            </a:lvl1pPr>
            <a:lvl2pPr indent="-292100" lvl="1" marL="914400" rtl="0">
              <a:spcBef>
                <a:spcPts val="0"/>
              </a:spcBef>
              <a:spcAft>
                <a:spcPts val="0"/>
              </a:spcAft>
              <a:buSzPts val="1000"/>
              <a:buChar char="○"/>
              <a:defRPr/>
            </a:lvl2pPr>
            <a:lvl3pPr indent="-292100" lvl="2" marL="1371600" rtl="0">
              <a:spcBef>
                <a:spcPts val="0"/>
              </a:spcBef>
              <a:spcAft>
                <a:spcPts val="0"/>
              </a:spcAft>
              <a:buSzPts val="1000"/>
              <a:buChar char="■"/>
              <a:defRPr/>
            </a:lvl3pPr>
            <a:lvl4pPr indent="-292100" lvl="3" marL="1828800" rtl="0">
              <a:spcBef>
                <a:spcPts val="0"/>
              </a:spcBef>
              <a:spcAft>
                <a:spcPts val="0"/>
              </a:spcAft>
              <a:buSzPts val="1000"/>
              <a:buChar char="●"/>
              <a:defRPr/>
            </a:lvl4pPr>
            <a:lvl5pPr indent="-292100" lvl="4" marL="2286000" rtl="0">
              <a:spcBef>
                <a:spcPts val="0"/>
              </a:spcBef>
              <a:spcAft>
                <a:spcPts val="0"/>
              </a:spcAft>
              <a:buSzPts val="1000"/>
              <a:buChar char="○"/>
              <a:defRPr/>
            </a:lvl5pPr>
            <a:lvl6pPr indent="-292100" lvl="5" marL="2743200" rtl="0">
              <a:spcBef>
                <a:spcPts val="0"/>
              </a:spcBef>
              <a:spcAft>
                <a:spcPts val="0"/>
              </a:spcAft>
              <a:buSzPts val="1000"/>
              <a:buChar char="■"/>
              <a:defRPr/>
            </a:lvl6pPr>
            <a:lvl7pPr indent="-292100" lvl="6" marL="3200400" rtl="0">
              <a:spcBef>
                <a:spcPts val="0"/>
              </a:spcBef>
              <a:spcAft>
                <a:spcPts val="0"/>
              </a:spcAft>
              <a:buSzPts val="1000"/>
              <a:buChar char="●"/>
              <a:defRPr/>
            </a:lvl7pPr>
            <a:lvl8pPr indent="-292100" lvl="7" marL="3657600" rtl="0">
              <a:spcBef>
                <a:spcPts val="0"/>
              </a:spcBef>
              <a:spcAft>
                <a:spcPts val="0"/>
              </a:spcAft>
              <a:buSzPts val="1000"/>
              <a:buChar char="○"/>
              <a:defRPr/>
            </a:lvl8pPr>
            <a:lvl9pPr indent="-292100" lvl="8" marL="4114800" rtl="0">
              <a:spcBef>
                <a:spcPts val="0"/>
              </a:spcBef>
              <a:spcAft>
                <a:spcPts val="0"/>
              </a:spcAft>
              <a:buSzPts val="1000"/>
              <a:buChar char="■"/>
              <a:defRPr/>
            </a:lvl9pPr>
          </a:lstStyle>
          <a:p/>
        </p:txBody>
      </p:sp>
      <p:sp>
        <p:nvSpPr>
          <p:cNvPr id="105" name="Shape 105"/>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106" name="Shape 106"/>
          <p:cNvSpPr txBox="1"/>
          <p:nvPr>
            <p:ph idx="2"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wo columns, graphics">
    <p:spTree>
      <p:nvGrpSpPr>
        <p:cNvPr id="107" name="Shape 107"/>
        <p:cNvGrpSpPr/>
        <p:nvPr/>
      </p:nvGrpSpPr>
      <p:grpSpPr>
        <a:xfrm>
          <a:off x="0" y="0"/>
          <a:ext cx="0" cy="0"/>
          <a:chOff x="0" y="0"/>
          <a:chExt cx="0" cy="0"/>
        </a:xfrm>
      </p:grpSpPr>
      <p:sp>
        <p:nvSpPr>
          <p:cNvPr id="108" name="Shape 108"/>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109" name="Shape 109"/>
          <p:cNvSpPr txBox="1"/>
          <p:nvPr>
            <p:ph idx="1" type="subTitle"/>
          </p:nvPr>
        </p:nvSpPr>
        <p:spPr>
          <a:xfrm>
            <a:off x="4968475" y="2753153"/>
            <a:ext cx="3348900" cy="499800"/>
          </a:xfrm>
          <a:prstGeom prst="rect">
            <a:avLst/>
          </a:prstGeom>
        </p:spPr>
        <p:txBody>
          <a:bodyPr anchorCtr="0" anchor="b" bIns="91425" lIns="91425" spcFirstLastPara="1" rIns="91425" wrap="square" tIns="91425"/>
          <a:lstStyle>
            <a:lvl1pPr lvl="0" rtl="0" algn="ctr">
              <a:lnSpc>
                <a:spcPct val="100000"/>
              </a:lnSpc>
              <a:spcBef>
                <a:spcPts val="0"/>
              </a:spcBef>
              <a:spcAft>
                <a:spcPts val="0"/>
              </a:spcAft>
              <a:buNone/>
              <a:defRPr b="1"/>
            </a:lvl1pPr>
            <a:lvl2pPr lvl="1" rtl="0" algn="ctr">
              <a:lnSpc>
                <a:spcPct val="100000"/>
              </a:lnSpc>
              <a:spcBef>
                <a:spcPts val="0"/>
              </a:spcBef>
              <a:spcAft>
                <a:spcPts val="0"/>
              </a:spcAft>
              <a:buNone/>
              <a:defRPr b="1"/>
            </a:lvl2pPr>
            <a:lvl3pPr lvl="2" rtl="0" algn="ctr">
              <a:lnSpc>
                <a:spcPct val="100000"/>
              </a:lnSpc>
              <a:spcBef>
                <a:spcPts val="0"/>
              </a:spcBef>
              <a:spcAft>
                <a:spcPts val="0"/>
              </a:spcAft>
              <a:buNone/>
              <a:defRPr b="1"/>
            </a:lvl3pPr>
            <a:lvl4pPr lvl="3" rtl="0" algn="ctr">
              <a:lnSpc>
                <a:spcPct val="100000"/>
              </a:lnSpc>
              <a:spcBef>
                <a:spcPts val="0"/>
              </a:spcBef>
              <a:spcAft>
                <a:spcPts val="0"/>
              </a:spcAft>
              <a:buNone/>
              <a:defRPr b="1"/>
            </a:lvl4pPr>
            <a:lvl5pPr lvl="4" rtl="0" algn="ctr">
              <a:lnSpc>
                <a:spcPct val="100000"/>
              </a:lnSpc>
              <a:spcBef>
                <a:spcPts val="0"/>
              </a:spcBef>
              <a:spcAft>
                <a:spcPts val="0"/>
              </a:spcAft>
              <a:buNone/>
              <a:defRPr b="1"/>
            </a:lvl5pPr>
            <a:lvl6pPr lvl="5" rtl="0" algn="ctr">
              <a:lnSpc>
                <a:spcPct val="100000"/>
              </a:lnSpc>
              <a:spcBef>
                <a:spcPts val="0"/>
              </a:spcBef>
              <a:spcAft>
                <a:spcPts val="0"/>
              </a:spcAft>
              <a:buNone/>
              <a:defRPr b="1"/>
            </a:lvl6pPr>
            <a:lvl7pPr lvl="6" rtl="0" algn="ctr">
              <a:lnSpc>
                <a:spcPct val="100000"/>
              </a:lnSpc>
              <a:spcBef>
                <a:spcPts val="0"/>
              </a:spcBef>
              <a:spcAft>
                <a:spcPts val="0"/>
              </a:spcAft>
              <a:buNone/>
              <a:defRPr b="1"/>
            </a:lvl7pPr>
            <a:lvl8pPr lvl="7" rtl="0" algn="ctr">
              <a:lnSpc>
                <a:spcPct val="100000"/>
              </a:lnSpc>
              <a:spcBef>
                <a:spcPts val="0"/>
              </a:spcBef>
              <a:spcAft>
                <a:spcPts val="0"/>
              </a:spcAft>
              <a:buNone/>
              <a:defRPr b="1"/>
            </a:lvl8pPr>
            <a:lvl9pPr lvl="8" rtl="0" algn="ctr">
              <a:lnSpc>
                <a:spcPct val="100000"/>
              </a:lnSpc>
              <a:spcBef>
                <a:spcPts val="0"/>
              </a:spcBef>
              <a:spcAft>
                <a:spcPts val="0"/>
              </a:spcAft>
              <a:buNone/>
              <a:defRPr b="1"/>
            </a:lvl9pPr>
          </a:lstStyle>
          <a:p/>
        </p:txBody>
      </p:sp>
      <p:sp>
        <p:nvSpPr>
          <p:cNvPr id="110" name="Shape 110"/>
          <p:cNvSpPr txBox="1"/>
          <p:nvPr>
            <p:ph idx="2" type="body"/>
          </p:nvPr>
        </p:nvSpPr>
        <p:spPr>
          <a:xfrm>
            <a:off x="4968350" y="3138578"/>
            <a:ext cx="3348900" cy="1341300"/>
          </a:xfrm>
          <a:prstGeom prst="rect">
            <a:avLst/>
          </a:prstGeom>
        </p:spPr>
        <p:txBody>
          <a:bodyPr anchorCtr="0" anchor="t" bIns="91425" lIns="91425" spcFirstLastPara="1" rIns="91425" wrap="square" tIns="91425"/>
          <a:lstStyle>
            <a:lvl1pPr indent="-304800" lvl="0" marL="457200" rtl="0" algn="ctr">
              <a:spcBef>
                <a:spcPts val="600"/>
              </a:spcBef>
              <a:spcAft>
                <a:spcPts val="0"/>
              </a:spcAft>
              <a:buSzPts val="1200"/>
              <a:buChar char="●"/>
              <a:defRPr sz="1200"/>
            </a:lvl1pPr>
            <a:lvl2pPr indent="-304800" lvl="1" marL="914400" rtl="0" algn="ctr">
              <a:spcBef>
                <a:spcPts val="480"/>
              </a:spcBef>
              <a:spcAft>
                <a:spcPts val="0"/>
              </a:spcAft>
              <a:buSzPts val="1200"/>
              <a:buChar char="○"/>
              <a:defRPr sz="1200"/>
            </a:lvl2pPr>
            <a:lvl3pPr indent="-304800" lvl="2" marL="1371600" rtl="0" algn="ctr">
              <a:spcBef>
                <a:spcPts val="480"/>
              </a:spcBef>
              <a:spcAft>
                <a:spcPts val="0"/>
              </a:spcAft>
              <a:buSzPts val="1200"/>
              <a:buChar char="■"/>
              <a:defRPr sz="1200"/>
            </a:lvl3pPr>
            <a:lvl4pPr indent="-304800" lvl="3" marL="1828800" rtl="0" algn="ctr">
              <a:spcBef>
                <a:spcPts val="360"/>
              </a:spcBef>
              <a:spcAft>
                <a:spcPts val="0"/>
              </a:spcAft>
              <a:buSzPts val="1200"/>
              <a:buChar char="●"/>
              <a:defRPr sz="1200"/>
            </a:lvl4pPr>
            <a:lvl5pPr indent="-304800" lvl="4" marL="2286000" rtl="0" algn="ctr">
              <a:spcBef>
                <a:spcPts val="360"/>
              </a:spcBef>
              <a:spcAft>
                <a:spcPts val="0"/>
              </a:spcAft>
              <a:buSzPts val="1200"/>
              <a:buChar char="○"/>
              <a:defRPr sz="1200"/>
            </a:lvl5pPr>
            <a:lvl6pPr indent="-304800" lvl="5" marL="2743200" rtl="0" algn="ctr">
              <a:spcBef>
                <a:spcPts val="360"/>
              </a:spcBef>
              <a:spcAft>
                <a:spcPts val="0"/>
              </a:spcAft>
              <a:buSzPts val="1200"/>
              <a:buChar char="■"/>
              <a:defRPr sz="1200"/>
            </a:lvl6pPr>
            <a:lvl7pPr indent="-304800" lvl="6" marL="3200400" rtl="0" algn="ctr">
              <a:spcBef>
                <a:spcPts val="360"/>
              </a:spcBef>
              <a:spcAft>
                <a:spcPts val="0"/>
              </a:spcAft>
              <a:buSzPts val="1200"/>
              <a:buChar char="●"/>
              <a:defRPr sz="1200"/>
            </a:lvl7pPr>
            <a:lvl8pPr indent="-304800" lvl="7" marL="3657600" rtl="0" algn="ctr">
              <a:spcBef>
                <a:spcPts val="360"/>
              </a:spcBef>
              <a:spcAft>
                <a:spcPts val="0"/>
              </a:spcAft>
              <a:buSzPts val="1200"/>
              <a:buChar char="○"/>
              <a:defRPr sz="1200"/>
            </a:lvl8pPr>
            <a:lvl9pPr indent="-304800" lvl="8" marL="4114800" rtl="0" algn="ctr">
              <a:spcBef>
                <a:spcPts val="360"/>
              </a:spcBef>
              <a:spcAft>
                <a:spcPts val="0"/>
              </a:spcAft>
              <a:buSzPts val="1200"/>
              <a:buChar char="■"/>
              <a:defRPr sz="1200"/>
            </a:lvl9pPr>
          </a:lstStyle>
          <a:p/>
        </p:txBody>
      </p:sp>
      <p:sp>
        <p:nvSpPr>
          <p:cNvPr id="111" name="Shape 111"/>
          <p:cNvSpPr txBox="1"/>
          <p:nvPr>
            <p:ph idx="3" type="subTitle"/>
          </p:nvPr>
        </p:nvSpPr>
        <p:spPr>
          <a:xfrm>
            <a:off x="826650" y="2753153"/>
            <a:ext cx="3348900" cy="499800"/>
          </a:xfrm>
          <a:prstGeom prst="rect">
            <a:avLst/>
          </a:prstGeom>
        </p:spPr>
        <p:txBody>
          <a:bodyPr anchorCtr="0" anchor="b" bIns="91425" lIns="91425" spcFirstLastPara="1" rIns="91425" wrap="square" tIns="91425"/>
          <a:lstStyle>
            <a:lvl1pPr lvl="0" rtl="0" algn="ctr">
              <a:lnSpc>
                <a:spcPct val="100000"/>
              </a:lnSpc>
              <a:spcBef>
                <a:spcPts val="0"/>
              </a:spcBef>
              <a:spcAft>
                <a:spcPts val="0"/>
              </a:spcAft>
              <a:buNone/>
              <a:defRPr b="1"/>
            </a:lvl1pPr>
            <a:lvl2pPr lvl="1" rtl="0" algn="ctr">
              <a:lnSpc>
                <a:spcPct val="100000"/>
              </a:lnSpc>
              <a:spcBef>
                <a:spcPts val="0"/>
              </a:spcBef>
              <a:spcAft>
                <a:spcPts val="0"/>
              </a:spcAft>
              <a:buNone/>
              <a:defRPr b="1"/>
            </a:lvl2pPr>
            <a:lvl3pPr lvl="2" rtl="0" algn="ctr">
              <a:lnSpc>
                <a:spcPct val="100000"/>
              </a:lnSpc>
              <a:spcBef>
                <a:spcPts val="0"/>
              </a:spcBef>
              <a:spcAft>
                <a:spcPts val="0"/>
              </a:spcAft>
              <a:buNone/>
              <a:defRPr b="1"/>
            </a:lvl3pPr>
            <a:lvl4pPr lvl="3" rtl="0" algn="ctr">
              <a:lnSpc>
                <a:spcPct val="100000"/>
              </a:lnSpc>
              <a:spcBef>
                <a:spcPts val="0"/>
              </a:spcBef>
              <a:spcAft>
                <a:spcPts val="0"/>
              </a:spcAft>
              <a:buNone/>
              <a:defRPr b="1"/>
            </a:lvl4pPr>
            <a:lvl5pPr lvl="4" rtl="0" algn="ctr">
              <a:lnSpc>
                <a:spcPct val="100000"/>
              </a:lnSpc>
              <a:spcBef>
                <a:spcPts val="0"/>
              </a:spcBef>
              <a:spcAft>
                <a:spcPts val="0"/>
              </a:spcAft>
              <a:buNone/>
              <a:defRPr b="1"/>
            </a:lvl5pPr>
            <a:lvl6pPr lvl="5" rtl="0" algn="ctr">
              <a:lnSpc>
                <a:spcPct val="100000"/>
              </a:lnSpc>
              <a:spcBef>
                <a:spcPts val="0"/>
              </a:spcBef>
              <a:spcAft>
                <a:spcPts val="0"/>
              </a:spcAft>
              <a:buNone/>
              <a:defRPr b="1"/>
            </a:lvl6pPr>
            <a:lvl7pPr lvl="6" rtl="0" algn="ctr">
              <a:lnSpc>
                <a:spcPct val="100000"/>
              </a:lnSpc>
              <a:spcBef>
                <a:spcPts val="0"/>
              </a:spcBef>
              <a:spcAft>
                <a:spcPts val="0"/>
              </a:spcAft>
              <a:buNone/>
              <a:defRPr b="1"/>
            </a:lvl7pPr>
            <a:lvl8pPr lvl="7" rtl="0" algn="ctr">
              <a:lnSpc>
                <a:spcPct val="100000"/>
              </a:lnSpc>
              <a:spcBef>
                <a:spcPts val="0"/>
              </a:spcBef>
              <a:spcAft>
                <a:spcPts val="0"/>
              </a:spcAft>
              <a:buNone/>
              <a:defRPr b="1"/>
            </a:lvl8pPr>
            <a:lvl9pPr lvl="8" rtl="0" algn="ctr">
              <a:lnSpc>
                <a:spcPct val="100000"/>
              </a:lnSpc>
              <a:spcBef>
                <a:spcPts val="0"/>
              </a:spcBef>
              <a:spcAft>
                <a:spcPts val="0"/>
              </a:spcAft>
              <a:buNone/>
              <a:defRPr b="1"/>
            </a:lvl9pPr>
          </a:lstStyle>
          <a:p/>
        </p:txBody>
      </p:sp>
      <p:sp>
        <p:nvSpPr>
          <p:cNvPr id="112" name="Shape 112"/>
          <p:cNvSpPr txBox="1"/>
          <p:nvPr>
            <p:ph idx="4" type="body"/>
          </p:nvPr>
        </p:nvSpPr>
        <p:spPr>
          <a:xfrm>
            <a:off x="826525" y="3138578"/>
            <a:ext cx="3348900" cy="1341300"/>
          </a:xfrm>
          <a:prstGeom prst="rect">
            <a:avLst/>
          </a:prstGeom>
        </p:spPr>
        <p:txBody>
          <a:bodyPr anchorCtr="0" anchor="t" bIns="91425" lIns="91425" spcFirstLastPara="1" rIns="91425" wrap="square" tIns="91425"/>
          <a:lstStyle>
            <a:lvl1pPr indent="-304800" lvl="0" marL="457200" rtl="0" algn="ctr">
              <a:spcBef>
                <a:spcPts val="600"/>
              </a:spcBef>
              <a:spcAft>
                <a:spcPts val="0"/>
              </a:spcAft>
              <a:buSzPts val="1200"/>
              <a:buChar char="●"/>
              <a:defRPr sz="1200"/>
            </a:lvl1pPr>
            <a:lvl2pPr indent="-304800" lvl="1" marL="914400" rtl="0" algn="ctr">
              <a:spcBef>
                <a:spcPts val="480"/>
              </a:spcBef>
              <a:spcAft>
                <a:spcPts val="0"/>
              </a:spcAft>
              <a:buSzPts val="1200"/>
              <a:buChar char="○"/>
              <a:defRPr sz="1200"/>
            </a:lvl2pPr>
            <a:lvl3pPr indent="-304800" lvl="2" marL="1371600" rtl="0" algn="ctr">
              <a:spcBef>
                <a:spcPts val="480"/>
              </a:spcBef>
              <a:spcAft>
                <a:spcPts val="0"/>
              </a:spcAft>
              <a:buSzPts val="1200"/>
              <a:buChar char="■"/>
              <a:defRPr sz="1200"/>
            </a:lvl3pPr>
            <a:lvl4pPr indent="-304800" lvl="3" marL="1828800" rtl="0" algn="ctr">
              <a:spcBef>
                <a:spcPts val="360"/>
              </a:spcBef>
              <a:spcAft>
                <a:spcPts val="0"/>
              </a:spcAft>
              <a:buSzPts val="1200"/>
              <a:buChar char="●"/>
              <a:defRPr sz="1200"/>
            </a:lvl4pPr>
            <a:lvl5pPr indent="-304800" lvl="4" marL="2286000" rtl="0" algn="ctr">
              <a:spcBef>
                <a:spcPts val="360"/>
              </a:spcBef>
              <a:spcAft>
                <a:spcPts val="0"/>
              </a:spcAft>
              <a:buSzPts val="1200"/>
              <a:buChar char="○"/>
              <a:defRPr sz="1200"/>
            </a:lvl5pPr>
            <a:lvl6pPr indent="-304800" lvl="5" marL="2743200" rtl="0" algn="ctr">
              <a:spcBef>
                <a:spcPts val="360"/>
              </a:spcBef>
              <a:spcAft>
                <a:spcPts val="0"/>
              </a:spcAft>
              <a:buSzPts val="1200"/>
              <a:buChar char="■"/>
              <a:defRPr sz="1200"/>
            </a:lvl6pPr>
            <a:lvl7pPr indent="-304800" lvl="6" marL="3200400" rtl="0" algn="ctr">
              <a:spcBef>
                <a:spcPts val="360"/>
              </a:spcBef>
              <a:spcAft>
                <a:spcPts val="0"/>
              </a:spcAft>
              <a:buSzPts val="1200"/>
              <a:buChar char="●"/>
              <a:defRPr sz="1200"/>
            </a:lvl7pPr>
            <a:lvl8pPr indent="-304800" lvl="7" marL="3657600" rtl="0" algn="ctr">
              <a:spcBef>
                <a:spcPts val="360"/>
              </a:spcBef>
              <a:spcAft>
                <a:spcPts val="0"/>
              </a:spcAft>
              <a:buSzPts val="1200"/>
              <a:buChar char="○"/>
              <a:defRPr sz="1200"/>
            </a:lvl8pPr>
            <a:lvl9pPr indent="-304800" lvl="8" marL="4114800" rtl="0" algn="ctr">
              <a:spcBef>
                <a:spcPts val="360"/>
              </a:spcBef>
              <a:spcAft>
                <a:spcPts val="0"/>
              </a:spcAft>
              <a:buSzPts val="1200"/>
              <a:buChar char="■"/>
              <a:defRPr sz="1200"/>
            </a:lvl9pPr>
          </a:lstStyle>
          <a:p/>
        </p:txBody>
      </p:sp>
      <p:sp>
        <p:nvSpPr>
          <p:cNvPr id="113" name="Shape 113"/>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114" name="Shape 114"/>
          <p:cNvSpPr txBox="1"/>
          <p:nvPr>
            <p:ph idx="5"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wo columns, text">
    <p:spTree>
      <p:nvGrpSpPr>
        <p:cNvPr id="115" name="Shape 115"/>
        <p:cNvGrpSpPr/>
        <p:nvPr/>
      </p:nvGrpSpPr>
      <p:grpSpPr>
        <a:xfrm>
          <a:off x="0" y="0"/>
          <a:ext cx="0" cy="0"/>
          <a:chOff x="0" y="0"/>
          <a:chExt cx="0" cy="0"/>
        </a:xfrm>
      </p:grpSpPr>
      <p:sp>
        <p:nvSpPr>
          <p:cNvPr id="116" name="Shape 116"/>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117" name="Shape 117"/>
          <p:cNvSpPr txBox="1"/>
          <p:nvPr>
            <p:ph idx="1" type="subTitle"/>
          </p:nvPr>
        </p:nvSpPr>
        <p:spPr>
          <a:xfrm>
            <a:off x="4968475" y="1867647"/>
            <a:ext cx="3348900" cy="499800"/>
          </a:xfrm>
          <a:prstGeom prst="rect">
            <a:avLst/>
          </a:prstGeom>
        </p:spPr>
        <p:txBody>
          <a:bodyPr anchorCtr="0" anchor="b" bIns="91425" lIns="91425" spcFirstLastPara="1" rIns="91425" wrap="square" tIns="91425"/>
          <a:lstStyle>
            <a:lvl1pPr lvl="0" rtl="0" algn="ctr">
              <a:lnSpc>
                <a:spcPct val="100000"/>
              </a:lnSpc>
              <a:spcBef>
                <a:spcPts val="0"/>
              </a:spcBef>
              <a:spcAft>
                <a:spcPts val="0"/>
              </a:spcAft>
              <a:buNone/>
              <a:defRPr b="1"/>
            </a:lvl1pPr>
            <a:lvl2pPr lvl="1" rtl="0" algn="ctr">
              <a:lnSpc>
                <a:spcPct val="100000"/>
              </a:lnSpc>
              <a:spcBef>
                <a:spcPts val="0"/>
              </a:spcBef>
              <a:spcAft>
                <a:spcPts val="0"/>
              </a:spcAft>
              <a:buNone/>
              <a:defRPr b="1"/>
            </a:lvl2pPr>
            <a:lvl3pPr lvl="2" rtl="0" algn="ctr">
              <a:lnSpc>
                <a:spcPct val="100000"/>
              </a:lnSpc>
              <a:spcBef>
                <a:spcPts val="0"/>
              </a:spcBef>
              <a:spcAft>
                <a:spcPts val="0"/>
              </a:spcAft>
              <a:buNone/>
              <a:defRPr b="1"/>
            </a:lvl3pPr>
            <a:lvl4pPr lvl="3" rtl="0" algn="ctr">
              <a:lnSpc>
                <a:spcPct val="100000"/>
              </a:lnSpc>
              <a:spcBef>
                <a:spcPts val="0"/>
              </a:spcBef>
              <a:spcAft>
                <a:spcPts val="0"/>
              </a:spcAft>
              <a:buNone/>
              <a:defRPr b="1"/>
            </a:lvl4pPr>
            <a:lvl5pPr lvl="4" rtl="0" algn="ctr">
              <a:lnSpc>
                <a:spcPct val="100000"/>
              </a:lnSpc>
              <a:spcBef>
                <a:spcPts val="0"/>
              </a:spcBef>
              <a:spcAft>
                <a:spcPts val="0"/>
              </a:spcAft>
              <a:buNone/>
              <a:defRPr b="1"/>
            </a:lvl5pPr>
            <a:lvl6pPr lvl="5" rtl="0" algn="ctr">
              <a:lnSpc>
                <a:spcPct val="100000"/>
              </a:lnSpc>
              <a:spcBef>
                <a:spcPts val="0"/>
              </a:spcBef>
              <a:spcAft>
                <a:spcPts val="0"/>
              </a:spcAft>
              <a:buNone/>
              <a:defRPr b="1"/>
            </a:lvl6pPr>
            <a:lvl7pPr lvl="6" rtl="0" algn="ctr">
              <a:lnSpc>
                <a:spcPct val="100000"/>
              </a:lnSpc>
              <a:spcBef>
                <a:spcPts val="0"/>
              </a:spcBef>
              <a:spcAft>
                <a:spcPts val="0"/>
              </a:spcAft>
              <a:buNone/>
              <a:defRPr b="1"/>
            </a:lvl7pPr>
            <a:lvl8pPr lvl="7" rtl="0" algn="ctr">
              <a:lnSpc>
                <a:spcPct val="100000"/>
              </a:lnSpc>
              <a:spcBef>
                <a:spcPts val="0"/>
              </a:spcBef>
              <a:spcAft>
                <a:spcPts val="0"/>
              </a:spcAft>
              <a:buNone/>
              <a:defRPr b="1"/>
            </a:lvl8pPr>
            <a:lvl9pPr lvl="8" rtl="0" algn="ctr">
              <a:lnSpc>
                <a:spcPct val="100000"/>
              </a:lnSpc>
              <a:spcBef>
                <a:spcPts val="0"/>
              </a:spcBef>
              <a:spcAft>
                <a:spcPts val="0"/>
              </a:spcAft>
              <a:buNone/>
              <a:defRPr b="1"/>
            </a:lvl9pPr>
          </a:lstStyle>
          <a:p/>
        </p:txBody>
      </p:sp>
      <p:sp>
        <p:nvSpPr>
          <p:cNvPr id="118" name="Shape 118"/>
          <p:cNvSpPr txBox="1"/>
          <p:nvPr>
            <p:ph idx="2" type="body"/>
          </p:nvPr>
        </p:nvSpPr>
        <p:spPr>
          <a:xfrm>
            <a:off x="4968350" y="2367377"/>
            <a:ext cx="3348900" cy="2074500"/>
          </a:xfrm>
          <a:prstGeom prst="rect">
            <a:avLst/>
          </a:prstGeom>
        </p:spPr>
        <p:txBody>
          <a:bodyPr anchorCtr="0" anchor="t" bIns="91425" lIns="91425" spcFirstLastPara="1" rIns="91425" wrap="square" tIns="91425"/>
          <a:lstStyle>
            <a:lvl1pPr indent="-304800" lvl="0" marL="457200" rtl="0" algn="ctr">
              <a:spcBef>
                <a:spcPts val="600"/>
              </a:spcBef>
              <a:spcAft>
                <a:spcPts val="0"/>
              </a:spcAft>
              <a:buSzPts val="1200"/>
              <a:buChar char="●"/>
              <a:defRPr sz="1200"/>
            </a:lvl1pPr>
            <a:lvl2pPr indent="-304800" lvl="1" marL="914400" rtl="0" algn="ctr">
              <a:spcBef>
                <a:spcPts val="480"/>
              </a:spcBef>
              <a:spcAft>
                <a:spcPts val="0"/>
              </a:spcAft>
              <a:buSzPts val="1200"/>
              <a:buChar char="○"/>
              <a:defRPr sz="1200"/>
            </a:lvl2pPr>
            <a:lvl3pPr indent="-304800" lvl="2" marL="1371600" rtl="0" algn="ctr">
              <a:spcBef>
                <a:spcPts val="480"/>
              </a:spcBef>
              <a:spcAft>
                <a:spcPts val="0"/>
              </a:spcAft>
              <a:buSzPts val="1200"/>
              <a:buChar char="■"/>
              <a:defRPr sz="1200"/>
            </a:lvl3pPr>
            <a:lvl4pPr indent="-304800" lvl="3" marL="1828800" rtl="0" algn="ctr">
              <a:spcBef>
                <a:spcPts val="360"/>
              </a:spcBef>
              <a:spcAft>
                <a:spcPts val="0"/>
              </a:spcAft>
              <a:buSzPts val="1200"/>
              <a:buChar char="●"/>
              <a:defRPr sz="1200"/>
            </a:lvl4pPr>
            <a:lvl5pPr indent="-304800" lvl="4" marL="2286000" rtl="0" algn="ctr">
              <a:spcBef>
                <a:spcPts val="360"/>
              </a:spcBef>
              <a:spcAft>
                <a:spcPts val="0"/>
              </a:spcAft>
              <a:buSzPts val="1200"/>
              <a:buChar char="○"/>
              <a:defRPr sz="1200"/>
            </a:lvl5pPr>
            <a:lvl6pPr indent="-304800" lvl="5" marL="2743200" rtl="0" algn="ctr">
              <a:spcBef>
                <a:spcPts val="360"/>
              </a:spcBef>
              <a:spcAft>
                <a:spcPts val="0"/>
              </a:spcAft>
              <a:buSzPts val="1200"/>
              <a:buChar char="■"/>
              <a:defRPr sz="1200"/>
            </a:lvl6pPr>
            <a:lvl7pPr indent="-304800" lvl="6" marL="3200400" rtl="0" algn="ctr">
              <a:spcBef>
                <a:spcPts val="360"/>
              </a:spcBef>
              <a:spcAft>
                <a:spcPts val="0"/>
              </a:spcAft>
              <a:buSzPts val="1200"/>
              <a:buChar char="●"/>
              <a:defRPr sz="1200"/>
            </a:lvl7pPr>
            <a:lvl8pPr indent="-304800" lvl="7" marL="3657600" rtl="0" algn="ctr">
              <a:spcBef>
                <a:spcPts val="360"/>
              </a:spcBef>
              <a:spcAft>
                <a:spcPts val="0"/>
              </a:spcAft>
              <a:buSzPts val="1200"/>
              <a:buChar char="○"/>
              <a:defRPr sz="1200"/>
            </a:lvl8pPr>
            <a:lvl9pPr indent="-304800" lvl="8" marL="4114800" rtl="0" algn="ctr">
              <a:spcBef>
                <a:spcPts val="360"/>
              </a:spcBef>
              <a:spcAft>
                <a:spcPts val="0"/>
              </a:spcAft>
              <a:buSzPts val="1200"/>
              <a:buChar char="■"/>
              <a:defRPr sz="1200"/>
            </a:lvl9pPr>
          </a:lstStyle>
          <a:p/>
        </p:txBody>
      </p:sp>
      <p:sp>
        <p:nvSpPr>
          <p:cNvPr id="119" name="Shape 119"/>
          <p:cNvSpPr txBox="1"/>
          <p:nvPr>
            <p:ph idx="3" type="subTitle"/>
          </p:nvPr>
        </p:nvSpPr>
        <p:spPr>
          <a:xfrm>
            <a:off x="826650" y="1867647"/>
            <a:ext cx="3348900" cy="499800"/>
          </a:xfrm>
          <a:prstGeom prst="rect">
            <a:avLst/>
          </a:prstGeom>
        </p:spPr>
        <p:txBody>
          <a:bodyPr anchorCtr="0" anchor="b" bIns="91425" lIns="91425" spcFirstLastPara="1" rIns="91425" wrap="square" tIns="91425"/>
          <a:lstStyle>
            <a:lvl1pPr lvl="0" rtl="0" algn="ctr">
              <a:lnSpc>
                <a:spcPct val="100000"/>
              </a:lnSpc>
              <a:spcBef>
                <a:spcPts val="0"/>
              </a:spcBef>
              <a:spcAft>
                <a:spcPts val="0"/>
              </a:spcAft>
              <a:buNone/>
              <a:defRPr b="1"/>
            </a:lvl1pPr>
            <a:lvl2pPr lvl="1" rtl="0" algn="ctr">
              <a:lnSpc>
                <a:spcPct val="100000"/>
              </a:lnSpc>
              <a:spcBef>
                <a:spcPts val="0"/>
              </a:spcBef>
              <a:spcAft>
                <a:spcPts val="0"/>
              </a:spcAft>
              <a:buNone/>
              <a:defRPr b="1"/>
            </a:lvl2pPr>
            <a:lvl3pPr lvl="2" rtl="0" algn="ctr">
              <a:lnSpc>
                <a:spcPct val="100000"/>
              </a:lnSpc>
              <a:spcBef>
                <a:spcPts val="0"/>
              </a:spcBef>
              <a:spcAft>
                <a:spcPts val="0"/>
              </a:spcAft>
              <a:buNone/>
              <a:defRPr b="1"/>
            </a:lvl3pPr>
            <a:lvl4pPr lvl="3" rtl="0" algn="ctr">
              <a:lnSpc>
                <a:spcPct val="100000"/>
              </a:lnSpc>
              <a:spcBef>
                <a:spcPts val="0"/>
              </a:spcBef>
              <a:spcAft>
                <a:spcPts val="0"/>
              </a:spcAft>
              <a:buNone/>
              <a:defRPr b="1"/>
            </a:lvl4pPr>
            <a:lvl5pPr lvl="4" rtl="0" algn="ctr">
              <a:lnSpc>
                <a:spcPct val="100000"/>
              </a:lnSpc>
              <a:spcBef>
                <a:spcPts val="0"/>
              </a:spcBef>
              <a:spcAft>
                <a:spcPts val="0"/>
              </a:spcAft>
              <a:buNone/>
              <a:defRPr b="1"/>
            </a:lvl5pPr>
            <a:lvl6pPr lvl="5" rtl="0" algn="ctr">
              <a:lnSpc>
                <a:spcPct val="100000"/>
              </a:lnSpc>
              <a:spcBef>
                <a:spcPts val="0"/>
              </a:spcBef>
              <a:spcAft>
                <a:spcPts val="0"/>
              </a:spcAft>
              <a:buNone/>
              <a:defRPr b="1"/>
            </a:lvl6pPr>
            <a:lvl7pPr lvl="6" rtl="0" algn="ctr">
              <a:lnSpc>
                <a:spcPct val="100000"/>
              </a:lnSpc>
              <a:spcBef>
                <a:spcPts val="0"/>
              </a:spcBef>
              <a:spcAft>
                <a:spcPts val="0"/>
              </a:spcAft>
              <a:buNone/>
              <a:defRPr b="1"/>
            </a:lvl7pPr>
            <a:lvl8pPr lvl="7" rtl="0" algn="ctr">
              <a:lnSpc>
                <a:spcPct val="100000"/>
              </a:lnSpc>
              <a:spcBef>
                <a:spcPts val="0"/>
              </a:spcBef>
              <a:spcAft>
                <a:spcPts val="0"/>
              </a:spcAft>
              <a:buNone/>
              <a:defRPr b="1"/>
            </a:lvl8pPr>
            <a:lvl9pPr lvl="8" rtl="0" algn="ctr">
              <a:lnSpc>
                <a:spcPct val="100000"/>
              </a:lnSpc>
              <a:spcBef>
                <a:spcPts val="0"/>
              </a:spcBef>
              <a:spcAft>
                <a:spcPts val="0"/>
              </a:spcAft>
              <a:buNone/>
              <a:defRPr b="1"/>
            </a:lvl9pPr>
          </a:lstStyle>
          <a:p/>
        </p:txBody>
      </p:sp>
      <p:sp>
        <p:nvSpPr>
          <p:cNvPr id="120" name="Shape 120"/>
          <p:cNvSpPr txBox="1"/>
          <p:nvPr>
            <p:ph idx="4" type="body"/>
          </p:nvPr>
        </p:nvSpPr>
        <p:spPr>
          <a:xfrm>
            <a:off x="826525" y="2367377"/>
            <a:ext cx="3348900" cy="2074500"/>
          </a:xfrm>
          <a:prstGeom prst="rect">
            <a:avLst/>
          </a:prstGeom>
        </p:spPr>
        <p:txBody>
          <a:bodyPr anchorCtr="0" anchor="t" bIns="91425" lIns="91425" spcFirstLastPara="1" rIns="91425" wrap="square" tIns="91425"/>
          <a:lstStyle>
            <a:lvl1pPr indent="-304800" lvl="0" marL="457200" rtl="0" algn="ctr">
              <a:spcBef>
                <a:spcPts val="600"/>
              </a:spcBef>
              <a:spcAft>
                <a:spcPts val="0"/>
              </a:spcAft>
              <a:buSzPts val="1200"/>
              <a:buChar char="●"/>
              <a:defRPr sz="1200"/>
            </a:lvl1pPr>
            <a:lvl2pPr indent="-304800" lvl="1" marL="914400" rtl="0" algn="ctr">
              <a:spcBef>
                <a:spcPts val="480"/>
              </a:spcBef>
              <a:spcAft>
                <a:spcPts val="0"/>
              </a:spcAft>
              <a:buSzPts val="1200"/>
              <a:buChar char="○"/>
              <a:defRPr sz="1200"/>
            </a:lvl2pPr>
            <a:lvl3pPr indent="-304800" lvl="2" marL="1371600" rtl="0" algn="ctr">
              <a:spcBef>
                <a:spcPts val="480"/>
              </a:spcBef>
              <a:spcAft>
                <a:spcPts val="0"/>
              </a:spcAft>
              <a:buSzPts val="1200"/>
              <a:buChar char="■"/>
              <a:defRPr sz="1200"/>
            </a:lvl3pPr>
            <a:lvl4pPr indent="-304800" lvl="3" marL="1828800" rtl="0" algn="ctr">
              <a:spcBef>
                <a:spcPts val="360"/>
              </a:spcBef>
              <a:spcAft>
                <a:spcPts val="0"/>
              </a:spcAft>
              <a:buSzPts val="1200"/>
              <a:buChar char="●"/>
              <a:defRPr sz="1200"/>
            </a:lvl4pPr>
            <a:lvl5pPr indent="-304800" lvl="4" marL="2286000" rtl="0" algn="ctr">
              <a:spcBef>
                <a:spcPts val="360"/>
              </a:spcBef>
              <a:spcAft>
                <a:spcPts val="0"/>
              </a:spcAft>
              <a:buSzPts val="1200"/>
              <a:buChar char="○"/>
              <a:defRPr sz="1200"/>
            </a:lvl5pPr>
            <a:lvl6pPr indent="-304800" lvl="5" marL="2743200" rtl="0" algn="ctr">
              <a:spcBef>
                <a:spcPts val="360"/>
              </a:spcBef>
              <a:spcAft>
                <a:spcPts val="0"/>
              </a:spcAft>
              <a:buSzPts val="1200"/>
              <a:buChar char="■"/>
              <a:defRPr sz="1200"/>
            </a:lvl6pPr>
            <a:lvl7pPr indent="-304800" lvl="6" marL="3200400" rtl="0" algn="ctr">
              <a:spcBef>
                <a:spcPts val="360"/>
              </a:spcBef>
              <a:spcAft>
                <a:spcPts val="0"/>
              </a:spcAft>
              <a:buSzPts val="1200"/>
              <a:buChar char="●"/>
              <a:defRPr sz="1200"/>
            </a:lvl7pPr>
            <a:lvl8pPr indent="-304800" lvl="7" marL="3657600" rtl="0" algn="ctr">
              <a:spcBef>
                <a:spcPts val="360"/>
              </a:spcBef>
              <a:spcAft>
                <a:spcPts val="0"/>
              </a:spcAft>
              <a:buSzPts val="1200"/>
              <a:buChar char="○"/>
              <a:defRPr sz="1200"/>
            </a:lvl8pPr>
            <a:lvl9pPr indent="-304800" lvl="8" marL="4114800" rtl="0" algn="ctr">
              <a:spcBef>
                <a:spcPts val="360"/>
              </a:spcBef>
              <a:spcAft>
                <a:spcPts val="0"/>
              </a:spcAft>
              <a:buSzPts val="1200"/>
              <a:buChar char="■"/>
              <a:defRPr sz="1200"/>
            </a:lvl9pPr>
          </a:lstStyle>
          <a:p/>
        </p:txBody>
      </p:sp>
      <p:sp>
        <p:nvSpPr>
          <p:cNvPr id="121" name="Shape 121"/>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122" name="Shape 122"/>
          <p:cNvSpPr txBox="1"/>
          <p:nvPr>
            <p:ph idx="5"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hree columns, graphics">
    <p:spTree>
      <p:nvGrpSpPr>
        <p:cNvPr id="123" name="Shape 123"/>
        <p:cNvGrpSpPr/>
        <p:nvPr/>
      </p:nvGrpSpPr>
      <p:grpSpPr>
        <a:xfrm>
          <a:off x="0" y="0"/>
          <a:ext cx="0" cy="0"/>
          <a:chOff x="0" y="0"/>
          <a:chExt cx="0" cy="0"/>
        </a:xfrm>
      </p:grpSpPr>
      <p:sp>
        <p:nvSpPr>
          <p:cNvPr id="124" name="Shape 124"/>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125" name="Shape 125"/>
          <p:cNvSpPr txBox="1"/>
          <p:nvPr>
            <p:ph idx="1" type="subTitle"/>
          </p:nvPr>
        </p:nvSpPr>
        <p:spPr>
          <a:xfrm>
            <a:off x="826650" y="2644932"/>
            <a:ext cx="2208600" cy="579600"/>
          </a:xfrm>
          <a:prstGeom prst="rect">
            <a:avLst/>
          </a:prstGeom>
        </p:spPr>
        <p:txBody>
          <a:bodyPr anchorCtr="0" anchor="b" bIns="91425" lIns="91425" spcFirstLastPara="1" rIns="91425" wrap="square" tIns="91425"/>
          <a:lstStyle>
            <a:lvl1pPr lvl="0" rtl="0" algn="ctr">
              <a:lnSpc>
                <a:spcPct val="100000"/>
              </a:lnSpc>
              <a:spcBef>
                <a:spcPts val="0"/>
              </a:spcBef>
              <a:spcAft>
                <a:spcPts val="0"/>
              </a:spcAft>
              <a:buNone/>
              <a:defRPr b="1"/>
            </a:lvl1pPr>
            <a:lvl2pPr lvl="1" rtl="0" algn="ctr">
              <a:lnSpc>
                <a:spcPct val="100000"/>
              </a:lnSpc>
              <a:spcBef>
                <a:spcPts val="0"/>
              </a:spcBef>
              <a:spcAft>
                <a:spcPts val="0"/>
              </a:spcAft>
              <a:buNone/>
              <a:defRPr b="1"/>
            </a:lvl2pPr>
            <a:lvl3pPr lvl="2" rtl="0" algn="ctr">
              <a:lnSpc>
                <a:spcPct val="100000"/>
              </a:lnSpc>
              <a:spcBef>
                <a:spcPts val="0"/>
              </a:spcBef>
              <a:spcAft>
                <a:spcPts val="0"/>
              </a:spcAft>
              <a:buNone/>
              <a:defRPr b="1"/>
            </a:lvl3pPr>
            <a:lvl4pPr lvl="3" rtl="0" algn="ctr">
              <a:lnSpc>
                <a:spcPct val="100000"/>
              </a:lnSpc>
              <a:spcBef>
                <a:spcPts val="0"/>
              </a:spcBef>
              <a:spcAft>
                <a:spcPts val="0"/>
              </a:spcAft>
              <a:buNone/>
              <a:defRPr b="1"/>
            </a:lvl4pPr>
            <a:lvl5pPr lvl="4" rtl="0" algn="ctr">
              <a:lnSpc>
                <a:spcPct val="100000"/>
              </a:lnSpc>
              <a:spcBef>
                <a:spcPts val="0"/>
              </a:spcBef>
              <a:spcAft>
                <a:spcPts val="0"/>
              </a:spcAft>
              <a:buNone/>
              <a:defRPr b="1"/>
            </a:lvl5pPr>
            <a:lvl6pPr lvl="5" rtl="0" algn="ctr">
              <a:lnSpc>
                <a:spcPct val="100000"/>
              </a:lnSpc>
              <a:spcBef>
                <a:spcPts val="0"/>
              </a:spcBef>
              <a:spcAft>
                <a:spcPts val="0"/>
              </a:spcAft>
              <a:buNone/>
              <a:defRPr b="1"/>
            </a:lvl6pPr>
            <a:lvl7pPr lvl="6" rtl="0" algn="ctr">
              <a:lnSpc>
                <a:spcPct val="100000"/>
              </a:lnSpc>
              <a:spcBef>
                <a:spcPts val="0"/>
              </a:spcBef>
              <a:spcAft>
                <a:spcPts val="0"/>
              </a:spcAft>
              <a:buNone/>
              <a:defRPr b="1"/>
            </a:lvl7pPr>
            <a:lvl8pPr lvl="7" rtl="0" algn="ctr">
              <a:lnSpc>
                <a:spcPct val="100000"/>
              </a:lnSpc>
              <a:spcBef>
                <a:spcPts val="0"/>
              </a:spcBef>
              <a:spcAft>
                <a:spcPts val="0"/>
              </a:spcAft>
              <a:buNone/>
              <a:defRPr b="1"/>
            </a:lvl8pPr>
            <a:lvl9pPr lvl="8" rtl="0" algn="ctr">
              <a:lnSpc>
                <a:spcPct val="100000"/>
              </a:lnSpc>
              <a:spcBef>
                <a:spcPts val="0"/>
              </a:spcBef>
              <a:spcAft>
                <a:spcPts val="0"/>
              </a:spcAft>
              <a:buNone/>
              <a:defRPr b="1"/>
            </a:lvl9pPr>
          </a:lstStyle>
          <a:p/>
        </p:txBody>
      </p:sp>
      <p:sp>
        <p:nvSpPr>
          <p:cNvPr id="126" name="Shape 126"/>
          <p:cNvSpPr txBox="1"/>
          <p:nvPr>
            <p:ph idx="2" type="body"/>
          </p:nvPr>
        </p:nvSpPr>
        <p:spPr>
          <a:xfrm>
            <a:off x="826650" y="3110231"/>
            <a:ext cx="2208600" cy="1217400"/>
          </a:xfrm>
          <a:prstGeom prst="rect">
            <a:avLst/>
          </a:prstGeom>
        </p:spPr>
        <p:txBody>
          <a:bodyPr anchorCtr="0" anchor="t" bIns="91425" lIns="91425" spcFirstLastPara="1" rIns="91425" wrap="square" tIns="91425"/>
          <a:lstStyle>
            <a:lvl1pPr indent="-304800" lvl="0" marL="457200" rtl="0" algn="ctr">
              <a:spcBef>
                <a:spcPts val="600"/>
              </a:spcBef>
              <a:spcAft>
                <a:spcPts val="0"/>
              </a:spcAft>
              <a:buSzPts val="1200"/>
              <a:buChar char="●"/>
              <a:defRPr sz="1200"/>
            </a:lvl1pPr>
            <a:lvl2pPr indent="-304800" lvl="1" marL="914400" rtl="0" algn="ctr">
              <a:spcBef>
                <a:spcPts val="480"/>
              </a:spcBef>
              <a:spcAft>
                <a:spcPts val="0"/>
              </a:spcAft>
              <a:buSzPts val="1200"/>
              <a:buChar char="○"/>
              <a:defRPr sz="1200"/>
            </a:lvl2pPr>
            <a:lvl3pPr indent="-304800" lvl="2" marL="1371600" rtl="0" algn="ctr">
              <a:spcBef>
                <a:spcPts val="480"/>
              </a:spcBef>
              <a:spcAft>
                <a:spcPts val="0"/>
              </a:spcAft>
              <a:buSzPts val="1200"/>
              <a:buChar char="■"/>
              <a:defRPr sz="1200"/>
            </a:lvl3pPr>
            <a:lvl4pPr indent="-304800" lvl="3" marL="1828800" rtl="0" algn="ctr">
              <a:spcBef>
                <a:spcPts val="360"/>
              </a:spcBef>
              <a:spcAft>
                <a:spcPts val="0"/>
              </a:spcAft>
              <a:buSzPts val="1200"/>
              <a:buChar char="●"/>
              <a:defRPr sz="1200"/>
            </a:lvl4pPr>
            <a:lvl5pPr indent="-304800" lvl="4" marL="2286000" rtl="0" algn="ctr">
              <a:spcBef>
                <a:spcPts val="360"/>
              </a:spcBef>
              <a:spcAft>
                <a:spcPts val="0"/>
              </a:spcAft>
              <a:buSzPts val="1200"/>
              <a:buChar char="○"/>
              <a:defRPr sz="1200"/>
            </a:lvl5pPr>
            <a:lvl6pPr indent="-304800" lvl="5" marL="2743200" rtl="0" algn="ctr">
              <a:spcBef>
                <a:spcPts val="360"/>
              </a:spcBef>
              <a:spcAft>
                <a:spcPts val="0"/>
              </a:spcAft>
              <a:buSzPts val="1200"/>
              <a:buChar char="■"/>
              <a:defRPr sz="1200"/>
            </a:lvl6pPr>
            <a:lvl7pPr indent="-304800" lvl="6" marL="3200400" rtl="0" algn="ctr">
              <a:spcBef>
                <a:spcPts val="360"/>
              </a:spcBef>
              <a:spcAft>
                <a:spcPts val="0"/>
              </a:spcAft>
              <a:buSzPts val="1200"/>
              <a:buChar char="●"/>
              <a:defRPr sz="1200"/>
            </a:lvl7pPr>
            <a:lvl8pPr indent="-304800" lvl="7" marL="3657600" rtl="0" algn="ctr">
              <a:spcBef>
                <a:spcPts val="360"/>
              </a:spcBef>
              <a:spcAft>
                <a:spcPts val="0"/>
              </a:spcAft>
              <a:buSzPts val="1200"/>
              <a:buChar char="○"/>
              <a:defRPr sz="1200"/>
            </a:lvl8pPr>
            <a:lvl9pPr indent="-304800" lvl="8" marL="4114800" rtl="0" algn="ctr">
              <a:spcBef>
                <a:spcPts val="360"/>
              </a:spcBef>
              <a:spcAft>
                <a:spcPts val="0"/>
              </a:spcAft>
              <a:buSzPts val="1200"/>
              <a:buChar char="■"/>
              <a:defRPr sz="1200"/>
            </a:lvl9pPr>
          </a:lstStyle>
          <a:p/>
        </p:txBody>
      </p:sp>
      <p:sp>
        <p:nvSpPr>
          <p:cNvPr id="127" name="Shape 127"/>
          <p:cNvSpPr txBox="1"/>
          <p:nvPr>
            <p:ph idx="3" type="subTitle"/>
          </p:nvPr>
        </p:nvSpPr>
        <p:spPr>
          <a:xfrm>
            <a:off x="3467638" y="2644932"/>
            <a:ext cx="2208600" cy="579600"/>
          </a:xfrm>
          <a:prstGeom prst="rect">
            <a:avLst/>
          </a:prstGeom>
        </p:spPr>
        <p:txBody>
          <a:bodyPr anchorCtr="0" anchor="b" bIns="91425" lIns="91425" spcFirstLastPara="1" rIns="91425" wrap="square" tIns="91425"/>
          <a:lstStyle>
            <a:lvl1pPr lvl="0" rtl="0" algn="ctr">
              <a:lnSpc>
                <a:spcPct val="100000"/>
              </a:lnSpc>
              <a:spcBef>
                <a:spcPts val="0"/>
              </a:spcBef>
              <a:spcAft>
                <a:spcPts val="0"/>
              </a:spcAft>
              <a:buNone/>
              <a:defRPr b="1"/>
            </a:lvl1pPr>
            <a:lvl2pPr lvl="1" rtl="0" algn="ctr">
              <a:lnSpc>
                <a:spcPct val="100000"/>
              </a:lnSpc>
              <a:spcBef>
                <a:spcPts val="0"/>
              </a:spcBef>
              <a:spcAft>
                <a:spcPts val="0"/>
              </a:spcAft>
              <a:buNone/>
              <a:defRPr b="1"/>
            </a:lvl2pPr>
            <a:lvl3pPr lvl="2" rtl="0" algn="ctr">
              <a:lnSpc>
                <a:spcPct val="100000"/>
              </a:lnSpc>
              <a:spcBef>
                <a:spcPts val="0"/>
              </a:spcBef>
              <a:spcAft>
                <a:spcPts val="0"/>
              </a:spcAft>
              <a:buNone/>
              <a:defRPr b="1"/>
            </a:lvl3pPr>
            <a:lvl4pPr lvl="3" rtl="0" algn="ctr">
              <a:lnSpc>
                <a:spcPct val="100000"/>
              </a:lnSpc>
              <a:spcBef>
                <a:spcPts val="0"/>
              </a:spcBef>
              <a:spcAft>
                <a:spcPts val="0"/>
              </a:spcAft>
              <a:buNone/>
              <a:defRPr b="1"/>
            </a:lvl4pPr>
            <a:lvl5pPr lvl="4" rtl="0" algn="ctr">
              <a:lnSpc>
                <a:spcPct val="100000"/>
              </a:lnSpc>
              <a:spcBef>
                <a:spcPts val="0"/>
              </a:spcBef>
              <a:spcAft>
                <a:spcPts val="0"/>
              </a:spcAft>
              <a:buNone/>
              <a:defRPr b="1"/>
            </a:lvl5pPr>
            <a:lvl6pPr lvl="5" rtl="0" algn="ctr">
              <a:lnSpc>
                <a:spcPct val="100000"/>
              </a:lnSpc>
              <a:spcBef>
                <a:spcPts val="0"/>
              </a:spcBef>
              <a:spcAft>
                <a:spcPts val="0"/>
              </a:spcAft>
              <a:buNone/>
              <a:defRPr b="1"/>
            </a:lvl6pPr>
            <a:lvl7pPr lvl="6" rtl="0" algn="ctr">
              <a:lnSpc>
                <a:spcPct val="100000"/>
              </a:lnSpc>
              <a:spcBef>
                <a:spcPts val="0"/>
              </a:spcBef>
              <a:spcAft>
                <a:spcPts val="0"/>
              </a:spcAft>
              <a:buNone/>
              <a:defRPr b="1"/>
            </a:lvl7pPr>
            <a:lvl8pPr lvl="7" rtl="0" algn="ctr">
              <a:lnSpc>
                <a:spcPct val="100000"/>
              </a:lnSpc>
              <a:spcBef>
                <a:spcPts val="0"/>
              </a:spcBef>
              <a:spcAft>
                <a:spcPts val="0"/>
              </a:spcAft>
              <a:buNone/>
              <a:defRPr b="1"/>
            </a:lvl8pPr>
            <a:lvl9pPr lvl="8" rtl="0" algn="ctr">
              <a:lnSpc>
                <a:spcPct val="100000"/>
              </a:lnSpc>
              <a:spcBef>
                <a:spcPts val="0"/>
              </a:spcBef>
              <a:spcAft>
                <a:spcPts val="0"/>
              </a:spcAft>
              <a:buNone/>
              <a:defRPr b="1"/>
            </a:lvl9pPr>
          </a:lstStyle>
          <a:p/>
        </p:txBody>
      </p:sp>
      <p:sp>
        <p:nvSpPr>
          <p:cNvPr id="128" name="Shape 128"/>
          <p:cNvSpPr txBox="1"/>
          <p:nvPr>
            <p:ph idx="4" type="body"/>
          </p:nvPr>
        </p:nvSpPr>
        <p:spPr>
          <a:xfrm>
            <a:off x="3467638" y="3110231"/>
            <a:ext cx="2208600" cy="1217400"/>
          </a:xfrm>
          <a:prstGeom prst="rect">
            <a:avLst/>
          </a:prstGeom>
        </p:spPr>
        <p:txBody>
          <a:bodyPr anchorCtr="0" anchor="t" bIns="91425" lIns="91425" spcFirstLastPara="1" rIns="91425" wrap="square" tIns="91425"/>
          <a:lstStyle>
            <a:lvl1pPr indent="-304800" lvl="0" marL="457200" rtl="0" algn="ctr">
              <a:spcBef>
                <a:spcPts val="600"/>
              </a:spcBef>
              <a:spcAft>
                <a:spcPts val="0"/>
              </a:spcAft>
              <a:buSzPts val="1200"/>
              <a:buChar char="●"/>
              <a:defRPr sz="1200"/>
            </a:lvl1pPr>
            <a:lvl2pPr indent="-304800" lvl="1" marL="914400" rtl="0" algn="ctr">
              <a:spcBef>
                <a:spcPts val="480"/>
              </a:spcBef>
              <a:spcAft>
                <a:spcPts val="0"/>
              </a:spcAft>
              <a:buSzPts val="1200"/>
              <a:buChar char="○"/>
              <a:defRPr sz="1200"/>
            </a:lvl2pPr>
            <a:lvl3pPr indent="-304800" lvl="2" marL="1371600" rtl="0" algn="ctr">
              <a:spcBef>
                <a:spcPts val="480"/>
              </a:spcBef>
              <a:spcAft>
                <a:spcPts val="0"/>
              </a:spcAft>
              <a:buSzPts val="1200"/>
              <a:buChar char="■"/>
              <a:defRPr sz="1200"/>
            </a:lvl3pPr>
            <a:lvl4pPr indent="-304800" lvl="3" marL="1828800" rtl="0" algn="ctr">
              <a:spcBef>
                <a:spcPts val="360"/>
              </a:spcBef>
              <a:spcAft>
                <a:spcPts val="0"/>
              </a:spcAft>
              <a:buSzPts val="1200"/>
              <a:buChar char="●"/>
              <a:defRPr sz="1200"/>
            </a:lvl4pPr>
            <a:lvl5pPr indent="-304800" lvl="4" marL="2286000" rtl="0" algn="ctr">
              <a:spcBef>
                <a:spcPts val="360"/>
              </a:spcBef>
              <a:spcAft>
                <a:spcPts val="0"/>
              </a:spcAft>
              <a:buSzPts val="1200"/>
              <a:buChar char="○"/>
              <a:defRPr sz="1200"/>
            </a:lvl5pPr>
            <a:lvl6pPr indent="-304800" lvl="5" marL="2743200" rtl="0" algn="ctr">
              <a:spcBef>
                <a:spcPts val="360"/>
              </a:spcBef>
              <a:spcAft>
                <a:spcPts val="0"/>
              </a:spcAft>
              <a:buSzPts val="1200"/>
              <a:buChar char="■"/>
              <a:defRPr sz="1200"/>
            </a:lvl6pPr>
            <a:lvl7pPr indent="-304800" lvl="6" marL="3200400" rtl="0" algn="ctr">
              <a:spcBef>
                <a:spcPts val="360"/>
              </a:spcBef>
              <a:spcAft>
                <a:spcPts val="0"/>
              </a:spcAft>
              <a:buSzPts val="1200"/>
              <a:buChar char="●"/>
              <a:defRPr sz="1200"/>
            </a:lvl7pPr>
            <a:lvl8pPr indent="-304800" lvl="7" marL="3657600" rtl="0" algn="ctr">
              <a:spcBef>
                <a:spcPts val="360"/>
              </a:spcBef>
              <a:spcAft>
                <a:spcPts val="0"/>
              </a:spcAft>
              <a:buSzPts val="1200"/>
              <a:buChar char="○"/>
              <a:defRPr sz="1200"/>
            </a:lvl8pPr>
            <a:lvl9pPr indent="-304800" lvl="8" marL="4114800" rtl="0" algn="ctr">
              <a:spcBef>
                <a:spcPts val="360"/>
              </a:spcBef>
              <a:spcAft>
                <a:spcPts val="0"/>
              </a:spcAft>
              <a:buSzPts val="1200"/>
              <a:buChar char="■"/>
              <a:defRPr sz="1200"/>
            </a:lvl9pPr>
          </a:lstStyle>
          <a:p/>
        </p:txBody>
      </p:sp>
      <p:sp>
        <p:nvSpPr>
          <p:cNvPr id="129" name="Shape 129"/>
          <p:cNvSpPr txBox="1"/>
          <p:nvPr>
            <p:ph idx="5" type="subTitle"/>
          </p:nvPr>
        </p:nvSpPr>
        <p:spPr>
          <a:xfrm>
            <a:off x="6108738" y="2644932"/>
            <a:ext cx="2208600" cy="579600"/>
          </a:xfrm>
          <a:prstGeom prst="rect">
            <a:avLst/>
          </a:prstGeom>
        </p:spPr>
        <p:txBody>
          <a:bodyPr anchorCtr="0" anchor="b" bIns="91425" lIns="91425" spcFirstLastPara="1" rIns="91425" wrap="square" tIns="91425"/>
          <a:lstStyle>
            <a:lvl1pPr lvl="0" rtl="0" algn="ctr">
              <a:lnSpc>
                <a:spcPct val="100000"/>
              </a:lnSpc>
              <a:spcBef>
                <a:spcPts val="0"/>
              </a:spcBef>
              <a:spcAft>
                <a:spcPts val="0"/>
              </a:spcAft>
              <a:buNone/>
              <a:defRPr b="1"/>
            </a:lvl1pPr>
            <a:lvl2pPr lvl="1" rtl="0" algn="ctr">
              <a:lnSpc>
                <a:spcPct val="100000"/>
              </a:lnSpc>
              <a:spcBef>
                <a:spcPts val="0"/>
              </a:spcBef>
              <a:spcAft>
                <a:spcPts val="0"/>
              </a:spcAft>
              <a:buNone/>
              <a:defRPr b="1"/>
            </a:lvl2pPr>
            <a:lvl3pPr lvl="2" rtl="0" algn="ctr">
              <a:lnSpc>
                <a:spcPct val="100000"/>
              </a:lnSpc>
              <a:spcBef>
                <a:spcPts val="0"/>
              </a:spcBef>
              <a:spcAft>
                <a:spcPts val="0"/>
              </a:spcAft>
              <a:buNone/>
              <a:defRPr b="1"/>
            </a:lvl3pPr>
            <a:lvl4pPr lvl="3" rtl="0" algn="ctr">
              <a:lnSpc>
                <a:spcPct val="100000"/>
              </a:lnSpc>
              <a:spcBef>
                <a:spcPts val="0"/>
              </a:spcBef>
              <a:spcAft>
                <a:spcPts val="0"/>
              </a:spcAft>
              <a:buNone/>
              <a:defRPr b="1"/>
            </a:lvl4pPr>
            <a:lvl5pPr lvl="4" rtl="0" algn="ctr">
              <a:lnSpc>
                <a:spcPct val="100000"/>
              </a:lnSpc>
              <a:spcBef>
                <a:spcPts val="0"/>
              </a:spcBef>
              <a:spcAft>
                <a:spcPts val="0"/>
              </a:spcAft>
              <a:buNone/>
              <a:defRPr b="1"/>
            </a:lvl5pPr>
            <a:lvl6pPr lvl="5" rtl="0" algn="ctr">
              <a:lnSpc>
                <a:spcPct val="100000"/>
              </a:lnSpc>
              <a:spcBef>
                <a:spcPts val="0"/>
              </a:spcBef>
              <a:spcAft>
                <a:spcPts val="0"/>
              </a:spcAft>
              <a:buNone/>
              <a:defRPr b="1"/>
            </a:lvl6pPr>
            <a:lvl7pPr lvl="6" rtl="0" algn="ctr">
              <a:lnSpc>
                <a:spcPct val="100000"/>
              </a:lnSpc>
              <a:spcBef>
                <a:spcPts val="0"/>
              </a:spcBef>
              <a:spcAft>
                <a:spcPts val="0"/>
              </a:spcAft>
              <a:buNone/>
              <a:defRPr b="1"/>
            </a:lvl7pPr>
            <a:lvl8pPr lvl="7" rtl="0" algn="ctr">
              <a:lnSpc>
                <a:spcPct val="100000"/>
              </a:lnSpc>
              <a:spcBef>
                <a:spcPts val="0"/>
              </a:spcBef>
              <a:spcAft>
                <a:spcPts val="0"/>
              </a:spcAft>
              <a:buNone/>
              <a:defRPr b="1"/>
            </a:lvl8pPr>
            <a:lvl9pPr lvl="8" rtl="0" algn="ctr">
              <a:lnSpc>
                <a:spcPct val="100000"/>
              </a:lnSpc>
              <a:spcBef>
                <a:spcPts val="0"/>
              </a:spcBef>
              <a:spcAft>
                <a:spcPts val="0"/>
              </a:spcAft>
              <a:buNone/>
              <a:defRPr b="1"/>
            </a:lvl9pPr>
          </a:lstStyle>
          <a:p/>
        </p:txBody>
      </p:sp>
      <p:sp>
        <p:nvSpPr>
          <p:cNvPr id="130" name="Shape 130"/>
          <p:cNvSpPr txBox="1"/>
          <p:nvPr>
            <p:ph idx="6" type="body"/>
          </p:nvPr>
        </p:nvSpPr>
        <p:spPr>
          <a:xfrm>
            <a:off x="6108738" y="3110231"/>
            <a:ext cx="2208600" cy="1217400"/>
          </a:xfrm>
          <a:prstGeom prst="rect">
            <a:avLst/>
          </a:prstGeom>
        </p:spPr>
        <p:txBody>
          <a:bodyPr anchorCtr="0" anchor="t" bIns="91425" lIns="91425" spcFirstLastPara="1" rIns="91425" wrap="square" tIns="91425"/>
          <a:lstStyle>
            <a:lvl1pPr indent="-304800" lvl="0" marL="457200" rtl="0" algn="ctr">
              <a:spcBef>
                <a:spcPts val="600"/>
              </a:spcBef>
              <a:spcAft>
                <a:spcPts val="0"/>
              </a:spcAft>
              <a:buSzPts val="1200"/>
              <a:buChar char="●"/>
              <a:defRPr sz="1200"/>
            </a:lvl1pPr>
            <a:lvl2pPr indent="-304800" lvl="1" marL="914400" rtl="0" algn="ctr">
              <a:spcBef>
                <a:spcPts val="480"/>
              </a:spcBef>
              <a:spcAft>
                <a:spcPts val="0"/>
              </a:spcAft>
              <a:buSzPts val="1200"/>
              <a:buChar char="○"/>
              <a:defRPr sz="1200"/>
            </a:lvl2pPr>
            <a:lvl3pPr indent="-304800" lvl="2" marL="1371600" rtl="0" algn="ctr">
              <a:spcBef>
                <a:spcPts val="480"/>
              </a:spcBef>
              <a:spcAft>
                <a:spcPts val="0"/>
              </a:spcAft>
              <a:buSzPts val="1200"/>
              <a:buChar char="■"/>
              <a:defRPr sz="1200"/>
            </a:lvl3pPr>
            <a:lvl4pPr indent="-304800" lvl="3" marL="1828800" rtl="0" algn="ctr">
              <a:spcBef>
                <a:spcPts val="360"/>
              </a:spcBef>
              <a:spcAft>
                <a:spcPts val="0"/>
              </a:spcAft>
              <a:buSzPts val="1200"/>
              <a:buChar char="●"/>
              <a:defRPr sz="1200"/>
            </a:lvl4pPr>
            <a:lvl5pPr indent="-304800" lvl="4" marL="2286000" rtl="0" algn="ctr">
              <a:spcBef>
                <a:spcPts val="360"/>
              </a:spcBef>
              <a:spcAft>
                <a:spcPts val="0"/>
              </a:spcAft>
              <a:buSzPts val="1200"/>
              <a:buChar char="○"/>
              <a:defRPr sz="1200"/>
            </a:lvl5pPr>
            <a:lvl6pPr indent="-304800" lvl="5" marL="2743200" rtl="0" algn="ctr">
              <a:spcBef>
                <a:spcPts val="360"/>
              </a:spcBef>
              <a:spcAft>
                <a:spcPts val="0"/>
              </a:spcAft>
              <a:buSzPts val="1200"/>
              <a:buChar char="■"/>
              <a:defRPr sz="1200"/>
            </a:lvl6pPr>
            <a:lvl7pPr indent="-304800" lvl="6" marL="3200400" rtl="0" algn="ctr">
              <a:spcBef>
                <a:spcPts val="360"/>
              </a:spcBef>
              <a:spcAft>
                <a:spcPts val="0"/>
              </a:spcAft>
              <a:buSzPts val="1200"/>
              <a:buChar char="●"/>
              <a:defRPr sz="1200"/>
            </a:lvl7pPr>
            <a:lvl8pPr indent="-304800" lvl="7" marL="3657600" rtl="0" algn="ctr">
              <a:spcBef>
                <a:spcPts val="360"/>
              </a:spcBef>
              <a:spcAft>
                <a:spcPts val="0"/>
              </a:spcAft>
              <a:buSzPts val="1200"/>
              <a:buChar char="○"/>
              <a:defRPr sz="1200"/>
            </a:lvl8pPr>
            <a:lvl9pPr indent="-304800" lvl="8" marL="4114800" rtl="0" algn="ctr">
              <a:spcBef>
                <a:spcPts val="360"/>
              </a:spcBef>
              <a:spcAft>
                <a:spcPts val="0"/>
              </a:spcAft>
              <a:buSzPts val="1200"/>
              <a:buChar char="■"/>
              <a:defRPr sz="1200"/>
            </a:lvl9pPr>
          </a:lstStyle>
          <a:p/>
        </p:txBody>
      </p:sp>
      <p:sp>
        <p:nvSpPr>
          <p:cNvPr id="131" name="Shape 131"/>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132" name="Shape 132"/>
          <p:cNvSpPr txBox="1"/>
          <p:nvPr>
            <p:ph idx="7"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hree columns, text">
    <p:spTree>
      <p:nvGrpSpPr>
        <p:cNvPr id="133" name="Shape 133"/>
        <p:cNvGrpSpPr/>
        <p:nvPr/>
      </p:nvGrpSpPr>
      <p:grpSpPr>
        <a:xfrm>
          <a:off x="0" y="0"/>
          <a:ext cx="0" cy="0"/>
          <a:chOff x="0" y="0"/>
          <a:chExt cx="0" cy="0"/>
        </a:xfrm>
      </p:grpSpPr>
      <p:sp>
        <p:nvSpPr>
          <p:cNvPr id="134" name="Shape 134"/>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135" name="Shape 135"/>
          <p:cNvSpPr txBox="1"/>
          <p:nvPr>
            <p:ph idx="1" type="subTitle"/>
          </p:nvPr>
        </p:nvSpPr>
        <p:spPr>
          <a:xfrm>
            <a:off x="826650" y="1809825"/>
            <a:ext cx="2208600" cy="579600"/>
          </a:xfrm>
          <a:prstGeom prst="rect">
            <a:avLst/>
          </a:prstGeom>
        </p:spPr>
        <p:txBody>
          <a:bodyPr anchorCtr="0" anchor="b" bIns="91425" lIns="91425" spcFirstLastPara="1" rIns="91425" wrap="square" tIns="91425"/>
          <a:lstStyle>
            <a:lvl1pPr lvl="0" rtl="0" algn="ctr">
              <a:lnSpc>
                <a:spcPct val="100000"/>
              </a:lnSpc>
              <a:spcBef>
                <a:spcPts val="0"/>
              </a:spcBef>
              <a:spcAft>
                <a:spcPts val="0"/>
              </a:spcAft>
              <a:buNone/>
              <a:defRPr b="1"/>
            </a:lvl1pPr>
            <a:lvl2pPr lvl="1" rtl="0" algn="ctr">
              <a:lnSpc>
                <a:spcPct val="100000"/>
              </a:lnSpc>
              <a:spcBef>
                <a:spcPts val="0"/>
              </a:spcBef>
              <a:spcAft>
                <a:spcPts val="0"/>
              </a:spcAft>
              <a:buNone/>
              <a:defRPr b="1"/>
            </a:lvl2pPr>
            <a:lvl3pPr lvl="2" rtl="0" algn="ctr">
              <a:lnSpc>
                <a:spcPct val="100000"/>
              </a:lnSpc>
              <a:spcBef>
                <a:spcPts val="0"/>
              </a:spcBef>
              <a:spcAft>
                <a:spcPts val="0"/>
              </a:spcAft>
              <a:buNone/>
              <a:defRPr b="1"/>
            </a:lvl3pPr>
            <a:lvl4pPr lvl="3" rtl="0" algn="ctr">
              <a:lnSpc>
                <a:spcPct val="100000"/>
              </a:lnSpc>
              <a:spcBef>
                <a:spcPts val="0"/>
              </a:spcBef>
              <a:spcAft>
                <a:spcPts val="0"/>
              </a:spcAft>
              <a:buNone/>
              <a:defRPr b="1"/>
            </a:lvl4pPr>
            <a:lvl5pPr lvl="4" rtl="0" algn="ctr">
              <a:lnSpc>
                <a:spcPct val="100000"/>
              </a:lnSpc>
              <a:spcBef>
                <a:spcPts val="0"/>
              </a:spcBef>
              <a:spcAft>
                <a:spcPts val="0"/>
              </a:spcAft>
              <a:buNone/>
              <a:defRPr b="1"/>
            </a:lvl5pPr>
            <a:lvl6pPr lvl="5" rtl="0" algn="ctr">
              <a:lnSpc>
                <a:spcPct val="100000"/>
              </a:lnSpc>
              <a:spcBef>
                <a:spcPts val="0"/>
              </a:spcBef>
              <a:spcAft>
                <a:spcPts val="0"/>
              </a:spcAft>
              <a:buNone/>
              <a:defRPr b="1"/>
            </a:lvl6pPr>
            <a:lvl7pPr lvl="6" rtl="0" algn="ctr">
              <a:lnSpc>
                <a:spcPct val="100000"/>
              </a:lnSpc>
              <a:spcBef>
                <a:spcPts val="0"/>
              </a:spcBef>
              <a:spcAft>
                <a:spcPts val="0"/>
              </a:spcAft>
              <a:buNone/>
              <a:defRPr b="1"/>
            </a:lvl7pPr>
            <a:lvl8pPr lvl="7" rtl="0" algn="ctr">
              <a:lnSpc>
                <a:spcPct val="100000"/>
              </a:lnSpc>
              <a:spcBef>
                <a:spcPts val="0"/>
              </a:spcBef>
              <a:spcAft>
                <a:spcPts val="0"/>
              </a:spcAft>
              <a:buNone/>
              <a:defRPr b="1"/>
            </a:lvl8pPr>
            <a:lvl9pPr lvl="8" rtl="0" algn="ctr">
              <a:lnSpc>
                <a:spcPct val="100000"/>
              </a:lnSpc>
              <a:spcBef>
                <a:spcPts val="0"/>
              </a:spcBef>
              <a:spcAft>
                <a:spcPts val="0"/>
              </a:spcAft>
              <a:buNone/>
              <a:defRPr b="1"/>
            </a:lvl9pPr>
          </a:lstStyle>
          <a:p/>
        </p:txBody>
      </p:sp>
      <p:sp>
        <p:nvSpPr>
          <p:cNvPr id="136" name="Shape 136"/>
          <p:cNvSpPr txBox="1"/>
          <p:nvPr>
            <p:ph idx="2" type="body"/>
          </p:nvPr>
        </p:nvSpPr>
        <p:spPr>
          <a:xfrm>
            <a:off x="826650" y="2332275"/>
            <a:ext cx="2208600" cy="1217400"/>
          </a:xfrm>
          <a:prstGeom prst="rect">
            <a:avLst/>
          </a:prstGeom>
        </p:spPr>
        <p:txBody>
          <a:bodyPr anchorCtr="0" anchor="t" bIns="91425" lIns="91425" spcFirstLastPara="1" rIns="91425" wrap="square" tIns="91425"/>
          <a:lstStyle>
            <a:lvl1pPr indent="-304800" lvl="0" marL="457200" rtl="0" algn="ctr">
              <a:spcBef>
                <a:spcPts val="600"/>
              </a:spcBef>
              <a:spcAft>
                <a:spcPts val="0"/>
              </a:spcAft>
              <a:buSzPts val="1200"/>
              <a:buChar char="●"/>
              <a:defRPr sz="1200"/>
            </a:lvl1pPr>
            <a:lvl2pPr indent="-304800" lvl="1" marL="914400" rtl="0" algn="ctr">
              <a:spcBef>
                <a:spcPts val="480"/>
              </a:spcBef>
              <a:spcAft>
                <a:spcPts val="0"/>
              </a:spcAft>
              <a:buSzPts val="1200"/>
              <a:buChar char="○"/>
              <a:defRPr sz="1200"/>
            </a:lvl2pPr>
            <a:lvl3pPr indent="-304800" lvl="2" marL="1371600" rtl="0" algn="ctr">
              <a:spcBef>
                <a:spcPts val="480"/>
              </a:spcBef>
              <a:spcAft>
                <a:spcPts val="0"/>
              </a:spcAft>
              <a:buSzPts val="1200"/>
              <a:buChar char="■"/>
              <a:defRPr sz="1200"/>
            </a:lvl3pPr>
            <a:lvl4pPr indent="-304800" lvl="3" marL="1828800" rtl="0" algn="ctr">
              <a:spcBef>
                <a:spcPts val="360"/>
              </a:spcBef>
              <a:spcAft>
                <a:spcPts val="0"/>
              </a:spcAft>
              <a:buSzPts val="1200"/>
              <a:buChar char="●"/>
              <a:defRPr sz="1200"/>
            </a:lvl4pPr>
            <a:lvl5pPr indent="-304800" lvl="4" marL="2286000" rtl="0" algn="ctr">
              <a:spcBef>
                <a:spcPts val="360"/>
              </a:spcBef>
              <a:spcAft>
                <a:spcPts val="0"/>
              </a:spcAft>
              <a:buSzPts val="1200"/>
              <a:buChar char="○"/>
              <a:defRPr sz="1200"/>
            </a:lvl5pPr>
            <a:lvl6pPr indent="-304800" lvl="5" marL="2743200" rtl="0" algn="ctr">
              <a:spcBef>
                <a:spcPts val="360"/>
              </a:spcBef>
              <a:spcAft>
                <a:spcPts val="0"/>
              </a:spcAft>
              <a:buSzPts val="1200"/>
              <a:buChar char="■"/>
              <a:defRPr sz="1200"/>
            </a:lvl6pPr>
            <a:lvl7pPr indent="-304800" lvl="6" marL="3200400" rtl="0" algn="ctr">
              <a:spcBef>
                <a:spcPts val="360"/>
              </a:spcBef>
              <a:spcAft>
                <a:spcPts val="0"/>
              </a:spcAft>
              <a:buSzPts val="1200"/>
              <a:buChar char="●"/>
              <a:defRPr sz="1200"/>
            </a:lvl7pPr>
            <a:lvl8pPr indent="-304800" lvl="7" marL="3657600" rtl="0" algn="ctr">
              <a:spcBef>
                <a:spcPts val="360"/>
              </a:spcBef>
              <a:spcAft>
                <a:spcPts val="0"/>
              </a:spcAft>
              <a:buSzPts val="1200"/>
              <a:buChar char="○"/>
              <a:defRPr sz="1200"/>
            </a:lvl8pPr>
            <a:lvl9pPr indent="-304800" lvl="8" marL="4114800" rtl="0" algn="ctr">
              <a:spcBef>
                <a:spcPts val="360"/>
              </a:spcBef>
              <a:spcAft>
                <a:spcPts val="0"/>
              </a:spcAft>
              <a:buSzPts val="1200"/>
              <a:buChar char="■"/>
              <a:defRPr sz="1200"/>
            </a:lvl9pPr>
          </a:lstStyle>
          <a:p/>
        </p:txBody>
      </p:sp>
      <p:sp>
        <p:nvSpPr>
          <p:cNvPr id="137" name="Shape 137"/>
          <p:cNvSpPr txBox="1"/>
          <p:nvPr>
            <p:ph idx="3" type="subTitle"/>
          </p:nvPr>
        </p:nvSpPr>
        <p:spPr>
          <a:xfrm>
            <a:off x="3467638" y="1809825"/>
            <a:ext cx="2208600" cy="579600"/>
          </a:xfrm>
          <a:prstGeom prst="rect">
            <a:avLst/>
          </a:prstGeom>
        </p:spPr>
        <p:txBody>
          <a:bodyPr anchorCtr="0" anchor="b" bIns="91425" lIns="91425" spcFirstLastPara="1" rIns="91425" wrap="square" tIns="91425"/>
          <a:lstStyle>
            <a:lvl1pPr lvl="0" rtl="0" algn="ctr">
              <a:lnSpc>
                <a:spcPct val="100000"/>
              </a:lnSpc>
              <a:spcBef>
                <a:spcPts val="0"/>
              </a:spcBef>
              <a:spcAft>
                <a:spcPts val="0"/>
              </a:spcAft>
              <a:buNone/>
              <a:defRPr b="1"/>
            </a:lvl1pPr>
            <a:lvl2pPr lvl="1" rtl="0" algn="ctr">
              <a:lnSpc>
                <a:spcPct val="100000"/>
              </a:lnSpc>
              <a:spcBef>
                <a:spcPts val="0"/>
              </a:spcBef>
              <a:spcAft>
                <a:spcPts val="0"/>
              </a:spcAft>
              <a:buNone/>
              <a:defRPr b="1"/>
            </a:lvl2pPr>
            <a:lvl3pPr lvl="2" rtl="0" algn="ctr">
              <a:lnSpc>
                <a:spcPct val="100000"/>
              </a:lnSpc>
              <a:spcBef>
                <a:spcPts val="0"/>
              </a:spcBef>
              <a:spcAft>
                <a:spcPts val="0"/>
              </a:spcAft>
              <a:buNone/>
              <a:defRPr b="1"/>
            </a:lvl3pPr>
            <a:lvl4pPr lvl="3" rtl="0" algn="ctr">
              <a:lnSpc>
                <a:spcPct val="100000"/>
              </a:lnSpc>
              <a:spcBef>
                <a:spcPts val="0"/>
              </a:spcBef>
              <a:spcAft>
                <a:spcPts val="0"/>
              </a:spcAft>
              <a:buNone/>
              <a:defRPr b="1"/>
            </a:lvl4pPr>
            <a:lvl5pPr lvl="4" rtl="0" algn="ctr">
              <a:lnSpc>
                <a:spcPct val="100000"/>
              </a:lnSpc>
              <a:spcBef>
                <a:spcPts val="0"/>
              </a:spcBef>
              <a:spcAft>
                <a:spcPts val="0"/>
              </a:spcAft>
              <a:buNone/>
              <a:defRPr b="1"/>
            </a:lvl5pPr>
            <a:lvl6pPr lvl="5" rtl="0" algn="ctr">
              <a:lnSpc>
                <a:spcPct val="100000"/>
              </a:lnSpc>
              <a:spcBef>
                <a:spcPts val="0"/>
              </a:spcBef>
              <a:spcAft>
                <a:spcPts val="0"/>
              </a:spcAft>
              <a:buNone/>
              <a:defRPr b="1"/>
            </a:lvl6pPr>
            <a:lvl7pPr lvl="6" rtl="0" algn="ctr">
              <a:lnSpc>
                <a:spcPct val="100000"/>
              </a:lnSpc>
              <a:spcBef>
                <a:spcPts val="0"/>
              </a:spcBef>
              <a:spcAft>
                <a:spcPts val="0"/>
              </a:spcAft>
              <a:buNone/>
              <a:defRPr b="1"/>
            </a:lvl7pPr>
            <a:lvl8pPr lvl="7" rtl="0" algn="ctr">
              <a:lnSpc>
                <a:spcPct val="100000"/>
              </a:lnSpc>
              <a:spcBef>
                <a:spcPts val="0"/>
              </a:spcBef>
              <a:spcAft>
                <a:spcPts val="0"/>
              </a:spcAft>
              <a:buNone/>
              <a:defRPr b="1"/>
            </a:lvl8pPr>
            <a:lvl9pPr lvl="8" rtl="0" algn="ctr">
              <a:lnSpc>
                <a:spcPct val="100000"/>
              </a:lnSpc>
              <a:spcBef>
                <a:spcPts val="0"/>
              </a:spcBef>
              <a:spcAft>
                <a:spcPts val="0"/>
              </a:spcAft>
              <a:buNone/>
              <a:defRPr b="1"/>
            </a:lvl9pPr>
          </a:lstStyle>
          <a:p/>
        </p:txBody>
      </p:sp>
      <p:sp>
        <p:nvSpPr>
          <p:cNvPr id="138" name="Shape 138"/>
          <p:cNvSpPr txBox="1"/>
          <p:nvPr>
            <p:ph idx="4" type="body"/>
          </p:nvPr>
        </p:nvSpPr>
        <p:spPr>
          <a:xfrm>
            <a:off x="3467638" y="2332275"/>
            <a:ext cx="2208600" cy="1217400"/>
          </a:xfrm>
          <a:prstGeom prst="rect">
            <a:avLst/>
          </a:prstGeom>
        </p:spPr>
        <p:txBody>
          <a:bodyPr anchorCtr="0" anchor="t" bIns="91425" lIns="91425" spcFirstLastPara="1" rIns="91425" wrap="square" tIns="91425"/>
          <a:lstStyle>
            <a:lvl1pPr indent="-304800" lvl="0" marL="457200" rtl="0" algn="ctr">
              <a:spcBef>
                <a:spcPts val="600"/>
              </a:spcBef>
              <a:spcAft>
                <a:spcPts val="0"/>
              </a:spcAft>
              <a:buSzPts val="1200"/>
              <a:buChar char="●"/>
              <a:defRPr sz="1200"/>
            </a:lvl1pPr>
            <a:lvl2pPr indent="-304800" lvl="1" marL="914400" rtl="0" algn="ctr">
              <a:spcBef>
                <a:spcPts val="480"/>
              </a:spcBef>
              <a:spcAft>
                <a:spcPts val="0"/>
              </a:spcAft>
              <a:buSzPts val="1200"/>
              <a:buChar char="○"/>
              <a:defRPr sz="1200"/>
            </a:lvl2pPr>
            <a:lvl3pPr indent="-304800" lvl="2" marL="1371600" rtl="0" algn="ctr">
              <a:spcBef>
                <a:spcPts val="480"/>
              </a:spcBef>
              <a:spcAft>
                <a:spcPts val="0"/>
              </a:spcAft>
              <a:buSzPts val="1200"/>
              <a:buChar char="■"/>
              <a:defRPr sz="1200"/>
            </a:lvl3pPr>
            <a:lvl4pPr indent="-304800" lvl="3" marL="1828800" rtl="0" algn="ctr">
              <a:spcBef>
                <a:spcPts val="360"/>
              </a:spcBef>
              <a:spcAft>
                <a:spcPts val="0"/>
              </a:spcAft>
              <a:buSzPts val="1200"/>
              <a:buChar char="●"/>
              <a:defRPr sz="1200"/>
            </a:lvl4pPr>
            <a:lvl5pPr indent="-304800" lvl="4" marL="2286000" rtl="0" algn="ctr">
              <a:spcBef>
                <a:spcPts val="360"/>
              </a:spcBef>
              <a:spcAft>
                <a:spcPts val="0"/>
              </a:spcAft>
              <a:buSzPts val="1200"/>
              <a:buChar char="○"/>
              <a:defRPr sz="1200"/>
            </a:lvl5pPr>
            <a:lvl6pPr indent="-304800" lvl="5" marL="2743200" rtl="0" algn="ctr">
              <a:spcBef>
                <a:spcPts val="360"/>
              </a:spcBef>
              <a:spcAft>
                <a:spcPts val="0"/>
              </a:spcAft>
              <a:buSzPts val="1200"/>
              <a:buChar char="■"/>
              <a:defRPr sz="1200"/>
            </a:lvl6pPr>
            <a:lvl7pPr indent="-304800" lvl="6" marL="3200400" rtl="0" algn="ctr">
              <a:spcBef>
                <a:spcPts val="360"/>
              </a:spcBef>
              <a:spcAft>
                <a:spcPts val="0"/>
              </a:spcAft>
              <a:buSzPts val="1200"/>
              <a:buChar char="●"/>
              <a:defRPr sz="1200"/>
            </a:lvl7pPr>
            <a:lvl8pPr indent="-304800" lvl="7" marL="3657600" rtl="0" algn="ctr">
              <a:spcBef>
                <a:spcPts val="360"/>
              </a:spcBef>
              <a:spcAft>
                <a:spcPts val="0"/>
              </a:spcAft>
              <a:buSzPts val="1200"/>
              <a:buChar char="○"/>
              <a:defRPr sz="1200"/>
            </a:lvl8pPr>
            <a:lvl9pPr indent="-304800" lvl="8" marL="4114800" rtl="0" algn="ctr">
              <a:spcBef>
                <a:spcPts val="360"/>
              </a:spcBef>
              <a:spcAft>
                <a:spcPts val="0"/>
              </a:spcAft>
              <a:buSzPts val="1200"/>
              <a:buChar char="■"/>
              <a:defRPr sz="1200"/>
            </a:lvl9pPr>
          </a:lstStyle>
          <a:p/>
        </p:txBody>
      </p:sp>
      <p:sp>
        <p:nvSpPr>
          <p:cNvPr id="139" name="Shape 139"/>
          <p:cNvSpPr txBox="1"/>
          <p:nvPr>
            <p:ph idx="5" type="subTitle"/>
          </p:nvPr>
        </p:nvSpPr>
        <p:spPr>
          <a:xfrm>
            <a:off x="6108738" y="1809825"/>
            <a:ext cx="2208600" cy="579600"/>
          </a:xfrm>
          <a:prstGeom prst="rect">
            <a:avLst/>
          </a:prstGeom>
        </p:spPr>
        <p:txBody>
          <a:bodyPr anchorCtr="0" anchor="b" bIns="91425" lIns="91425" spcFirstLastPara="1" rIns="91425" wrap="square" tIns="91425"/>
          <a:lstStyle>
            <a:lvl1pPr lvl="0" rtl="0" algn="ctr">
              <a:lnSpc>
                <a:spcPct val="100000"/>
              </a:lnSpc>
              <a:spcBef>
                <a:spcPts val="0"/>
              </a:spcBef>
              <a:spcAft>
                <a:spcPts val="0"/>
              </a:spcAft>
              <a:buNone/>
              <a:defRPr b="1"/>
            </a:lvl1pPr>
            <a:lvl2pPr lvl="1" rtl="0" algn="ctr">
              <a:lnSpc>
                <a:spcPct val="100000"/>
              </a:lnSpc>
              <a:spcBef>
                <a:spcPts val="0"/>
              </a:spcBef>
              <a:spcAft>
                <a:spcPts val="0"/>
              </a:spcAft>
              <a:buNone/>
              <a:defRPr b="1"/>
            </a:lvl2pPr>
            <a:lvl3pPr lvl="2" rtl="0" algn="ctr">
              <a:lnSpc>
                <a:spcPct val="100000"/>
              </a:lnSpc>
              <a:spcBef>
                <a:spcPts val="0"/>
              </a:spcBef>
              <a:spcAft>
                <a:spcPts val="0"/>
              </a:spcAft>
              <a:buNone/>
              <a:defRPr b="1"/>
            </a:lvl3pPr>
            <a:lvl4pPr lvl="3" rtl="0" algn="ctr">
              <a:lnSpc>
                <a:spcPct val="100000"/>
              </a:lnSpc>
              <a:spcBef>
                <a:spcPts val="0"/>
              </a:spcBef>
              <a:spcAft>
                <a:spcPts val="0"/>
              </a:spcAft>
              <a:buNone/>
              <a:defRPr b="1"/>
            </a:lvl4pPr>
            <a:lvl5pPr lvl="4" rtl="0" algn="ctr">
              <a:lnSpc>
                <a:spcPct val="100000"/>
              </a:lnSpc>
              <a:spcBef>
                <a:spcPts val="0"/>
              </a:spcBef>
              <a:spcAft>
                <a:spcPts val="0"/>
              </a:spcAft>
              <a:buNone/>
              <a:defRPr b="1"/>
            </a:lvl5pPr>
            <a:lvl6pPr lvl="5" rtl="0" algn="ctr">
              <a:lnSpc>
                <a:spcPct val="100000"/>
              </a:lnSpc>
              <a:spcBef>
                <a:spcPts val="0"/>
              </a:spcBef>
              <a:spcAft>
                <a:spcPts val="0"/>
              </a:spcAft>
              <a:buNone/>
              <a:defRPr b="1"/>
            </a:lvl6pPr>
            <a:lvl7pPr lvl="6" rtl="0" algn="ctr">
              <a:lnSpc>
                <a:spcPct val="100000"/>
              </a:lnSpc>
              <a:spcBef>
                <a:spcPts val="0"/>
              </a:spcBef>
              <a:spcAft>
                <a:spcPts val="0"/>
              </a:spcAft>
              <a:buNone/>
              <a:defRPr b="1"/>
            </a:lvl7pPr>
            <a:lvl8pPr lvl="7" rtl="0" algn="ctr">
              <a:lnSpc>
                <a:spcPct val="100000"/>
              </a:lnSpc>
              <a:spcBef>
                <a:spcPts val="0"/>
              </a:spcBef>
              <a:spcAft>
                <a:spcPts val="0"/>
              </a:spcAft>
              <a:buNone/>
              <a:defRPr b="1"/>
            </a:lvl8pPr>
            <a:lvl9pPr lvl="8" rtl="0" algn="ctr">
              <a:lnSpc>
                <a:spcPct val="100000"/>
              </a:lnSpc>
              <a:spcBef>
                <a:spcPts val="0"/>
              </a:spcBef>
              <a:spcAft>
                <a:spcPts val="0"/>
              </a:spcAft>
              <a:buNone/>
              <a:defRPr b="1"/>
            </a:lvl9pPr>
          </a:lstStyle>
          <a:p/>
        </p:txBody>
      </p:sp>
      <p:sp>
        <p:nvSpPr>
          <p:cNvPr id="140" name="Shape 140"/>
          <p:cNvSpPr txBox="1"/>
          <p:nvPr>
            <p:ph idx="6" type="body"/>
          </p:nvPr>
        </p:nvSpPr>
        <p:spPr>
          <a:xfrm>
            <a:off x="6108738" y="2332275"/>
            <a:ext cx="2208600" cy="1217400"/>
          </a:xfrm>
          <a:prstGeom prst="rect">
            <a:avLst/>
          </a:prstGeom>
        </p:spPr>
        <p:txBody>
          <a:bodyPr anchorCtr="0" anchor="t" bIns="91425" lIns="91425" spcFirstLastPara="1" rIns="91425" wrap="square" tIns="91425"/>
          <a:lstStyle>
            <a:lvl1pPr indent="-304800" lvl="0" marL="457200" rtl="0" algn="ctr">
              <a:spcBef>
                <a:spcPts val="600"/>
              </a:spcBef>
              <a:spcAft>
                <a:spcPts val="0"/>
              </a:spcAft>
              <a:buSzPts val="1200"/>
              <a:buChar char="●"/>
              <a:defRPr sz="1200"/>
            </a:lvl1pPr>
            <a:lvl2pPr indent="-304800" lvl="1" marL="914400" rtl="0" algn="ctr">
              <a:spcBef>
                <a:spcPts val="480"/>
              </a:spcBef>
              <a:spcAft>
                <a:spcPts val="0"/>
              </a:spcAft>
              <a:buSzPts val="1200"/>
              <a:buChar char="○"/>
              <a:defRPr sz="1200"/>
            </a:lvl2pPr>
            <a:lvl3pPr indent="-304800" lvl="2" marL="1371600" rtl="0" algn="ctr">
              <a:spcBef>
                <a:spcPts val="480"/>
              </a:spcBef>
              <a:spcAft>
                <a:spcPts val="0"/>
              </a:spcAft>
              <a:buSzPts val="1200"/>
              <a:buChar char="■"/>
              <a:defRPr sz="1200"/>
            </a:lvl3pPr>
            <a:lvl4pPr indent="-304800" lvl="3" marL="1828800" rtl="0" algn="ctr">
              <a:spcBef>
                <a:spcPts val="360"/>
              </a:spcBef>
              <a:spcAft>
                <a:spcPts val="0"/>
              </a:spcAft>
              <a:buSzPts val="1200"/>
              <a:buChar char="●"/>
              <a:defRPr sz="1200"/>
            </a:lvl4pPr>
            <a:lvl5pPr indent="-304800" lvl="4" marL="2286000" rtl="0" algn="ctr">
              <a:spcBef>
                <a:spcPts val="360"/>
              </a:spcBef>
              <a:spcAft>
                <a:spcPts val="0"/>
              </a:spcAft>
              <a:buSzPts val="1200"/>
              <a:buChar char="○"/>
              <a:defRPr sz="1200"/>
            </a:lvl5pPr>
            <a:lvl6pPr indent="-304800" lvl="5" marL="2743200" rtl="0" algn="ctr">
              <a:spcBef>
                <a:spcPts val="360"/>
              </a:spcBef>
              <a:spcAft>
                <a:spcPts val="0"/>
              </a:spcAft>
              <a:buSzPts val="1200"/>
              <a:buChar char="■"/>
              <a:defRPr sz="1200"/>
            </a:lvl6pPr>
            <a:lvl7pPr indent="-304800" lvl="6" marL="3200400" rtl="0" algn="ctr">
              <a:spcBef>
                <a:spcPts val="360"/>
              </a:spcBef>
              <a:spcAft>
                <a:spcPts val="0"/>
              </a:spcAft>
              <a:buSzPts val="1200"/>
              <a:buChar char="●"/>
              <a:defRPr sz="1200"/>
            </a:lvl7pPr>
            <a:lvl8pPr indent="-304800" lvl="7" marL="3657600" rtl="0" algn="ctr">
              <a:spcBef>
                <a:spcPts val="360"/>
              </a:spcBef>
              <a:spcAft>
                <a:spcPts val="0"/>
              </a:spcAft>
              <a:buSzPts val="1200"/>
              <a:buChar char="○"/>
              <a:defRPr sz="1200"/>
            </a:lvl8pPr>
            <a:lvl9pPr indent="-304800" lvl="8" marL="4114800" rtl="0" algn="ctr">
              <a:spcBef>
                <a:spcPts val="360"/>
              </a:spcBef>
              <a:spcAft>
                <a:spcPts val="0"/>
              </a:spcAft>
              <a:buSzPts val="1200"/>
              <a:buChar char="■"/>
              <a:defRPr sz="1200"/>
            </a:lvl9pPr>
          </a:lstStyle>
          <a:p/>
        </p:txBody>
      </p:sp>
      <p:sp>
        <p:nvSpPr>
          <p:cNvPr id="141" name="Shape 141"/>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142" name="Shape 142"/>
          <p:cNvSpPr txBox="1"/>
          <p:nvPr>
            <p:ph idx="7"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ext top, graphic bottom">
    <p:spTree>
      <p:nvGrpSpPr>
        <p:cNvPr id="143" name="Shape 143"/>
        <p:cNvGrpSpPr/>
        <p:nvPr/>
      </p:nvGrpSpPr>
      <p:grpSpPr>
        <a:xfrm>
          <a:off x="0" y="0"/>
          <a:ext cx="0" cy="0"/>
          <a:chOff x="0" y="0"/>
          <a:chExt cx="0" cy="0"/>
        </a:xfrm>
      </p:grpSpPr>
      <p:sp>
        <p:nvSpPr>
          <p:cNvPr id="144" name="Shape 144"/>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145" name="Shape 145"/>
          <p:cNvSpPr txBox="1"/>
          <p:nvPr>
            <p:ph idx="1" type="body"/>
          </p:nvPr>
        </p:nvSpPr>
        <p:spPr>
          <a:xfrm>
            <a:off x="826650" y="1554319"/>
            <a:ext cx="7490700" cy="393600"/>
          </a:xfrm>
          <a:prstGeom prst="rect">
            <a:avLst/>
          </a:prstGeom>
        </p:spPr>
        <p:txBody>
          <a:bodyPr anchorCtr="0" anchor="b" bIns="91425" lIns="91425" spcFirstLastPara="1" rIns="91425" wrap="square" tIns="91425"/>
          <a:lstStyle>
            <a:lvl1pPr indent="-317500" lvl="0" marL="457200" rtl="0" algn="ctr">
              <a:spcBef>
                <a:spcPts val="600"/>
              </a:spcBef>
              <a:spcAft>
                <a:spcPts val="0"/>
              </a:spcAft>
              <a:buSzPts val="1400"/>
              <a:buChar char="●"/>
              <a:defRPr sz="1400"/>
            </a:lvl1pPr>
            <a:lvl2pPr indent="-317500" lvl="1" marL="914400" rtl="0" algn="ctr">
              <a:spcBef>
                <a:spcPts val="480"/>
              </a:spcBef>
              <a:spcAft>
                <a:spcPts val="0"/>
              </a:spcAft>
              <a:buSzPts val="1400"/>
              <a:buChar char="○"/>
              <a:defRPr sz="1400"/>
            </a:lvl2pPr>
            <a:lvl3pPr indent="-317500" lvl="2" marL="1371600" rtl="0" algn="ctr">
              <a:spcBef>
                <a:spcPts val="480"/>
              </a:spcBef>
              <a:spcAft>
                <a:spcPts val="0"/>
              </a:spcAft>
              <a:buSzPts val="1400"/>
              <a:buChar char="■"/>
              <a:defRPr sz="1400"/>
            </a:lvl3pPr>
            <a:lvl4pPr indent="-317500" lvl="3" marL="1828800" rtl="0" algn="ctr">
              <a:spcBef>
                <a:spcPts val="360"/>
              </a:spcBef>
              <a:spcAft>
                <a:spcPts val="0"/>
              </a:spcAft>
              <a:buSzPts val="1400"/>
              <a:buChar char="●"/>
              <a:defRPr sz="1400"/>
            </a:lvl4pPr>
            <a:lvl5pPr indent="-317500" lvl="4" marL="2286000" rtl="0" algn="ctr">
              <a:spcBef>
                <a:spcPts val="360"/>
              </a:spcBef>
              <a:spcAft>
                <a:spcPts val="0"/>
              </a:spcAft>
              <a:buSzPts val="1400"/>
              <a:buChar char="○"/>
              <a:defRPr sz="1400"/>
            </a:lvl5pPr>
            <a:lvl6pPr indent="-317500" lvl="5" marL="2743200" rtl="0" algn="ctr">
              <a:spcBef>
                <a:spcPts val="360"/>
              </a:spcBef>
              <a:spcAft>
                <a:spcPts val="0"/>
              </a:spcAft>
              <a:buSzPts val="1400"/>
              <a:buChar char="■"/>
              <a:defRPr sz="1400"/>
            </a:lvl6pPr>
            <a:lvl7pPr indent="-317500" lvl="6" marL="3200400" rtl="0" algn="ctr">
              <a:spcBef>
                <a:spcPts val="360"/>
              </a:spcBef>
              <a:spcAft>
                <a:spcPts val="0"/>
              </a:spcAft>
              <a:buSzPts val="1400"/>
              <a:buChar char="●"/>
              <a:defRPr sz="1400"/>
            </a:lvl7pPr>
            <a:lvl8pPr indent="-317500" lvl="7" marL="3657600" rtl="0" algn="ctr">
              <a:spcBef>
                <a:spcPts val="360"/>
              </a:spcBef>
              <a:spcAft>
                <a:spcPts val="0"/>
              </a:spcAft>
              <a:buSzPts val="1400"/>
              <a:buChar char="○"/>
              <a:defRPr sz="1400"/>
            </a:lvl8pPr>
            <a:lvl9pPr indent="-317500" lvl="8" marL="4114800" rtl="0" algn="ctr">
              <a:spcBef>
                <a:spcPts val="360"/>
              </a:spcBef>
              <a:spcAft>
                <a:spcPts val="0"/>
              </a:spcAft>
              <a:buSzPts val="1400"/>
              <a:buChar char="■"/>
              <a:defRPr sz="1400"/>
            </a:lvl9pPr>
          </a:lstStyle>
          <a:p/>
        </p:txBody>
      </p:sp>
      <p:sp>
        <p:nvSpPr>
          <p:cNvPr id="146" name="Shape 146"/>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147" name="Shape 147"/>
          <p:cNvSpPr txBox="1"/>
          <p:nvPr>
            <p:ph idx="2"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graphic top, text bottom">
    <p:spTree>
      <p:nvGrpSpPr>
        <p:cNvPr id="148" name="Shape 148"/>
        <p:cNvGrpSpPr/>
        <p:nvPr/>
      </p:nvGrpSpPr>
      <p:grpSpPr>
        <a:xfrm>
          <a:off x="0" y="0"/>
          <a:ext cx="0" cy="0"/>
          <a:chOff x="0" y="0"/>
          <a:chExt cx="0" cy="0"/>
        </a:xfrm>
      </p:grpSpPr>
      <p:sp>
        <p:nvSpPr>
          <p:cNvPr id="149" name="Shape 149"/>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150" name="Shape 150"/>
          <p:cNvSpPr txBox="1"/>
          <p:nvPr>
            <p:ph idx="1" type="body"/>
          </p:nvPr>
        </p:nvSpPr>
        <p:spPr>
          <a:xfrm>
            <a:off x="826650" y="3909498"/>
            <a:ext cx="7490700" cy="393600"/>
          </a:xfrm>
          <a:prstGeom prst="rect">
            <a:avLst/>
          </a:prstGeom>
        </p:spPr>
        <p:txBody>
          <a:bodyPr anchorCtr="0" anchor="t" bIns="91425" lIns="91425" spcFirstLastPara="1" rIns="91425" wrap="square" tIns="91425"/>
          <a:lstStyle>
            <a:lvl1pPr indent="-317500" lvl="0" marL="457200" rtl="0" algn="ctr">
              <a:spcBef>
                <a:spcPts val="600"/>
              </a:spcBef>
              <a:spcAft>
                <a:spcPts val="0"/>
              </a:spcAft>
              <a:buSzPts val="1400"/>
              <a:buChar char="●"/>
              <a:defRPr sz="1400"/>
            </a:lvl1pPr>
            <a:lvl2pPr indent="-317500" lvl="1" marL="914400" rtl="0" algn="ctr">
              <a:spcBef>
                <a:spcPts val="480"/>
              </a:spcBef>
              <a:spcAft>
                <a:spcPts val="0"/>
              </a:spcAft>
              <a:buSzPts val="1400"/>
              <a:buChar char="○"/>
              <a:defRPr sz="1400"/>
            </a:lvl2pPr>
            <a:lvl3pPr indent="-317500" lvl="2" marL="1371600" rtl="0" algn="ctr">
              <a:spcBef>
                <a:spcPts val="480"/>
              </a:spcBef>
              <a:spcAft>
                <a:spcPts val="0"/>
              </a:spcAft>
              <a:buSzPts val="1400"/>
              <a:buChar char="■"/>
              <a:defRPr sz="1400"/>
            </a:lvl3pPr>
            <a:lvl4pPr indent="-317500" lvl="3" marL="1828800" rtl="0" algn="ctr">
              <a:spcBef>
                <a:spcPts val="360"/>
              </a:spcBef>
              <a:spcAft>
                <a:spcPts val="0"/>
              </a:spcAft>
              <a:buSzPts val="1400"/>
              <a:buChar char="●"/>
              <a:defRPr sz="1400"/>
            </a:lvl4pPr>
            <a:lvl5pPr indent="-317500" lvl="4" marL="2286000" rtl="0" algn="ctr">
              <a:spcBef>
                <a:spcPts val="360"/>
              </a:spcBef>
              <a:spcAft>
                <a:spcPts val="0"/>
              </a:spcAft>
              <a:buSzPts val="1400"/>
              <a:buChar char="○"/>
              <a:defRPr sz="1400"/>
            </a:lvl5pPr>
            <a:lvl6pPr indent="-317500" lvl="5" marL="2743200" rtl="0" algn="ctr">
              <a:spcBef>
                <a:spcPts val="360"/>
              </a:spcBef>
              <a:spcAft>
                <a:spcPts val="0"/>
              </a:spcAft>
              <a:buSzPts val="1400"/>
              <a:buChar char="■"/>
              <a:defRPr sz="1400"/>
            </a:lvl6pPr>
            <a:lvl7pPr indent="-317500" lvl="6" marL="3200400" rtl="0" algn="ctr">
              <a:spcBef>
                <a:spcPts val="360"/>
              </a:spcBef>
              <a:spcAft>
                <a:spcPts val="0"/>
              </a:spcAft>
              <a:buSzPts val="1400"/>
              <a:buChar char="●"/>
              <a:defRPr sz="1400"/>
            </a:lvl7pPr>
            <a:lvl8pPr indent="-317500" lvl="7" marL="3657600" rtl="0" algn="ctr">
              <a:spcBef>
                <a:spcPts val="360"/>
              </a:spcBef>
              <a:spcAft>
                <a:spcPts val="0"/>
              </a:spcAft>
              <a:buSzPts val="1400"/>
              <a:buChar char="○"/>
              <a:defRPr sz="1400"/>
            </a:lvl8pPr>
            <a:lvl9pPr indent="-317500" lvl="8" marL="4114800" rtl="0" algn="ctr">
              <a:spcBef>
                <a:spcPts val="360"/>
              </a:spcBef>
              <a:spcAft>
                <a:spcPts val="0"/>
              </a:spcAft>
              <a:buSzPts val="1400"/>
              <a:buChar char="■"/>
              <a:defRPr sz="1400"/>
            </a:lvl9pPr>
          </a:lstStyle>
          <a:p/>
        </p:txBody>
      </p:sp>
      <p:sp>
        <p:nvSpPr>
          <p:cNvPr id="151" name="Shape 151"/>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152" name="Shape 152"/>
          <p:cNvSpPr txBox="1"/>
          <p:nvPr>
            <p:ph idx="2"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ext top, logos bottom">
    <p:bg>
      <p:bgPr>
        <a:blipFill>
          <a:blip r:embed="rId2">
            <a:alphaModFix/>
          </a:blip>
          <a:stretch>
            <a:fillRect/>
          </a:stretch>
        </a:blipFill>
      </p:bgPr>
    </p:bg>
    <p:spTree>
      <p:nvGrpSpPr>
        <p:cNvPr id="153" name="Shape 153"/>
        <p:cNvGrpSpPr/>
        <p:nvPr/>
      </p:nvGrpSpPr>
      <p:grpSpPr>
        <a:xfrm>
          <a:off x="0" y="0"/>
          <a:ext cx="0" cy="0"/>
          <a:chOff x="0" y="0"/>
          <a:chExt cx="0" cy="0"/>
        </a:xfrm>
      </p:grpSpPr>
      <p:sp>
        <p:nvSpPr>
          <p:cNvPr id="154" name="Shape 154"/>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155" name="Shape 155"/>
          <p:cNvSpPr txBox="1"/>
          <p:nvPr>
            <p:ph idx="1" type="body"/>
          </p:nvPr>
        </p:nvSpPr>
        <p:spPr>
          <a:xfrm>
            <a:off x="826650" y="1512056"/>
            <a:ext cx="7490700" cy="879300"/>
          </a:xfrm>
          <a:prstGeom prst="rect">
            <a:avLst/>
          </a:prstGeom>
        </p:spPr>
        <p:txBody>
          <a:bodyPr anchorCtr="0" anchor="b" bIns="91425" lIns="91425" spcFirstLastPara="1" rIns="91425" wrap="square" tIns="91425"/>
          <a:lstStyle>
            <a:lvl1pPr indent="-317500" lvl="0" marL="457200" rtl="0" algn="ctr">
              <a:spcBef>
                <a:spcPts val="600"/>
              </a:spcBef>
              <a:spcAft>
                <a:spcPts val="0"/>
              </a:spcAft>
              <a:buSzPts val="1400"/>
              <a:buChar char="●"/>
              <a:defRPr sz="1400"/>
            </a:lvl1pPr>
            <a:lvl2pPr indent="-317500" lvl="1" marL="914400" rtl="0" algn="ctr">
              <a:spcBef>
                <a:spcPts val="480"/>
              </a:spcBef>
              <a:spcAft>
                <a:spcPts val="0"/>
              </a:spcAft>
              <a:buSzPts val="1400"/>
              <a:buChar char="○"/>
              <a:defRPr sz="1400"/>
            </a:lvl2pPr>
            <a:lvl3pPr indent="-317500" lvl="2" marL="1371600" rtl="0" algn="ctr">
              <a:spcBef>
                <a:spcPts val="480"/>
              </a:spcBef>
              <a:spcAft>
                <a:spcPts val="0"/>
              </a:spcAft>
              <a:buSzPts val="1400"/>
              <a:buChar char="■"/>
              <a:defRPr sz="1400"/>
            </a:lvl3pPr>
            <a:lvl4pPr indent="-317500" lvl="3" marL="1828800" rtl="0" algn="ctr">
              <a:spcBef>
                <a:spcPts val="360"/>
              </a:spcBef>
              <a:spcAft>
                <a:spcPts val="0"/>
              </a:spcAft>
              <a:buSzPts val="1400"/>
              <a:buChar char="●"/>
              <a:defRPr sz="1400"/>
            </a:lvl4pPr>
            <a:lvl5pPr indent="-317500" lvl="4" marL="2286000" rtl="0" algn="ctr">
              <a:spcBef>
                <a:spcPts val="360"/>
              </a:spcBef>
              <a:spcAft>
                <a:spcPts val="0"/>
              </a:spcAft>
              <a:buSzPts val="1400"/>
              <a:buChar char="○"/>
              <a:defRPr sz="1400"/>
            </a:lvl5pPr>
            <a:lvl6pPr indent="-317500" lvl="5" marL="2743200" rtl="0" algn="ctr">
              <a:spcBef>
                <a:spcPts val="360"/>
              </a:spcBef>
              <a:spcAft>
                <a:spcPts val="0"/>
              </a:spcAft>
              <a:buSzPts val="1400"/>
              <a:buChar char="■"/>
              <a:defRPr sz="1400"/>
            </a:lvl6pPr>
            <a:lvl7pPr indent="-317500" lvl="6" marL="3200400" rtl="0" algn="ctr">
              <a:spcBef>
                <a:spcPts val="360"/>
              </a:spcBef>
              <a:spcAft>
                <a:spcPts val="0"/>
              </a:spcAft>
              <a:buSzPts val="1400"/>
              <a:buChar char="●"/>
              <a:defRPr sz="1400"/>
            </a:lvl7pPr>
            <a:lvl8pPr indent="-317500" lvl="7" marL="3657600" rtl="0" algn="ctr">
              <a:spcBef>
                <a:spcPts val="360"/>
              </a:spcBef>
              <a:spcAft>
                <a:spcPts val="0"/>
              </a:spcAft>
              <a:buSzPts val="1400"/>
              <a:buChar char="○"/>
              <a:defRPr sz="1400"/>
            </a:lvl8pPr>
            <a:lvl9pPr indent="-317500" lvl="8" marL="4114800" rtl="0" algn="ctr">
              <a:spcBef>
                <a:spcPts val="360"/>
              </a:spcBef>
              <a:spcAft>
                <a:spcPts val="0"/>
              </a:spcAft>
              <a:buSzPts val="1400"/>
              <a:buChar char="■"/>
              <a:defRPr sz="1400"/>
            </a:lvl9pPr>
          </a:lstStyle>
          <a:p/>
        </p:txBody>
      </p:sp>
      <p:sp>
        <p:nvSpPr>
          <p:cNvPr id="156" name="Shape 156"/>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157" name="Shape 157"/>
          <p:cNvSpPr txBox="1"/>
          <p:nvPr>
            <p:ph idx="2"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ogos top, text bottom">
    <p:bg>
      <p:bgPr>
        <a:blipFill>
          <a:blip r:embed="rId2">
            <a:alphaModFix/>
          </a:blip>
          <a:stretch>
            <a:fillRect/>
          </a:stretch>
        </a:blipFill>
      </p:bgPr>
    </p:bg>
    <p:spTree>
      <p:nvGrpSpPr>
        <p:cNvPr id="158" name="Shape 158"/>
        <p:cNvGrpSpPr/>
        <p:nvPr/>
      </p:nvGrpSpPr>
      <p:grpSpPr>
        <a:xfrm>
          <a:off x="0" y="0"/>
          <a:ext cx="0" cy="0"/>
          <a:chOff x="0" y="0"/>
          <a:chExt cx="0" cy="0"/>
        </a:xfrm>
      </p:grpSpPr>
      <p:sp>
        <p:nvSpPr>
          <p:cNvPr id="159" name="Shape 159"/>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160" name="Shape 160"/>
          <p:cNvSpPr txBox="1"/>
          <p:nvPr>
            <p:ph idx="1" type="body"/>
          </p:nvPr>
        </p:nvSpPr>
        <p:spPr>
          <a:xfrm>
            <a:off x="826650" y="3738063"/>
            <a:ext cx="7490700" cy="715800"/>
          </a:xfrm>
          <a:prstGeom prst="rect">
            <a:avLst/>
          </a:prstGeom>
        </p:spPr>
        <p:txBody>
          <a:bodyPr anchorCtr="0" anchor="t" bIns="91425" lIns="91425" spcFirstLastPara="1" rIns="91425" wrap="square" tIns="91425"/>
          <a:lstStyle>
            <a:lvl1pPr indent="-317500" lvl="0" marL="457200" rtl="0" algn="ctr">
              <a:spcBef>
                <a:spcPts val="600"/>
              </a:spcBef>
              <a:spcAft>
                <a:spcPts val="0"/>
              </a:spcAft>
              <a:buSzPts val="1400"/>
              <a:buChar char="●"/>
              <a:defRPr sz="1400"/>
            </a:lvl1pPr>
            <a:lvl2pPr indent="-317500" lvl="1" marL="914400" rtl="0" algn="ctr">
              <a:spcBef>
                <a:spcPts val="480"/>
              </a:spcBef>
              <a:spcAft>
                <a:spcPts val="0"/>
              </a:spcAft>
              <a:buSzPts val="1400"/>
              <a:buChar char="○"/>
              <a:defRPr sz="1400"/>
            </a:lvl2pPr>
            <a:lvl3pPr indent="-317500" lvl="2" marL="1371600" rtl="0" algn="ctr">
              <a:spcBef>
                <a:spcPts val="480"/>
              </a:spcBef>
              <a:spcAft>
                <a:spcPts val="0"/>
              </a:spcAft>
              <a:buSzPts val="1400"/>
              <a:buChar char="■"/>
              <a:defRPr sz="1400"/>
            </a:lvl3pPr>
            <a:lvl4pPr indent="-317500" lvl="3" marL="1828800" rtl="0" algn="ctr">
              <a:spcBef>
                <a:spcPts val="360"/>
              </a:spcBef>
              <a:spcAft>
                <a:spcPts val="0"/>
              </a:spcAft>
              <a:buSzPts val="1400"/>
              <a:buChar char="●"/>
              <a:defRPr sz="1400"/>
            </a:lvl4pPr>
            <a:lvl5pPr indent="-317500" lvl="4" marL="2286000" rtl="0" algn="ctr">
              <a:spcBef>
                <a:spcPts val="360"/>
              </a:spcBef>
              <a:spcAft>
                <a:spcPts val="0"/>
              </a:spcAft>
              <a:buSzPts val="1400"/>
              <a:buChar char="○"/>
              <a:defRPr sz="1400"/>
            </a:lvl5pPr>
            <a:lvl6pPr indent="-317500" lvl="5" marL="2743200" rtl="0" algn="ctr">
              <a:spcBef>
                <a:spcPts val="360"/>
              </a:spcBef>
              <a:spcAft>
                <a:spcPts val="0"/>
              </a:spcAft>
              <a:buSzPts val="1400"/>
              <a:buChar char="■"/>
              <a:defRPr sz="1400"/>
            </a:lvl6pPr>
            <a:lvl7pPr indent="-317500" lvl="6" marL="3200400" rtl="0" algn="ctr">
              <a:spcBef>
                <a:spcPts val="360"/>
              </a:spcBef>
              <a:spcAft>
                <a:spcPts val="0"/>
              </a:spcAft>
              <a:buSzPts val="1400"/>
              <a:buChar char="●"/>
              <a:defRPr sz="1400"/>
            </a:lvl7pPr>
            <a:lvl8pPr indent="-317500" lvl="7" marL="3657600" rtl="0" algn="ctr">
              <a:spcBef>
                <a:spcPts val="360"/>
              </a:spcBef>
              <a:spcAft>
                <a:spcPts val="0"/>
              </a:spcAft>
              <a:buSzPts val="1400"/>
              <a:buChar char="○"/>
              <a:defRPr sz="1400"/>
            </a:lvl8pPr>
            <a:lvl9pPr indent="-317500" lvl="8" marL="4114800" rtl="0" algn="ctr">
              <a:spcBef>
                <a:spcPts val="360"/>
              </a:spcBef>
              <a:spcAft>
                <a:spcPts val="0"/>
              </a:spcAft>
              <a:buSzPts val="1400"/>
              <a:buChar char="■"/>
              <a:defRPr sz="1400"/>
            </a:lvl9pPr>
          </a:lstStyle>
          <a:p/>
        </p:txBody>
      </p:sp>
      <p:sp>
        <p:nvSpPr>
          <p:cNvPr id="161" name="Shape 161"/>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162" name="Shape 162"/>
          <p:cNvSpPr txBox="1"/>
          <p:nvPr>
            <p:ph idx="2"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ext left, logos right">
    <p:bg>
      <p:bgPr>
        <a:blipFill>
          <a:blip r:embed="rId2">
            <a:alphaModFix/>
          </a:blip>
          <a:stretch>
            <a:fillRect/>
          </a:stretch>
        </a:blipFill>
      </p:bgPr>
    </p:bg>
    <p:spTree>
      <p:nvGrpSpPr>
        <p:cNvPr id="163" name="Shape 163"/>
        <p:cNvGrpSpPr/>
        <p:nvPr/>
      </p:nvGrpSpPr>
      <p:grpSpPr>
        <a:xfrm>
          <a:off x="0" y="0"/>
          <a:ext cx="0" cy="0"/>
          <a:chOff x="0" y="0"/>
          <a:chExt cx="0" cy="0"/>
        </a:xfrm>
      </p:grpSpPr>
      <p:sp>
        <p:nvSpPr>
          <p:cNvPr id="164" name="Shape 164"/>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165" name="Shape 165"/>
          <p:cNvSpPr txBox="1"/>
          <p:nvPr>
            <p:ph idx="1" type="body"/>
          </p:nvPr>
        </p:nvSpPr>
        <p:spPr>
          <a:xfrm>
            <a:off x="826700" y="1625925"/>
            <a:ext cx="3585000" cy="2530500"/>
          </a:xfrm>
          <a:prstGeom prst="rect">
            <a:avLst/>
          </a:prstGeom>
        </p:spPr>
        <p:txBody>
          <a:bodyPr anchorCtr="0" anchor="t" bIns="91425" lIns="91425" spcFirstLastPara="1" rIns="91425" wrap="square" tIns="91425"/>
          <a:lstStyle>
            <a:lvl1pPr indent="-292100" lvl="0" marL="457200" rtl="0">
              <a:spcBef>
                <a:spcPts val="600"/>
              </a:spcBef>
              <a:spcAft>
                <a:spcPts val="0"/>
              </a:spcAft>
              <a:buSzPts val="1000"/>
              <a:buChar char="●"/>
              <a:defRPr/>
            </a:lvl1pPr>
            <a:lvl2pPr indent="-292100" lvl="1" marL="914400" rtl="0">
              <a:spcBef>
                <a:spcPts val="0"/>
              </a:spcBef>
              <a:spcAft>
                <a:spcPts val="0"/>
              </a:spcAft>
              <a:buSzPts val="1000"/>
              <a:buChar char="○"/>
              <a:defRPr/>
            </a:lvl2pPr>
            <a:lvl3pPr indent="-292100" lvl="2" marL="1371600" rtl="0">
              <a:spcBef>
                <a:spcPts val="0"/>
              </a:spcBef>
              <a:spcAft>
                <a:spcPts val="0"/>
              </a:spcAft>
              <a:buSzPts val="1000"/>
              <a:buChar char="■"/>
              <a:defRPr/>
            </a:lvl3pPr>
            <a:lvl4pPr indent="-292100" lvl="3" marL="1828800" rtl="0">
              <a:spcBef>
                <a:spcPts val="0"/>
              </a:spcBef>
              <a:spcAft>
                <a:spcPts val="0"/>
              </a:spcAft>
              <a:buSzPts val="1000"/>
              <a:buChar char="●"/>
              <a:defRPr/>
            </a:lvl4pPr>
            <a:lvl5pPr indent="-292100" lvl="4" marL="2286000" rtl="0">
              <a:spcBef>
                <a:spcPts val="0"/>
              </a:spcBef>
              <a:spcAft>
                <a:spcPts val="0"/>
              </a:spcAft>
              <a:buSzPts val="1000"/>
              <a:buChar char="○"/>
              <a:defRPr/>
            </a:lvl5pPr>
            <a:lvl6pPr indent="-292100" lvl="5" marL="2743200" rtl="0">
              <a:spcBef>
                <a:spcPts val="0"/>
              </a:spcBef>
              <a:spcAft>
                <a:spcPts val="0"/>
              </a:spcAft>
              <a:buSzPts val="1000"/>
              <a:buChar char="■"/>
              <a:defRPr/>
            </a:lvl6pPr>
            <a:lvl7pPr indent="-292100" lvl="6" marL="3200400" rtl="0">
              <a:spcBef>
                <a:spcPts val="0"/>
              </a:spcBef>
              <a:spcAft>
                <a:spcPts val="0"/>
              </a:spcAft>
              <a:buSzPts val="1000"/>
              <a:buChar char="●"/>
              <a:defRPr/>
            </a:lvl7pPr>
            <a:lvl8pPr indent="-292100" lvl="7" marL="3657600" rtl="0">
              <a:spcBef>
                <a:spcPts val="0"/>
              </a:spcBef>
              <a:spcAft>
                <a:spcPts val="0"/>
              </a:spcAft>
              <a:buSzPts val="1000"/>
              <a:buChar char="○"/>
              <a:defRPr/>
            </a:lvl8pPr>
            <a:lvl9pPr indent="-292100" lvl="8" marL="4114800" rtl="0">
              <a:spcBef>
                <a:spcPts val="0"/>
              </a:spcBef>
              <a:spcAft>
                <a:spcPts val="0"/>
              </a:spcAft>
              <a:buSzPts val="1000"/>
              <a:buChar char="■"/>
              <a:defRPr/>
            </a:lvl9pPr>
          </a:lstStyle>
          <a:p/>
        </p:txBody>
      </p:sp>
      <p:sp>
        <p:nvSpPr>
          <p:cNvPr id="166" name="Shape 166"/>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167" name="Shape 167"/>
          <p:cNvSpPr txBox="1"/>
          <p:nvPr>
            <p:ph idx="2"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ogos left, text right">
    <p:bg>
      <p:bgPr>
        <a:blipFill>
          <a:blip r:embed="rId2">
            <a:alphaModFix/>
          </a:blip>
          <a:stretch>
            <a:fillRect/>
          </a:stretch>
        </a:blipFill>
      </p:bgPr>
    </p:bg>
    <p:spTree>
      <p:nvGrpSpPr>
        <p:cNvPr id="168" name="Shape 168"/>
        <p:cNvGrpSpPr/>
        <p:nvPr/>
      </p:nvGrpSpPr>
      <p:grpSpPr>
        <a:xfrm>
          <a:off x="0" y="0"/>
          <a:ext cx="0" cy="0"/>
          <a:chOff x="0" y="0"/>
          <a:chExt cx="0" cy="0"/>
        </a:xfrm>
      </p:grpSpPr>
      <p:sp>
        <p:nvSpPr>
          <p:cNvPr id="169" name="Shape 169"/>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170" name="Shape 170"/>
          <p:cNvSpPr txBox="1"/>
          <p:nvPr>
            <p:ph idx="1" type="body"/>
          </p:nvPr>
        </p:nvSpPr>
        <p:spPr>
          <a:xfrm>
            <a:off x="4732350" y="1625925"/>
            <a:ext cx="3585000" cy="2536800"/>
          </a:xfrm>
          <a:prstGeom prst="rect">
            <a:avLst/>
          </a:prstGeom>
        </p:spPr>
        <p:txBody>
          <a:bodyPr anchorCtr="0" anchor="t" bIns="91425" lIns="91425" spcFirstLastPara="1" rIns="91425" wrap="square" tIns="91425"/>
          <a:lstStyle>
            <a:lvl1pPr indent="-292100" lvl="0" marL="457200" rtl="0">
              <a:spcBef>
                <a:spcPts val="600"/>
              </a:spcBef>
              <a:spcAft>
                <a:spcPts val="0"/>
              </a:spcAft>
              <a:buSzPts val="1000"/>
              <a:buChar char="●"/>
              <a:defRPr/>
            </a:lvl1pPr>
            <a:lvl2pPr indent="-292100" lvl="1" marL="914400" rtl="0">
              <a:spcBef>
                <a:spcPts val="0"/>
              </a:spcBef>
              <a:spcAft>
                <a:spcPts val="0"/>
              </a:spcAft>
              <a:buSzPts val="1000"/>
              <a:buChar char="○"/>
              <a:defRPr/>
            </a:lvl2pPr>
            <a:lvl3pPr indent="-292100" lvl="2" marL="1371600" rtl="0">
              <a:spcBef>
                <a:spcPts val="0"/>
              </a:spcBef>
              <a:spcAft>
                <a:spcPts val="0"/>
              </a:spcAft>
              <a:buSzPts val="1000"/>
              <a:buChar char="■"/>
              <a:defRPr/>
            </a:lvl3pPr>
            <a:lvl4pPr indent="-292100" lvl="3" marL="1828800" rtl="0">
              <a:spcBef>
                <a:spcPts val="0"/>
              </a:spcBef>
              <a:spcAft>
                <a:spcPts val="0"/>
              </a:spcAft>
              <a:buSzPts val="1000"/>
              <a:buChar char="●"/>
              <a:defRPr/>
            </a:lvl4pPr>
            <a:lvl5pPr indent="-292100" lvl="4" marL="2286000" rtl="0">
              <a:spcBef>
                <a:spcPts val="0"/>
              </a:spcBef>
              <a:spcAft>
                <a:spcPts val="0"/>
              </a:spcAft>
              <a:buSzPts val="1000"/>
              <a:buChar char="○"/>
              <a:defRPr/>
            </a:lvl5pPr>
            <a:lvl6pPr indent="-292100" lvl="5" marL="2743200" rtl="0">
              <a:spcBef>
                <a:spcPts val="0"/>
              </a:spcBef>
              <a:spcAft>
                <a:spcPts val="0"/>
              </a:spcAft>
              <a:buSzPts val="1000"/>
              <a:buChar char="■"/>
              <a:defRPr/>
            </a:lvl6pPr>
            <a:lvl7pPr indent="-292100" lvl="6" marL="3200400" rtl="0">
              <a:spcBef>
                <a:spcPts val="0"/>
              </a:spcBef>
              <a:spcAft>
                <a:spcPts val="0"/>
              </a:spcAft>
              <a:buSzPts val="1000"/>
              <a:buChar char="●"/>
              <a:defRPr/>
            </a:lvl7pPr>
            <a:lvl8pPr indent="-292100" lvl="7" marL="3657600" rtl="0">
              <a:spcBef>
                <a:spcPts val="0"/>
              </a:spcBef>
              <a:spcAft>
                <a:spcPts val="0"/>
              </a:spcAft>
              <a:buSzPts val="1000"/>
              <a:buChar char="○"/>
              <a:defRPr/>
            </a:lvl8pPr>
            <a:lvl9pPr indent="-292100" lvl="8" marL="4114800" rtl="0">
              <a:spcBef>
                <a:spcPts val="0"/>
              </a:spcBef>
              <a:spcAft>
                <a:spcPts val="0"/>
              </a:spcAft>
              <a:buSzPts val="1000"/>
              <a:buChar char="■"/>
              <a:defRPr/>
            </a:lvl9pPr>
          </a:lstStyle>
          <a:p/>
        </p:txBody>
      </p:sp>
      <p:sp>
        <p:nvSpPr>
          <p:cNvPr id="171" name="Shape 171"/>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172" name="Shape 172"/>
          <p:cNvSpPr txBox="1"/>
          <p:nvPr>
            <p:ph idx="2"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profile left, text right">
    <p:bg>
      <p:bgPr>
        <a:blipFill>
          <a:blip r:embed="rId2">
            <a:alphaModFix/>
          </a:blip>
          <a:stretch>
            <a:fillRect/>
          </a:stretch>
        </a:blipFill>
      </p:bgPr>
    </p:bg>
    <p:spTree>
      <p:nvGrpSpPr>
        <p:cNvPr id="173" name="Shape 173"/>
        <p:cNvGrpSpPr/>
        <p:nvPr/>
      </p:nvGrpSpPr>
      <p:grpSpPr>
        <a:xfrm>
          <a:off x="0" y="0"/>
          <a:ext cx="0" cy="0"/>
          <a:chOff x="0" y="0"/>
          <a:chExt cx="0" cy="0"/>
        </a:xfrm>
      </p:grpSpPr>
      <p:sp>
        <p:nvSpPr>
          <p:cNvPr id="174" name="Shape 174"/>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175" name="Shape 175"/>
          <p:cNvSpPr txBox="1"/>
          <p:nvPr>
            <p:ph idx="1" type="body"/>
          </p:nvPr>
        </p:nvSpPr>
        <p:spPr>
          <a:xfrm>
            <a:off x="4934725" y="2048925"/>
            <a:ext cx="3382500" cy="1955400"/>
          </a:xfrm>
          <a:prstGeom prst="rect">
            <a:avLst/>
          </a:prstGeom>
        </p:spPr>
        <p:txBody>
          <a:bodyPr anchorCtr="0" anchor="t" bIns="91425" lIns="91425" spcFirstLastPara="1" rIns="91425" wrap="square" tIns="91425"/>
          <a:lstStyle>
            <a:lvl1pPr indent="-304800" lvl="0" marL="457200" rtl="0">
              <a:spcBef>
                <a:spcPts val="60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76" name="Shape 176"/>
          <p:cNvSpPr txBox="1"/>
          <p:nvPr>
            <p:ph idx="2" type="subTitle"/>
          </p:nvPr>
        </p:nvSpPr>
        <p:spPr>
          <a:xfrm>
            <a:off x="4943325" y="1834500"/>
            <a:ext cx="3382500" cy="328800"/>
          </a:xfrm>
          <a:prstGeom prst="rect">
            <a:avLst/>
          </a:prstGeom>
        </p:spPr>
        <p:txBody>
          <a:bodyPr anchorCtr="0" anchor="b" bIns="91425" lIns="91425" spcFirstLastPara="1" rIns="91425" wrap="square" tIns="91425"/>
          <a:lstStyle>
            <a:lvl1pPr lvl="0" rtl="0">
              <a:spcBef>
                <a:spcPts val="0"/>
              </a:spcBef>
              <a:spcAft>
                <a:spcPts val="0"/>
              </a:spcAft>
              <a:buNone/>
              <a:defRPr b="1"/>
            </a:lvl1pPr>
            <a:lvl2pPr lvl="1" rtl="0">
              <a:spcBef>
                <a:spcPts val="0"/>
              </a:spcBef>
              <a:spcAft>
                <a:spcPts val="0"/>
              </a:spcAft>
              <a:buNone/>
              <a:defRPr b="1"/>
            </a:lvl2pPr>
            <a:lvl3pPr lvl="2" rtl="0">
              <a:spcBef>
                <a:spcPts val="0"/>
              </a:spcBef>
              <a:spcAft>
                <a:spcPts val="0"/>
              </a:spcAft>
              <a:buNone/>
              <a:defRPr b="1"/>
            </a:lvl3pPr>
            <a:lvl4pPr lvl="3" rtl="0">
              <a:spcBef>
                <a:spcPts val="0"/>
              </a:spcBef>
              <a:spcAft>
                <a:spcPts val="0"/>
              </a:spcAft>
              <a:buNone/>
              <a:defRPr b="1"/>
            </a:lvl4pPr>
            <a:lvl5pPr lvl="4" rtl="0">
              <a:spcBef>
                <a:spcPts val="0"/>
              </a:spcBef>
              <a:spcAft>
                <a:spcPts val="0"/>
              </a:spcAft>
              <a:buNone/>
              <a:defRPr b="1"/>
            </a:lvl5pPr>
            <a:lvl6pPr lvl="5" rtl="0">
              <a:spcBef>
                <a:spcPts val="0"/>
              </a:spcBef>
              <a:spcAft>
                <a:spcPts val="0"/>
              </a:spcAft>
              <a:buNone/>
              <a:defRPr b="1"/>
            </a:lvl6pPr>
            <a:lvl7pPr lvl="6" rtl="0">
              <a:spcBef>
                <a:spcPts val="0"/>
              </a:spcBef>
              <a:spcAft>
                <a:spcPts val="0"/>
              </a:spcAft>
              <a:buNone/>
              <a:defRPr b="1"/>
            </a:lvl7pPr>
            <a:lvl8pPr lvl="7" rtl="0">
              <a:spcBef>
                <a:spcPts val="0"/>
              </a:spcBef>
              <a:spcAft>
                <a:spcPts val="0"/>
              </a:spcAft>
              <a:buNone/>
              <a:defRPr b="1"/>
            </a:lvl8pPr>
            <a:lvl9pPr lvl="8" rtl="0">
              <a:spcBef>
                <a:spcPts val="0"/>
              </a:spcBef>
              <a:spcAft>
                <a:spcPts val="0"/>
              </a:spcAft>
              <a:buNone/>
              <a:defRPr b="1"/>
            </a:lvl9pPr>
          </a:lstStyle>
          <a:p/>
        </p:txBody>
      </p:sp>
      <p:sp>
        <p:nvSpPr>
          <p:cNvPr id="177" name="Shape 177"/>
          <p:cNvSpPr txBox="1"/>
          <p:nvPr>
            <p:ph idx="3" type="subTitle"/>
          </p:nvPr>
        </p:nvSpPr>
        <p:spPr>
          <a:xfrm>
            <a:off x="826650" y="2625314"/>
            <a:ext cx="3112800" cy="1328700"/>
          </a:xfrm>
          <a:prstGeom prst="rect">
            <a:avLst/>
          </a:prstGeom>
        </p:spPr>
        <p:txBody>
          <a:bodyPr anchorCtr="0" anchor="t" bIns="91425" lIns="91425" spcFirstLastPara="1" rIns="91425" wrap="square" tIns="91425"/>
          <a:lstStyle>
            <a:lvl1pPr lvl="0" rtl="0" algn="ctr">
              <a:spcBef>
                <a:spcPts val="0"/>
              </a:spcBef>
              <a:spcAft>
                <a:spcPts val="0"/>
              </a:spcAft>
              <a:buNone/>
              <a:defRPr b="1">
                <a:solidFill>
                  <a:srgbClr val="004153"/>
                </a:solidFill>
              </a:defRPr>
            </a:lvl1pPr>
            <a:lvl2pPr lvl="1" rtl="0">
              <a:spcBef>
                <a:spcPts val="600"/>
              </a:spcBef>
              <a:spcAft>
                <a:spcPts val="0"/>
              </a:spcAft>
              <a:buNone/>
              <a:defRPr b="1">
                <a:solidFill>
                  <a:srgbClr val="004153"/>
                </a:solidFill>
              </a:defRPr>
            </a:lvl2pPr>
            <a:lvl3pPr lvl="2" rtl="0">
              <a:spcBef>
                <a:spcPts val="600"/>
              </a:spcBef>
              <a:spcAft>
                <a:spcPts val="0"/>
              </a:spcAft>
              <a:buNone/>
              <a:defRPr b="1">
                <a:solidFill>
                  <a:srgbClr val="004153"/>
                </a:solidFill>
              </a:defRPr>
            </a:lvl3pPr>
            <a:lvl4pPr lvl="3" rtl="0">
              <a:spcBef>
                <a:spcPts val="600"/>
              </a:spcBef>
              <a:spcAft>
                <a:spcPts val="0"/>
              </a:spcAft>
              <a:buNone/>
              <a:defRPr b="1">
                <a:solidFill>
                  <a:srgbClr val="004153"/>
                </a:solidFill>
              </a:defRPr>
            </a:lvl4pPr>
            <a:lvl5pPr lvl="4" rtl="0">
              <a:spcBef>
                <a:spcPts val="600"/>
              </a:spcBef>
              <a:spcAft>
                <a:spcPts val="0"/>
              </a:spcAft>
              <a:buNone/>
              <a:defRPr b="1">
                <a:solidFill>
                  <a:srgbClr val="004153"/>
                </a:solidFill>
              </a:defRPr>
            </a:lvl5pPr>
            <a:lvl6pPr lvl="5" rtl="0">
              <a:spcBef>
                <a:spcPts val="600"/>
              </a:spcBef>
              <a:spcAft>
                <a:spcPts val="0"/>
              </a:spcAft>
              <a:buNone/>
              <a:defRPr b="1">
                <a:solidFill>
                  <a:srgbClr val="004153"/>
                </a:solidFill>
              </a:defRPr>
            </a:lvl6pPr>
            <a:lvl7pPr lvl="6" rtl="0">
              <a:spcBef>
                <a:spcPts val="600"/>
              </a:spcBef>
              <a:spcAft>
                <a:spcPts val="0"/>
              </a:spcAft>
              <a:buNone/>
              <a:defRPr b="1">
                <a:solidFill>
                  <a:srgbClr val="004153"/>
                </a:solidFill>
              </a:defRPr>
            </a:lvl7pPr>
            <a:lvl8pPr lvl="7" rtl="0">
              <a:spcBef>
                <a:spcPts val="600"/>
              </a:spcBef>
              <a:spcAft>
                <a:spcPts val="0"/>
              </a:spcAft>
              <a:buNone/>
              <a:defRPr b="1">
                <a:solidFill>
                  <a:srgbClr val="004153"/>
                </a:solidFill>
              </a:defRPr>
            </a:lvl8pPr>
            <a:lvl9pPr lvl="8" rtl="0">
              <a:spcBef>
                <a:spcPts val="600"/>
              </a:spcBef>
              <a:spcAft>
                <a:spcPts val="0"/>
              </a:spcAft>
              <a:buNone/>
              <a:defRPr b="1">
                <a:solidFill>
                  <a:srgbClr val="004153"/>
                </a:solidFill>
              </a:defRPr>
            </a:lvl9pPr>
          </a:lstStyle>
          <a:p/>
        </p:txBody>
      </p:sp>
      <p:sp>
        <p:nvSpPr>
          <p:cNvPr id="178" name="Shape 178"/>
          <p:cNvSpPr txBox="1"/>
          <p:nvPr>
            <p:ph type="title"/>
          </p:nvPr>
        </p:nvSpPr>
        <p:spPr>
          <a:xfrm>
            <a:off x="826650" y="0"/>
            <a:ext cx="7490700" cy="1063200"/>
          </a:xfrm>
          <a:prstGeom prst="rect">
            <a:avLst/>
          </a:prstGeom>
        </p:spPr>
        <p:txBody>
          <a:bodyPr anchorCtr="0" anchor="b" bIns="91425" lIns="91425" spcFirstLastPara="1" rIns="91425" wrap="square" tIns="91425"/>
          <a:lstStyle>
            <a:lvl1pPr lvl="0" rtl="0">
              <a:spcBef>
                <a:spcPts val="0"/>
              </a:spcBef>
              <a:spcAft>
                <a:spcPts val="0"/>
              </a:spcAft>
              <a:buSzPts val="2800"/>
              <a:buFont typeface="Proxima Nova"/>
              <a:buNone/>
              <a:defRPr b="0">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b="0">
                <a:solidFill>
                  <a:schemeClr val="dk1"/>
                </a:solidFill>
                <a:latin typeface="Proxima Nova"/>
                <a:ea typeface="Proxima Nova"/>
                <a:cs typeface="Proxima Nova"/>
                <a:sym typeface="Proxima Nova"/>
              </a:defRPr>
            </a:lvl9pPr>
          </a:lstStyle>
          <a:p/>
        </p:txBody>
      </p:sp>
      <p:sp>
        <p:nvSpPr>
          <p:cNvPr id="179" name="Shape 179"/>
          <p:cNvSpPr txBox="1"/>
          <p:nvPr>
            <p:ph idx="4" type="subTitle"/>
          </p:nvPr>
        </p:nvSpPr>
        <p:spPr>
          <a:xfrm>
            <a:off x="826650" y="929775"/>
            <a:ext cx="7490700" cy="328800"/>
          </a:xfrm>
          <a:prstGeom prst="rect">
            <a:avLst/>
          </a:prstGeom>
        </p:spPr>
        <p:txBody>
          <a:bodyPr anchorCtr="0" anchor="t" bIns="91425" lIns="91425" spcFirstLastPara="1" rIns="91425" wrap="square" tIns="91425"/>
          <a:lstStyle>
            <a:lvl1pPr lvl="0" rtl="0">
              <a:lnSpc>
                <a:spcPct val="100000"/>
              </a:lnSpc>
              <a:spcBef>
                <a:spcPts val="0"/>
              </a:spcBef>
              <a:spcAft>
                <a:spcPts val="0"/>
              </a:spcAft>
              <a:buNone/>
              <a:defRPr>
                <a:latin typeface="Proxima Nova"/>
                <a:ea typeface="Proxima Nova"/>
                <a:cs typeface="Proxima Nova"/>
                <a:sym typeface="Proxima Nova"/>
              </a:defRPr>
            </a:lvl1pPr>
            <a:lvl2pPr lvl="1" rtl="0">
              <a:lnSpc>
                <a:spcPct val="100000"/>
              </a:lnSpc>
              <a:spcBef>
                <a:spcPts val="0"/>
              </a:spcBef>
              <a:spcAft>
                <a:spcPts val="0"/>
              </a:spcAft>
              <a:buNone/>
              <a:defRPr>
                <a:latin typeface="Proxima Nova"/>
                <a:ea typeface="Proxima Nova"/>
                <a:cs typeface="Proxima Nova"/>
                <a:sym typeface="Proxima Nova"/>
              </a:defRPr>
            </a:lvl2pPr>
            <a:lvl3pPr lvl="2" rtl="0">
              <a:lnSpc>
                <a:spcPct val="100000"/>
              </a:lnSpc>
              <a:spcBef>
                <a:spcPts val="0"/>
              </a:spcBef>
              <a:spcAft>
                <a:spcPts val="0"/>
              </a:spcAft>
              <a:buNone/>
              <a:defRPr>
                <a:latin typeface="Proxima Nova"/>
                <a:ea typeface="Proxima Nova"/>
                <a:cs typeface="Proxima Nova"/>
                <a:sym typeface="Proxima Nova"/>
              </a:defRPr>
            </a:lvl3pPr>
            <a:lvl4pPr lvl="3" rtl="0">
              <a:lnSpc>
                <a:spcPct val="100000"/>
              </a:lnSpc>
              <a:spcBef>
                <a:spcPts val="0"/>
              </a:spcBef>
              <a:spcAft>
                <a:spcPts val="0"/>
              </a:spcAft>
              <a:buNone/>
              <a:defRPr>
                <a:latin typeface="Proxima Nova"/>
                <a:ea typeface="Proxima Nova"/>
                <a:cs typeface="Proxima Nova"/>
                <a:sym typeface="Proxima Nova"/>
              </a:defRPr>
            </a:lvl4pPr>
            <a:lvl5pPr lvl="4" rtl="0">
              <a:lnSpc>
                <a:spcPct val="100000"/>
              </a:lnSpc>
              <a:spcBef>
                <a:spcPts val="0"/>
              </a:spcBef>
              <a:spcAft>
                <a:spcPts val="0"/>
              </a:spcAft>
              <a:buNone/>
              <a:defRPr>
                <a:latin typeface="Proxima Nova"/>
                <a:ea typeface="Proxima Nova"/>
                <a:cs typeface="Proxima Nova"/>
                <a:sym typeface="Proxima Nova"/>
              </a:defRPr>
            </a:lvl5pPr>
            <a:lvl6pPr lvl="5" rtl="0">
              <a:lnSpc>
                <a:spcPct val="100000"/>
              </a:lnSpc>
              <a:spcBef>
                <a:spcPts val="0"/>
              </a:spcBef>
              <a:spcAft>
                <a:spcPts val="0"/>
              </a:spcAft>
              <a:buNone/>
              <a:defRPr>
                <a:latin typeface="Proxima Nova"/>
                <a:ea typeface="Proxima Nova"/>
                <a:cs typeface="Proxima Nova"/>
                <a:sym typeface="Proxima Nova"/>
              </a:defRPr>
            </a:lvl6pPr>
            <a:lvl7pPr lvl="6" rtl="0">
              <a:lnSpc>
                <a:spcPct val="100000"/>
              </a:lnSpc>
              <a:spcBef>
                <a:spcPts val="0"/>
              </a:spcBef>
              <a:spcAft>
                <a:spcPts val="0"/>
              </a:spcAft>
              <a:buNone/>
              <a:defRPr>
                <a:latin typeface="Proxima Nova"/>
                <a:ea typeface="Proxima Nova"/>
                <a:cs typeface="Proxima Nova"/>
                <a:sym typeface="Proxima Nova"/>
              </a:defRPr>
            </a:lvl7pPr>
            <a:lvl8pPr lvl="7" rtl="0">
              <a:lnSpc>
                <a:spcPct val="100000"/>
              </a:lnSpc>
              <a:spcBef>
                <a:spcPts val="0"/>
              </a:spcBef>
              <a:spcAft>
                <a:spcPts val="0"/>
              </a:spcAft>
              <a:buNone/>
              <a:defRPr>
                <a:latin typeface="Proxima Nova"/>
                <a:ea typeface="Proxima Nova"/>
                <a:cs typeface="Proxima Nova"/>
                <a:sym typeface="Proxima Nova"/>
              </a:defRPr>
            </a:lvl8pPr>
            <a:lvl9pPr lvl="8" rtl="0">
              <a:lnSpc>
                <a:spcPct val="100000"/>
              </a:lnSpc>
              <a:spcBef>
                <a:spcPts val="0"/>
              </a:spcBef>
              <a:spcAft>
                <a:spcPts val="0"/>
              </a:spcAft>
              <a:buNone/>
              <a:defRPr>
                <a:latin typeface="Proxima Nova"/>
                <a:ea typeface="Proxima Nova"/>
                <a:cs typeface="Proxima Nova"/>
                <a:sym typeface="Proxima Nova"/>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blue">
    <p:spTree>
      <p:nvGrpSpPr>
        <p:cNvPr id="183" name="Shape 183"/>
        <p:cNvGrpSpPr/>
        <p:nvPr/>
      </p:nvGrpSpPr>
      <p:grpSpPr>
        <a:xfrm>
          <a:off x="0" y="0"/>
          <a:ext cx="0" cy="0"/>
          <a:chOff x="0" y="0"/>
          <a:chExt cx="0" cy="0"/>
        </a:xfrm>
      </p:grpSpPr>
      <p:sp>
        <p:nvSpPr>
          <p:cNvPr id="184" name="Shape 184"/>
          <p:cNvSpPr txBox="1"/>
          <p:nvPr>
            <p:ph type="title"/>
          </p:nvPr>
        </p:nvSpPr>
        <p:spPr>
          <a:xfrm>
            <a:off x="826650" y="1660725"/>
            <a:ext cx="7490700" cy="1822200"/>
          </a:xfrm>
          <a:prstGeom prst="rect">
            <a:avLst/>
          </a:prstGeom>
        </p:spPr>
        <p:txBody>
          <a:bodyPr anchorCtr="0" anchor="ctr" bIns="91425" lIns="91425" spcFirstLastPara="1" rIns="91425" wrap="square" tIns="91425"/>
          <a:lstStyle>
            <a:lvl1pPr lvl="0" rtl="0">
              <a:spcBef>
                <a:spcPts val="0"/>
              </a:spcBef>
              <a:spcAft>
                <a:spcPts val="0"/>
              </a:spcAft>
              <a:buNone/>
              <a:defRPr b="1"/>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red">
    <p:bg>
      <p:bgPr>
        <a:blipFill>
          <a:blip r:embed="rId2">
            <a:alphaModFix/>
          </a:blip>
          <a:stretch>
            <a:fillRect/>
          </a:stretch>
        </a:blipFill>
      </p:bgPr>
    </p:bg>
    <p:spTree>
      <p:nvGrpSpPr>
        <p:cNvPr id="185" name="Shape 185"/>
        <p:cNvGrpSpPr/>
        <p:nvPr/>
      </p:nvGrpSpPr>
      <p:grpSpPr>
        <a:xfrm>
          <a:off x="0" y="0"/>
          <a:ext cx="0" cy="0"/>
          <a:chOff x="0" y="0"/>
          <a:chExt cx="0" cy="0"/>
        </a:xfrm>
      </p:grpSpPr>
      <p:sp>
        <p:nvSpPr>
          <p:cNvPr id="186" name="Shape 186"/>
          <p:cNvSpPr txBox="1"/>
          <p:nvPr>
            <p:ph type="title"/>
          </p:nvPr>
        </p:nvSpPr>
        <p:spPr>
          <a:xfrm>
            <a:off x="826650" y="1660725"/>
            <a:ext cx="7490700" cy="1822200"/>
          </a:xfrm>
          <a:prstGeom prst="rect">
            <a:avLst/>
          </a:prstGeom>
        </p:spPr>
        <p:txBody>
          <a:bodyPr anchorCtr="0" anchor="ctr"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slideLayout" Target="../slideLayouts/slideLayout25.xml"/><Relationship Id="rId12" Type="http://schemas.openxmlformats.org/officeDocument/2006/relationships/slideLayout" Target="../slideLayouts/slideLayout24.xml"/><Relationship Id="rId1" Type="http://schemas.openxmlformats.org/officeDocument/2006/relationships/image" Target="../media/image3.png"/><Relationship Id="rId2" Type="http://schemas.openxmlformats.org/officeDocument/2006/relationships/image" Target="../media/image5.png"/><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5" Type="http://schemas.openxmlformats.org/officeDocument/2006/relationships/slideLayout" Target="../slideLayouts/slideLayout27.xml"/><Relationship Id="rId14" Type="http://schemas.openxmlformats.org/officeDocument/2006/relationships/slideLayout" Target="../slideLayouts/slideLayout26.xml"/><Relationship Id="rId17" Type="http://schemas.openxmlformats.org/officeDocument/2006/relationships/slideLayout" Target="../slideLayouts/slideLayout29.xml"/><Relationship Id="rId16" Type="http://schemas.openxmlformats.org/officeDocument/2006/relationships/slideLayout" Target="../slideLayouts/slideLayout28.xml"/><Relationship Id="rId5" Type="http://schemas.openxmlformats.org/officeDocument/2006/relationships/slideLayout" Target="../slideLayouts/slideLayout17.xml"/><Relationship Id="rId19" Type="http://schemas.openxmlformats.org/officeDocument/2006/relationships/theme" Target="../theme/theme1.xml"/><Relationship Id="rId6" Type="http://schemas.openxmlformats.org/officeDocument/2006/relationships/slideLayout" Target="../slideLayouts/slideLayout18.xml"/><Relationship Id="rId18" Type="http://schemas.openxmlformats.org/officeDocument/2006/relationships/slideLayout" Target="../slideLayouts/slideLayout30.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11.png"/><Relationship Id="rId2" Type="http://schemas.openxmlformats.org/officeDocument/2006/relationships/image" Target="../media/image5.png"/><Relationship Id="rId3" Type="http://schemas.openxmlformats.org/officeDocument/2006/relationships/slideLayout" Target="../slideLayouts/slideLayout31.xml"/><Relationship Id="rId4" Type="http://schemas.openxmlformats.org/officeDocument/2006/relationships/slideLayout" Target="../slideLayouts/slideLayout32.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algn="r">
              <a:spcBef>
                <a:spcPts val="0"/>
              </a:spcBef>
              <a:spcAft>
                <a:spcPts val="0"/>
              </a:spcAft>
              <a:buNone/>
            </a:pPr>
            <a:fld id="{00000000-1234-1234-1234-123412341234}" type="slidenum">
              <a:rPr lang="en-GB" sz="1000">
                <a:solidFill>
                  <a:schemeClr val="dk2"/>
                </a:solidFill>
              </a:rPr>
              <a:t>‹#›</a:t>
            </a:fld>
            <a:endParaRPr sz="1000">
              <a:solidFill>
                <a:schemeClr val="dk2"/>
              </a:solidFil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blipFill>
          <a:blip r:embed="rId1">
            <a:alphaModFix/>
          </a:blip>
          <a:stretch>
            <a:fillRect/>
          </a:stretch>
        </a:blipFill>
      </p:bgPr>
    </p:bg>
    <p:spTree>
      <p:nvGrpSpPr>
        <p:cNvPr id="50" name="Shape 50"/>
        <p:cNvGrpSpPr/>
        <p:nvPr/>
      </p:nvGrpSpPr>
      <p:grpSpPr>
        <a:xfrm>
          <a:off x="0" y="0"/>
          <a:ext cx="0" cy="0"/>
          <a:chOff x="0" y="0"/>
          <a:chExt cx="0" cy="0"/>
        </a:xfrm>
      </p:grpSpPr>
      <p:pic>
        <p:nvPicPr>
          <p:cNvPr descr="logo_large.png" id="51" name="Shape 51"/>
          <p:cNvPicPr preferRelativeResize="0"/>
          <p:nvPr/>
        </p:nvPicPr>
        <p:blipFill>
          <a:blip r:embed="rId2">
            <a:alphaModFix/>
          </a:blip>
          <a:stretch>
            <a:fillRect/>
          </a:stretch>
        </p:blipFill>
        <p:spPr>
          <a:xfrm>
            <a:off x="1342000" y="1505844"/>
            <a:ext cx="1455250" cy="47052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blipFill>
          <a:blip r:embed="rId1">
            <a:alphaModFix/>
          </a:blip>
          <a:stretch>
            <a:fillRect/>
          </a:stretch>
        </a:blipFill>
      </p:bgPr>
    </p:bg>
    <p:spTree>
      <p:nvGrpSpPr>
        <p:cNvPr id="64" name="Shape 64"/>
        <p:cNvGrpSpPr/>
        <p:nvPr/>
      </p:nvGrpSpPr>
      <p:grpSpPr>
        <a:xfrm>
          <a:off x="0" y="0"/>
          <a:ext cx="0" cy="0"/>
          <a:chOff x="0" y="0"/>
          <a:chExt cx="0" cy="0"/>
        </a:xfrm>
      </p:grpSpPr>
      <p:sp>
        <p:nvSpPr>
          <p:cNvPr id="65" name="Shape 65"/>
          <p:cNvSpPr txBox="1"/>
          <p:nvPr>
            <p:ph idx="1" type="body"/>
          </p:nvPr>
        </p:nvSpPr>
        <p:spPr>
          <a:xfrm>
            <a:off x="826650" y="1360219"/>
            <a:ext cx="7490700" cy="3062100"/>
          </a:xfrm>
          <a:prstGeom prst="rect">
            <a:avLst/>
          </a:prstGeom>
          <a:noFill/>
          <a:ln>
            <a:noFill/>
          </a:ln>
        </p:spPr>
        <p:txBody>
          <a:bodyPr anchorCtr="0" anchor="t" bIns="91425" lIns="91425" spcFirstLastPara="1" rIns="91425" wrap="square" tIns="91425"/>
          <a:lstStyle>
            <a:lvl1pPr indent="-317500" lvl="0" marL="457200" rtl="0">
              <a:lnSpc>
                <a:spcPct val="115000"/>
              </a:lnSpc>
              <a:spcBef>
                <a:spcPts val="600"/>
              </a:spcBef>
              <a:spcAft>
                <a:spcPts val="0"/>
              </a:spcAft>
              <a:buClr>
                <a:schemeClr val="lt1"/>
              </a:buClr>
              <a:buSzPts val="1400"/>
              <a:buFont typeface="Proxima Nova"/>
              <a:buChar char="●"/>
              <a:defRPr>
                <a:solidFill>
                  <a:schemeClr val="lt1"/>
                </a:solidFill>
                <a:latin typeface="Proxima Nova"/>
                <a:ea typeface="Proxima Nova"/>
                <a:cs typeface="Proxima Nova"/>
                <a:sym typeface="Proxima Nova"/>
              </a:defRPr>
            </a:lvl1pPr>
            <a:lvl2pPr indent="-317500" lvl="1" marL="914400" rtl="0">
              <a:lnSpc>
                <a:spcPct val="115000"/>
              </a:lnSpc>
              <a:spcBef>
                <a:spcPts val="0"/>
              </a:spcBef>
              <a:spcAft>
                <a:spcPts val="0"/>
              </a:spcAft>
              <a:buClr>
                <a:schemeClr val="lt1"/>
              </a:buClr>
              <a:buSzPts val="1400"/>
              <a:buFont typeface="Proxima Nova"/>
              <a:buChar char="○"/>
              <a:defRPr>
                <a:solidFill>
                  <a:schemeClr val="lt1"/>
                </a:solidFill>
                <a:latin typeface="Proxima Nova"/>
                <a:ea typeface="Proxima Nova"/>
                <a:cs typeface="Proxima Nova"/>
                <a:sym typeface="Proxima Nova"/>
              </a:defRPr>
            </a:lvl2pPr>
            <a:lvl3pPr indent="-317500" lvl="2" marL="1371600" rtl="0">
              <a:lnSpc>
                <a:spcPct val="115000"/>
              </a:lnSpc>
              <a:spcBef>
                <a:spcPts val="0"/>
              </a:spcBef>
              <a:spcAft>
                <a:spcPts val="0"/>
              </a:spcAft>
              <a:buClr>
                <a:schemeClr val="lt1"/>
              </a:buClr>
              <a:buSzPts val="1400"/>
              <a:buFont typeface="Proxima Nova"/>
              <a:buChar char="■"/>
              <a:defRPr>
                <a:solidFill>
                  <a:schemeClr val="lt1"/>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lt1"/>
              </a:buClr>
              <a:buSzPts val="1400"/>
              <a:buFont typeface="Proxima Nova"/>
              <a:buChar char="●"/>
              <a:defRPr>
                <a:solidFill>
                  <a:schemeClr val="lt1"/>
                </a:solidFill>
                <a:latin typeface="Proxima Nova"/>
                <a:ea typeface="Proxima Nova"/>
                <a:cs typeface="Proxima Nova"/>
                <a:sym typeface="Proxima Nova"/>
              </a:defRPr>
            </a:lvl4pPr>
            <a:lvl5pPr indent="-317500" lvl="4" marL="2286000" rtl="0">
              <a:lnSpc>
                <a:spcPct val="115000"/>
              </a:lnSpc>
              <a:spcBef>
                <a:spcPts val="0"/>
              </a:spcBef>
              <a:spcAft>
                <a:spcPts val="0"/>
              </a:spcAft>
              <a:buClr>
                <a:schemeClr val="lt1"/>
              </a:buClr>
              <a:buSzPts val="1400"/>
              <a:buFont typeface="Proxima Nova"/>
              <a:buChar char="○"/>
              <a:defRPr>
                <a:solidFill>
                  <a:schemeClr val="lt1"/>
                </a:solidFill>
                <a:latin typeface="Proxima Nova"/>
                <a:ea typeface="Proxima Nova"/>
                <a:cs typeface="Proxima Nova"/>
                <a:sym typeface="Proxima Nova"/>
              </a:defRPr>
            </a:lvl5pPr>
            <a:lvl6pPr indent="-317500" lvl="5" marL="2743200" rtl="0">
              <a:lnSpc>
                <a:spcPct val="115000"/>
              </a:lnSpc>
              <a:spcBef>
                <a:spcPts val="0"/>
              </a:spcBef>
              <a:spcAft>
                <a:spcPts val="0"/>
              </a:spcAft>
              <a:buClr>
                <a:schemeClr val="lt1"/>
              </a:buClr>
              <a:buSzPts val="1400"/>
              <a:buFont typeface="Proxima Nova"/>
              <a:buChar char="■"/>
              <a:defRPr>
                <a:solidFill>
                  <a:schemeClr val="lt1"/>
                </a:solidFill>
                <a:latin typeface="Proxima Nova"/>
                <a:ea typeface="Proxima Nova"/>
                <a:cs typeface="Proxima Nova"/>
                <a:sym typeface="Proxima Nova"/>
              </a:defRPr>
            </a:lvl6pPr>
            <a:lvl7pPr indent="-317500" lvl="6" marL="3200400" rtl="0">
              <a:lnSpc>
                <a:spcPct val="115000"/>
              </a:lnSpc>
              <a:spcBef>
                <a:spcPts val="0"/>
              </a:spcBef>
              <a:spcAft>
                <a:spcPts val="0"/>
              </a:spcAft>
              <a:buClr>
                <a:schemeClr val="lt1"/>
              </a:buClr>
              <a:buSzPts val="1400"/>
              <a:buFont typeface="Proxima Nova"/>
              <a:buChar char="●"/>
              <a:defRPr>
                <a:solidFill>
                  <a:schemeClr val="lt1"/>
                </a:solidFill>
                <a:latin typeface="Proxima Nova"/>
                <a:ea typeface="Proxima Nova"/>
                <a:cs typeface="Proxima Nova"/>
                <a:sym typeface="Proxima Nova"/>
              </a:defRPr>
            </a:lvl7pPr>
            <a:lvl8pPr indent="-317500" lvl="7" marL="3657600" rtl="0">
              <a:lnSpc>
                <a:spcPct val="115000"/>
              </a:lnSpc>
              <a:spcBef>
                <a:spcPts val="0"/>
              </a:spcBef>
              <a:spcAft>
                <a:spcPts val="0"/>
              </a:spcAft>
              <a:buClr>
                <a:schemeClr val="lt1"/>
              </a:buClr>
              <a:buSzPts val="1400"/>
              <a:buFont typeface="Proxima Nova"/>
              <a:buChar char="○"/>
              <a:defRPr>
                <a:solidFill>
                  <a:schemeClr val="lt1"/>
                </a:solidFill>
                <a:latin typeface="Proxima Nova"/>
                <a:ea typeface="Proxima Nova"/>
                <a:cs typeface="Proxima Nova"/>
                <a:sym typeface="Proxima Nova"/>
              </a:defRPr>
            </a:lvl8pPr>
            <a:lvl9pPr indent="-317500" lvl="8" marL="4114800" rtl="0">
              <a:lnSpc>
                <a:spcPct val="115000"/>
              </a:lnSpc>
              <a:spcBef>
                <a:spcPts val="0"/>
              </a:spcBef>
              <a:spcAft>
                <a:spcPts val="0"/>
              </a:spcAft>
              <a:buClr>
                <a:schemeClr val="lt1"/>
              </a:buClr>
              <a:buSzPts val="1400"/>
              <a:buFont typeface="Proxima Nova"/>
              <a:buChar char="■"/>
              <a:defRPr>
                <a:solidFill>
                  <a:schemeClr val="lt1"/>
                </a:solidFill>
                <a:latin typeface="Proxima Nova"/>
                <a:ea typeface="Proxima Nova"/>
                <a:cs typeface="Proxima Nova"/>
                <a:sym typeface="Proxima Nova"/>
              </a:defRPr>
            </a:lvl9pPr>
          </a:lstStyle>
          <a:p/>
        </p:txBody>
      </p:sp>
      <p:sp>
        <p:nvSpPr>
          <p:cNvPr id="66" name="Shape 66"/>
          <p:cNvSpPr txBox="1"/>
          <p:nvPr>
            <p:ph idx="12" type="sldNum"/>
          </p:nvPr>
        </p:nvSpPr>
        <p:spPr>
          <a:xfrm>
            <a:off x="103328" y="4733944"/>
            <a:ext cx="3606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sz="800">
                <a:solidFill>
                  <a:schemeClr val="lt1"/>
                </a:solidFill>
                <a:latin typeface="Proxima Nova"/>
                <a:ea typeface="Proxima Nova"/>
                <a:cs typeface="Proxima Nova"/>
                <a:sym typeface="Proxima Nova"/>
              </a:rPr>
              <a:t>‹#›</a:t>
            </a:fld>
            <a:endParaRPr sz="800">
              <a:solidFill>
                <a:schemeClr val="lt1"/>
              </a:solidFill>
              <a:latin typeface="Proxima Nova"/>
              <a:ea typeface="Proxima Nova"/>
              <a:cs typeface="Proxima Nova"/>
              <a:sym typeface="Proxima Nova"/>
            </a:endParaRPr>
          </a:p>
        </p:txBody>
      </p:sp>
      <p:pic>
        <p:nvPicPr>
          <p:cNvPr descr="logo_interior_xsmall_white.png" id="67" name="Shape 67"/>
          <p:cNvPicPr preferRelativeResize="0"/>
          <p:nvPr/>
        </p:nvPicPr>
        <p:blipFill>
          <a:blip r:embed="rId2">
            <a:alphaModFix/>
          </a:blip>
          <a:stretch>
            <a:fillRect/>
          </a:stretch>
        </p:blipFill>
        <p:spPr>
          <a:xfrm>
            <a:off x="8327450" y="4819525"/>
            <a:ext cx="654675" cy="209000"/>
          </a:xfrm>
          <a:prstGeom prst="rect">
            <a:avLst/>
          </a:prstGeom>
          <a:noFill/>
          <a:ln>
            <a:noFill/>
          </a:ln>
        </p:spPr>
      </p:pic>
      <p:sp>
        <p:nvSpPr>
          <p:cNvPr id="68" name="Shape 68"/>
          <p:cNvSpPr txBox="1"/>
          <p:nvPr>
            <p:ph type="title"/>
          </p:nvPr>
        </p:nvSpPr>
        <p:spPr>
          <a:xfrm>
            <a:off x="826650" y="0"/>
            <a:ext cx="7490700" cy="1063200"/>
          </a:xfrm>
          <a:prstGeom prst="rect">
            <a:avLst/>
          </a:prstGeom>
          <a:noFill/>
          <a:ln>
            <a:noFill/>
          </a:ln>
        </p:spPr>
        <p:txBody>
          <a:bodyPr anchorCtr="0" anchor="b" bIns="91425" lIns="91425" spcFirstLastPara="1" rIns="91425" wrap="square" tIns="91425"/>
          <a:lstStyle>
            <a:lvl1pPr lvl="0" rtl="0">
              <a:spcBef>
                <a:spcPts val="0"/>
              </a:spcBef>
              <a:spcAft>
                <a:spcPts val="0"/>
              </a:spcAft>
              <a:buClr>
                <a:schemeClr val="lt1"/>
              </a:buClr>
              <a:buSzPts val="2800"/>
              <a:buFont typeface="Proxima Nova"/>
              <a:buNone/>
              <a:defRPr sz="2800">
                <a:solidFill>
                  <a:schemeClr val="lt1"/>
                </a:solidFill>
                <a:latin typeface="Proxima Nova"/>
                <a:ea typeface="Proxima Nova"/>
                <a:cs typeface="Proxima Nova"/>
                <a:sym typeface="Proxima Nova"/>
              </a:defRPr>
            </a:lvl1pPr>
            <a:lvl2pPr lvl="1" rtl="0">
              <a:spcBef>
                <a:spcPts val="0"/>
              </a:spcBef>
              <a:spcAft>
                <a:spcPts val="0"/>
              </a:spcAft>
              <a:buClr>
                <a:schemeClr val="lt1"/>
              </a:buClr>
              <a:buSzPts val="2800"/>
              <a:buFont typeface="Proxima Nova"/>
              <a:buNone/>
              <a:defRPr sz="2800">
                <a:solidFill>
                  <a:schemeClr val="lt1"/>
                </a:solidFill>
                <a:latin typeface="Proxima Nova"/>
                <a:ea typeface="Proxima Nova"/>
                <a:cs typeface="Proxima Nova"/>
                <a:sym typeface="Proxima Nova"/>
              </a:defRPr>
            </a:lvl2pPr>
            <a:lvl3pPr lvl="2" rtl="0">
              <a:spcBef>
                <a:spcPts val="0"/>
              </a:spcBef>
              <a:spcAft>
                <a:spcPts val="0"/>
              </a:spcAft>
              <a:buClr>
                <a:schemeClr val="lt1"/>
              </a:buClr>
              <a:buSzPts val="2800"/>
              <a:buFont typeface="Proxima Nova"/>
              <a:buNone/>
              <a:defRPr sz="2800">
                <a:solidFill>
                  <a:schemeClr val="lt1"/>
                </a:solidFill>
                <a:latin typeface="Proxima Nova"/>
                <a:ea typeface="Proxima Nova"/>
                <a:cs typeface="Proxima Nova"/>
                <a:sym typeface="Proxima Nova"/>
              </a:defRPr>
            </a:lvl3pPr>
            <a:lvl4pPr lvl="3" rtl="0">
              <a:spcBef>
                <a:spcPts val="0"/>
              </a:spcBef>
              <a:spcAft>
                <a:spcPts val="0"/>
              </a:spcAft>
              <a:buClr>
                <a:schemeClr val="lt1"/>
              </a:buClr>
              <a:buSzPts val="2800"/>
              <a:buFont typeface="Proxima Nova"/>
              <a:buNone/>
              <a:defRPr sz="2800">
                <a:solidFill>
                  <a:schemeClr val="lt1"/>
                </a:solidFill>
                <a:latin typeface="Proxima Nova"/>
                <a:ea typeface="Proxima Nova"/>
                <a:cs typeface="Proxima Nova"/>
                <a:sym typeface="Proxima Nova"/>
              </a:defRPr>
            </a:lvl4pPr>
            <a:lvl5pPr lvl="4" rtl="0">
              <a:spcBef>
                <a:spcPts val="0"/>
              </a:spcBef>
              <a:spcAft>
                <a:spcPts val="0"/>
              </a:spcAft>
              <a:buClr>
                <a:schemeClr val="lt1"/>
              </a:buClr>
              <a:buSzPts val="2800"/>
              <a:buFont typeface="Proxima Nova"/>
              <a:buNone/>
              <a:defRPr sz="2800">
                <a:solidFill>
                  <a:schemeClr val="lt1"/>
                </a:solidFill>
                <a:latin typeface="Proxima Nova"/>
                <a:ea typeface="Proxima Nova"/>
                <a:cs typeface="Proxima Nova"/>
                <a:sym typeface="Proxima Nova"/>
              </a:defRPr>
            </a:lvl5pPr>
            <a:lvl6pPr lvl="5" rtl="0">
              <a:spcBef>
                <a:spcPts val="0"/>
              </a:spcBef>
              <a:spcAft>
                <a:spcPts val="0"/>
              </a:spcAft>
              <a:buClr>
                <a:schemeClr val="lt1"/>
              </a:buClr>
              <a:buSzPts val="2800"/>
              <a:buFont typeface="Proxima Nova"/>
              <a:buNone/>
              <a:defRPr sz="2800">
                <a:solidFill>
                  <a:schemeClr val="lt1"/>
                </a:solidFill>
                <a:latin typeface="Proxima Nova"/>
                <a:ea typeface="Proxima Nova"/>
                <a:cs typeface="Proxima Nova"/>
                <a:sym typeface="Proxima Nova"/>
              </a:defRPr>
            </a:lvl6pPr>
            <a:lvl7pPr lvl="6" rtl="0">
              <a:spcBef>
                <a:spcPts val="0"/>
              </a:spcBef>
              <a:spcAft>
                <a:spcPts val="0"/>
              </a:spcAft>
              <a:buClr>
                <a:schemeClr val="lt1"/>
              </a:buClr>
              <a:buSzPts val="2800"/>
              <a:buFont typeface="Proxima Nova"/>
              <a:buNone/>
              <a:defRPr sz="2800">
                <a:solidFill>
                  <a:schemeClr val="lt1"/>
                </a:solidFill>
                <a:latin typeface="Proxima Nova"/>
                <a:ea typeface="Proxima Nova"/>
                <a:cs typeface="Proxima Nova"/>
                <a:sym typeface="Proxima Nova"/>
              </a:defRPr>
            </a:lvl7pPr>
            <a:lvl8pPr lvl="7" rtl="0">
              <a:spcBef>
                <a:spcPts val="0"/>
              </a:spcBef>
              <a:spcAft>
                <a:spcPts val="0"/>
              </a:spcAft>
              <a:buClr>
                <a:schemeClr val="lt1"/>
              </a:buClr>
              <a:buSzPts val="2800"/>
              <a:buFont typeface="Proxima Nova"/>
              <a:buNone/>
              <a:defRPr sz="2800">
                <a:solidFill>
                  <a:schemeClr val="lt1"/>
                </a:solidFill>
                <a:latin typeface="Proxima Nova"/>
                <a:ea typeface="Proxima Nova"/>
                <a:cs typeface="Proxima Nova"/>
                <a:sym typeface="Proxima Nova"/>
              </a:defRPr>
            </a:lvl8pPr>
            <a:lvl9pPr lvl="8" rtl="0">
              <a:spcBef>
                <a:spcPts val="0"/>
              </a:spcBef>
              <a:spcAft>
                <a:spcPts val="0"/>
              </a:spcAft>
              <a:buClr>
                <a:schemeClr val="lt1"/>
              </a:buClr>
              <a:buSzPts val="2800"/>
              <a:buFont typeface="Proxima Nova"/>
              <a:buNone/>
              <a:defRPr sz="2800">
                <a:solidFill>
                  <a:schemeClr val="lt1"/>
                </a:solidFill>
                <a:latin typeface="Proxima Nova"/>
                <a:ea typeface="Proxima Nova"/>
                <a:cs typeface="Proxima Nova"/>
                <a:sym typeface="Proxima Nova"/>
              </a:defRPr>
            </a:lvl9pPr>
          </a:lstStyle>
          <a:p/>
        </p:txBody>
      </p:sp>
    </p:spTree>
  </p:cSld>
  <p:clrMap accent1="accent1" accent2="accent2" accent3="accent3" accent4="accent4" accent5="accent5" accent6="accent6" bg1="lt1" bg2="dk2" tx1="dk1" tx2="lt2" folHlink="folHlink" hlink="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blipFill>
          <a:blip r:embed="rId1">
            <a:alphaModFix/>
          </a:blip>
          <a:stretch>
            <a:fillRect/>
          </a:stretch>
        </a:blipFill>
      </p:bgPr>
    </p:bg>
    <p:spTree>
      <p:nvGrpSpPr>
        <p:cNvPr id="180" name="Shape 180"/>
        <p:cNvGrpSpPr/>
        <p:nvPr/>
      </p:nvGrpSpPr>
      <p:grpSpPr>
        <a:xfrm>
          <a:off x="0" y="0"/>
          <a:ext cx="0" cy="0"/>
          <a:chOff x="0" y="0"/>
          <a:chExt cx="0" cy="0"/>
        </a:xfrm>
      </p:grpSpPr>
      <p:sp>
        <p:nvSpPr>
          <p:cNvPr id="181" name="Shape 181"/>
          <p:cNvSpPr txBox="1"/>
          <p:nvPr>
            <p:ph type="title"/>
          </p:nvPr>
        </p:nvSpPr>
        <p:spPr>
          <a:xfrm>
            <a:off x="826650" y="1660725"/>
            <a:ext cx="7490700" cy="1822200"/>
          </a:xfrm>
          <a:prstGeom prst="rect">
            <a:avLst/>
          </a:prstGeom>
          <a:noFill/>
          <a:ln>
            <a:noFill/>
          </a:ln>
        </p:spPr>
        <p:txBody>
          <a:bodyPr anchorCtr="0" anchor="ctr" bIns="91425" lIns="91425" spcFirstLastPara="1" rIns="91425" wrap="square" tIns="91425"/>
          <a:lstStyle>
            <a:lvl1pPr lvl="0" rtl="0" algn="ctr">
              <a:spcBef>
                <a:spcPts val="0"/>
              </a:spcBef>
              <a:spcAft>
                <a:spcPts val="0"/>
              </a:spcAft>
              <a:buNone/>
              <a:defRPr b="1" sz="3200">
                <a:solidFill>
                  <a:schemeClr val="lt1"/>
                </a:solidFill>
                <a:latin typeface="Proxima Nova"/>
                <a:ea typeface="Proxima Nova"/>
                <a:cs typeface="Proxima Nova"/>
                <a:sym typeface="Proxima Nova"/>
              </a:defRPr>
            </a:lvl1pPr>
            <a:lvl2pPr lvl="1" rtl="0" algn="ctr">
              <a:spcBef>
                <a:spcPts val="0"/>
              </a:spcBef>
              <a:spcAft>
                <a:spcPts val="0"/>
              </a:spcAft>
              <a:buNone/>
              <a:defRPr b="1" sz="3200">
                <a:solidFill>
                  <a:schemeClr val="lt1"/>
                </a:solidFill>
                <a:latin typeface="Proxima Nova"/>
                <a:ea typeface="Proxima Nova"/>
                <a:cs typeface="Proxima Nova"/>
                <a:sym typeface="Proxima Nova"/>
              </a:defRPr>
            </a:lvl2pPr>
            <a:lvl3pPr lvl="2" rtl="0" algn="ctr">
              <a:spcBef>
                <a:spcPts val="0"/>
              </a:spcBef>
              <a:spcAft>
                <a:spcPts val="0"/>
              </a:spcAft>
              <a:buNone/>
              <a:defRPr b="1" sz="3200">
                <a:solidFill>
                  <a:schemeClr val="lt1"/>
                </a:solidFill>
                <a:latin typeface="Proxima Nova"/>
                <a:ea typeface="Proxima Nova"/>
                <a:cs typeface="Proxima Nova"/>
                <a:sym typeface="Proxima Nova"/>
              </a:defRPr>
            </a:lvl3pPr>
            <a:lvl4pPr lvl="3" rtl="0" algn="ctr">
              <a:spcBef>
                <a:spcPts val="0"/>
              </a:spcBef>
              <a:spcAft>
                <a:spcPts val="0"/>
              </a:spcAft>
              <a:buNone/>
              <a:defRPr b="1" sz="3200">
                <a:solidFill>
                  <a:schemeClr val="lt1"/>
                </a:solidFill>
                <a:latin typeface="Proxima Nova"/>
                <a:ea typeface="Proxima Nova"/>
                <a:cs typeface="Proxima Nova"/>
                <a:sym typeface="Proxima Nova"/>
              </a:defRPr>
            </a:lvl4pPr>
            <a:lvl5pPr lvl="4" rtl="0" algn="ctr">
              <a:spcBef>
                <a:spcPts val="0"/>
              </a:spcBef>
              <a:spcAft>
                <a:spcPts val="0"/>
              </a:spcAft>
              <a:buNone/>
              <a:defRPr b="1" sz="3200">
                <a:solidFill>
                  <a:schemeClr val="lt1"/>
                </a:solidFill>
                <a:latin typeface="Proxima Nova"/>
                <a:ea typeface="Proxima Nova"/>
                <a:cs typeface="Proxima Nova"/>
                <a:sym typeface="Proxima Nova"/>
              </a:defRPr>
            </a:lvl5pPr>
            <a:lvl6pPr lvl="5" rtl="0" algn="ctr">
              <a:spcBef>
                <a:spcPts val="0"/>
              </a:spcBef>
              <a:spcAft>
                <a:spcPts val="0"/>
              </a:spcAft>
              <a:buNone/>
              <a:defRPr b="1" sz="3200">
                <a:solidFill>
                  <a:schemeClr val="lt1"/>
                </a:solidFill>
                <a:latin typeface="Proxima Nova"/>
                <a:ea typeface="Proxima Nova"/>
                <a:cs typeface="Proxima Nova"/>
                <a:sym typeface="Proxima Nova"/>
              </a:defRPr>
            </a:lvl6pPr>
            <a:lvl7pPr lvl="6" rtl="0" algn="ctr">
              <a:spcBef>
                <a:spcPts val="0"/>
              </a:spcBef>
              <a:spcAft>
                <a:spcPts val="0"/>
              </a:spcAft>
              <a:buNone/>
              <a:defRPr b="1" sz="3200">
                <a:solidFill>
                  <a:schemeClr val="lt1"/>
                </a:solidFill>
                <a:latin typeface="Proxima Nova"/>
                <a:ea typeface="Proxima Nova"/>
                <a:cs typeface="Proxima Nova"/>
                <a:sym typeface="Proxima Nova"/>
              </a:defRPr>
            </a:lvl7pPr>
            <a:lvl8pPr lvl="7" rtl="0" algn="ctr">
              <a:spcBef>
                <a:spcPts val="0"/>
              </a:spcBef>
              <a:spcAft>
                <a:spcPts val="0"/>
              </a:spcAft>
              <a:buNone/>
              <a:defRPr b="1" sz="3200">
                <a:solidFill>
                  <a:schemeClr val="lt1"/>
                </a:solidFill>
                <a:latin typeface="Proxima Nova"/>
                <a:ea typeface="Proxima Nova"/>
                <a:cs typeface="Proxima Nova"/>
                <a:sym typeface="Proxima Nova"/>
              </a:defRPr>
            </a:lvl8pPr>
            <a:lvl9pPr lvl="8" rtl="0" algn="ctr">
              <a:spcBef>
                <a:spcPts val="0"/>
              </a:spcBef>
              <a:spcAft>
                <a:spcPts val="0"/>
              </a:spcAft>
              <a:buNone/>
              <a:defRPr b="1" sz="3200">
                <a:solidFill>
                  <a:schemeClr val="lt1"/>
                </a:solidFill>
                <a:latin typeface="Proxima Nova"/>
                <a:ea typeface="Proxima Nova"/>
                <a:cs typeface="Proxima Nova"/>
                <a:sym typeface="Proxima Nova"/>
              </a:defRPr>
            </a:lvl9pPr>
          </a:lstStyle>
          <a:p/>
        </p:txBody>
      </p:sp>
      <p:pic>
        <p:nvPicPr>
          <p:cNvPr descr="logo_interior_xsmall_white.png" id="182" name="Shape 182"/>
          <p:cNvPicPr preferRelativeResize="0"/>
          <p:nvPr/>
        </p:nvPicPr>
        <p:blipFill>
          <a:blip r:embed="rId2">
            <a:alphaModFix/>
          </a:blip>
          <a:stretch>
            <a:fillRect/>
          </a:stretch>
        </p:blipFill>
        <p:spPr>
          <a:xfrm>
            <a:off x="8327450" y="4819525"/>
            <a:ext cx="654675" cy="2090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78" r:id="rId3"/>
    <p:sldLayoutId id="2147483679"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2.xml"/><Relationship Id="rId3" Type="http://schemas.openxmlformats.org/officeDocument/2006/relationships/hyperlink" Target="https://launchpad.support.sap.com/#/notes/0001642148" TargetMode="External"/><Relationship Id="rId4" Type="http://schemas.openxmlformats.org/officeDocument/2006/relationships/hyperlink" Target="https://launchpad.support.sap.com/#/notes/0001642148"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xml"/><Relationship Id="rId3" Type="http://schemas.openxmlformats.org/officeDocument/2006/relationships/image" Target="../media/image1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20" Type="http://schemas.openxmlformats.org/officeDocument/2006/relationships/hyperlink" Target="https://mojo.redhat.com/external-link.jspa?url=https%3A%2F%2Faccess.redhat.com%2Fdocumentation%2Fen-US%2FRed_Hat_Enterprise_Linux%2F6%2Fhtml-single%2FConfiguring_the_Red_Hat_High_Availability_Add-On_with_Pacemaker%2Findex.html" TargetMode="External"/><Relationship Id="rId11" Type="http://schemas.openxmlformats.org/officeDocument/2006/relationships/hyperlink" Target="https://mojo.redhat.com/external-link.jspa?url=http%3A%2F%2Fservice.sap.com%2Fsap%2Fsupport%2Fnotes%2F2315257" TargetMode="External"/><Relationship Id="rId22" Type="http://schemas.openxmlformats.org/officeDocument/2006/relationships/hyperlink" Target="https://mojo.redhat.com/external-link.jspa?url=https%3A%2F%2Faccess.redhat.com%2Farticles%2F47987" TargetMode="External"/><Relationship Id="rId10" Type="http://schemas.openxmlformats.org/officeDocument/2006/relationships/hyperlink" Target="https://launchpad.support.sap.com/#/notes/2315257" TargetMode="External"/><Relationship Id="rId21" Type="http://schemas.openxmlformats.org/officeDocument/2006/relationships/hyperlink" Target="https://access.redhat.com/articles/47987" TargetMode="External"/><Relationship Id="rId13" Type="http://schemas.openxmlformats.org/officeDocument/2006/relationships/hyperlink" Target="https://mojo.redhat.com/external-link.jspa?url=http%3A%2F%2Fservice.sap.com%2Fsap%2Fsupport%2Fnotes%2F2340501" TargetMode="External"/><Relationship Id="rId24" Type="http://schemas.openxmlformats.org/officeDocument/2006/relationships/hyperlink" Target="https://mojo.redhat.com/external-link.jspa?url=https%3A%2F%2Faccess.redhat.com%2Fsolutions%2F79523" TargetMode="External"/><Relationship Id="rId12" Type="http://schemas.openxmlformats.org/officeDocument/2006/relationships/hyperlink" Target="https://launchpad.support.sap.com/#/notes/2340501" TargetMode="External"/><Relationship Id="rId23" Type="http://schemas.openxmlformats.org/officeDocument/2006/relationships/hyperlink" Target="https://access.redhat.com/solutions/79523" TargetMode="External"/><Relationship Id="rId1" Type="http://schemas.openxmlformats.org/officeDocument/2006/relationships/slideLayout" Target="../slideLayouts/slideLayout17.xml"/><Relationship Id="rId2" Type="http://schemas.openxmlformats.org/officeDocument/2006/relationships/notesSlide" Target="../notesSlides/notesSlide43.xml"/><Relationship Id="rId3" Type="http://schemas.openxmlformats.org/officeDocument/2006/relationships/hyperlink" Target="https://access.redhat.com/articles/1466063" TargetMode="External"/><Relationship Id="rId4" Type="http://schemas.openxmlformats.org/officeDocument/2006/relationships/hyperlink" Target="http://service.sap.com/sap/support/notes/2235581" TargetMode="External"/><Relationship Id="rId9" Type="http://schemas.openxmlformats.org/officeDocument/2006/relationships/hyperlink" Target="https://mojo.redhat.com/external-link.jspa?url=http%3A%2F%2Fservice.sap.com%2Fsap%2Fsupport%2Fnotes%2F2303243" TargetMode="External"/><Relationship Id="rId15" Type="http://schemas.openxmlformats.org/officeDocument/2006/relationships/hyperlink" Target="https://mojo.redhat.com/external-link.jspa?url=http%3A%2F%2Fhelp.sap.com%2Fsaphelp_hanaplatform%2Fhelpdata%2Fen%2F6d%2F252db7cdd044d19ad85b46e6c294a4%2Fcontent.htm%3Fframeset%3D%2Fen%2F5f%2F4025139a1c40f59bce7e881d69011f%2Fframeset.htm%26current_toc%3D%2Fen%2F00%2F0ca1e3486640ef8b884cdf1a050fbb%2Fplain.htm%26node_id%3D434%26show_children%3Dfalse" TargetMode="External"/><Relationship Id="rId14" Type="http://schemas.openxmlformats.org/officeDocument/2006/relationships/hyperlink" Target="https://help.sap.com/viewer/6b94445c94ae495c83a19646e7c3fd56/2.0.00/en-US/6d252db7cdd044d19ad85b46e6c294a4.html" TargetMode="External"/><Relationship Id="rId17" Type="http://schemas.openxmlformats.org/officeDocument/2006/relationships/hyperlink" Target="https://mojo.redhat.com/external-link.jspa?url=http%3A%2F%2Fscn.sap.com%2Fdocs%2FDOC-65899" TargetMode="External"/><Relationship Id="rId16" Type="http://schemas.openxmlformats.org/officeDocument/2006/relationships/hyperlink" Target="https://www.sap.com/documents/2013/10/26c02b58-5a7c-0010-82c7-eda71af511fa.html" TargetMode="External"/><Relationship Id="rId5" Type="http://schemas.openxmlformats.org/officeDocument/2006/relationships/hyperlink" Target="https://mojo.redhat.com/external-link.jspa?url=http%3A%2F%2Fservice.sap.com%2Fsap%2Fsupport%2Fnotes%2F2235581" TargetMode="External"/><Relationship Id="rId19" Type="http://schemas.openxmlformats.org/officeDocument/2006/relationships/hyperlink" Target="https://access.redhat.com/documentation/en-us/red_hat_enterprise_linux/?category=clustering&amp;version=7" TargetMode="External"/><Relationship Id="rId6" Type="http://schemas.openxmlformats.org/officeDocument/2006/relationships/hyperlink" Target="http://service.sap.com/sap/support/notes/2063657" TargetMode="External"/><Relationship Id="rId18" Type="http://schemas.openxmlformats.org/officeDocument/2006/relationships/hyperlink" Target="https://archive.sap.com/documents/docs/DOC-52345" TargetMode="External"/><Relationship Id="rId7" Type="http://schemas.openxmlformats.org/officeDocument/2006/relationships/hyperlink" Target="https://mojo.redhat.com/external-link.jspa?url=http%3A%2F%2Fservice.sap.com%2Fsap%2Fsupport%2Fnotes%2F2063657" TargetMode="External"/><Relationship Id="rId8" Type="http://schemas.openxmlformats.org/officeDocument/2006/relationships/hyperlink" Target="https://mojo.redhat.com/external-link.jspa?url=http%3A%2F%2Fservice.sap.com%2Fsap%2Fsupport%2Fnotes%2F2303243"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hyperlink" Target="https://wiki.scn.sap.com/wiki/x/6we7Gg" TargetMode="External"/><Relationship Id="rId4" Type="http://schemas.openxmlformats.org/officeDocument/2006/relationships/hyperlink" Target="https://mojo.redhat.com/external-link.jspa?url=http%3A%2F%2Fscn.sap.com%2Fdocs%2FDOC-65899" TargetMode="External"/><Relationship Id="rId5" Type="http://schemas.openxmlformats.org/officeDocument/2006/relationships/hyperlink" Target="https://mojo.redhat.com/external-link.jspa?url=http%3A%2F%2Fscn.sap.com%2Fdocs%2FDOC-59893" TargetMode="External"/></Relationships>
</file>

<file path=ppt/slides/_rels/slide8.xml.rels><?xml version="1.0" encoding="UTF-8" standalone="yes"?><Relationships xmlns="http://schemas.openxmlformats.org/package/2006/relationships"><Relationship Id="rId10" Type="http://schemas.openxmlformats.org/officeDocument/2006/relationships/hyperlink" Target="http://help.sap.com/saphelp_lvment21/helpdata/en/7a/bd8aabc0874035bc222010fdd008b1/content.htm" TargetMode="External"/><Relationship Id="rId1" Type="http://schemas.openxmlformats.org/officeDocument/2006/relationships/slideLayout" Target="../slideLayouts/slideLayout17.xml"/><Relationship Id="rId2" Type="http://schemas.openxmlformats.org/officeDocument/2006/relationships/notesSlide" Target="../notesSlides/notesSlide8.xml"/><Relationship Id="rId3" Type="http://schemas.openxmlformats.org/officeDocument/2006/relationships/hyperlink" Target="http://help.sap.com/saphelp_lvment21/helpdata/en/7a/bd8aabc0874035bc222010fdd008b1/content.htm" TargetMode="External"/><Relationship Id="rId4" Type="http://schemas.openxmlformats.org/officeDocument/2006/relationships/hyperlink" Target="http://help.sap.com/saphelp_lvment21/helpdata/en/7a/bd8aabc0874035bc222010fdd008b1/content.htm" TargetMode="External"/><Relationship Id="rId9" Type="http://schemas.openxmlformats.org/officeDocument/2006/relationships/hyperlink" Target="http://help.sap.com/saphelp_lvment21/helpdata/en/7a/bd8aabc0874035bc222010fdd008b1/content.htm" TargetMode="External"/><Relationship Id="rId5" Type="http://schemas.openxmlformats.org/officeDocument/2006/relationships/hyperlink" Target="http://help.sap.com/saphelp_lvment21/helpdata/en/7a/bd8aabc0874035bc222010fdd008b1/content.htm" TargetMode="External"/><Relationship Id="rId6" Type="http://schemas.openxmlformats.org/officeDocument/2006/relationships/hyperlink" Target="http://help.sap.com/saphelp_lvment21/helpdata/en/7a/bd8aabc0874035bc222010fdd008b1/content.htm" TargetMode="External"/><Relationship Id="rId7" Type="http://schemas.openxmlformats.org/officeDocument/2006/relationships/hyperlink" Target="http://help.sap.com/saphelp_lvment21/helpdata/en/7a/bd8aabc0874035bc222010fdd008b1/content.htm" TargetMode="External"/><Relationship Id="rId8" Type="http://schemas.openxmlformats.org/officeDocument/2006/relationships/hyperlink" Target="http://help.sap.com/saphelp_lvment21/helpdata/en/7a/bd8aabc0874035bc222010fdd008b1/content.ht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9.xml"/><Relationship Id="rId3" Type="http://schemas.openxmlformats.org/officeDocument/2006/relationships/hyperlink" Target="http://go.sap.com/documents/2013/10/26c02b58-5a7c-0010-82c7-eda71af511fa.html" TargetMode="External"/><Relationship Id="rId4" Type="http://schemas.openxmlformats.org/officeDocument/2006/relationships/hyperlink" Target="https://access.redhat.com/articles/27136" TargetMode="External"/><Relationship Id="rId5" Type="http://schemas.openxmlformats.org/officeDocument/2006/relationships/hyperlink" Target="https://access.redhat.com/articles/27136"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Shape 191"/>
          <p:cNvSpPr txBox="1"/>
          <p:nvPr>
            <p:ph type="title"/>
          </p:nvPr>
        </p:nvSpPr>
        <p:spPr>
          <a:xfrm>
            <a:off x="1821825" y="2171700"/>
            <a:ext cx="5943600" cy="6858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SAP Workshop</a:t>
            </a:r>
            <a:endParaRPr/>
          </a:p>
        </p:txBody>
      </p:sp>
      <p:sp>
        <p:nvSpPr>
          <p:cNvPr id="192" name="Shape 192"/>
          <p:cNvSpPr txBox="1"/>
          <p:nvPr>
            <p:ph idx="1" type="subTitle"/>
          </p:nvPr>
        </p:nvSpPr>
        <p:spPr>
          <a:xfrm>
            <a:off x="1821825" y="3048000"/>
            <a:ext cx="5029200" cy="2859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lang="en-GB"/>
              <a:t>SAP HANA System Replication with Pacemaker</a:t>
            </a:r>
            <a:endParaRPr/>
          </a:p>
        </p:txBody>
      </p:sp>
      <p:sp>
        <p:nvSpPr>
          <p:cNvPr id="193" name="Shape 193"/>
          <p:cNvSpPr txBox="1"/>
          <p:nvPr>
            <p:ph idx="2" type="subTitle"/>
          </p:nvPr>
        </p:nvSpPr>
        <p:spPr>
          <a:xfrm>
            <a:off x="1821825" y="3505200"/>
            <a:ext cx="4572000" cy="12000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Markus Koch</a:t>
            </a:r>
            <a:endParaRPr/>
          </a:p>
          <a:p>
            <a:pPr indent="0" lvl="0" marL="0" rtl="0">
              <a:spcBef>
                <a:spcPts val="0"/>
              </a:spcBef>
              <a:spcAft>
                <a:spcPts val="0"/>
              </a:spcAft>
              <a:buNone/>
            </a:pPr>
            <a:r>
              <a:rPr lang="en-GB"/>
              <a:t>mkoch@redhat.com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Shape 255"/>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For the System replication to work the SAP HANA "log_mode" variable must be set to "normal". You can verify this after installation with the following command:</a:t>
            </a:r>
            <a:br>
              <a:rPr lang="en-GB"/>
            </a:br>
            <a:r>
              <a:rPr lang="en-GB"/>
              <a:t>(must be done on all nodes)</a:t>
            </a:r>
            <a:endParaRPr/>
          </a:p>
        </p:txBody>
      </p:sp>
      <p:sp>
        <p:nvSpPr>
          <p:cNvPr id="256" name="Shape 256"/>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GB"/>
              <a:t>Setting up HANA System Replication</a:t>
            </a:r>
            <a:endParaRPr/>
          </a:p>
        </p:txBody>
      </p:sp>
      <p:sp>
        <p:nvSpPr>
          <p:cNvPr id="257" name="Shape 257"/>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Configuring HANA for System Replication - Check log_mode</a:t>
            </a:r>
            <a:endParaRPr/>
          </a:p>
        </p:txBody>
      </p:sp>
      <p:sp>
        <p:nvSpPr>
          <p:cNvPr id="258" name="Shape 258"/>
          <p:cNvSpPr txBox="1"/>
          <p:nvPr/>
        </p:nvSpPr>
        <p:spPr>
          <a:xfrm>
            <a:off x="826700" y="2604025"/>
            <a:ext cx="7490700" cy="1456200"/>
          </a:xfrm>
          <a:prstGeom prst="rect">
            <a:avLst/>
          </a:prstGeom>
          <a:solidFill>
            <a:srgbClr val="DCDCDC"/>
          </a:solidFill>
          <a:ln>
            <a:noFill/>
          </a:ln>
        </p:spPr>
        <p:txBody>
          <a:bodyPr anchorCtr="0" anchor="ctr" bIns="91425" lIns="91425" spcFirstLastPara="1" rIns="91425" wrap="square" tIns="91425">
            <a:noAutofit/>
          </a:bodyPr>
          <a:lstStyle/>
          <a:p>
            <a:pPr indent="457200" lvl="0" marL="0" rtl="0">
              <a:spcBef>
                <a:spcPts val="0"/>
              </a:spcBef>
              <a:spcAft>
                <a:spcPts val="0"/>
              </a:spcAft>
              <a:buNone/>
            </a:pPr>
            <a:r>
              <a:rPr lang="en-GB" sz="1100">
                <a:latin typeface="Consolas"/>
                <a:ea typeface="Consolas"/>
                <a:cs typeface="Consolas"/>
                <a:sym typeface="Consolas"/>
              </a:rPr>
              <a:t># su - hmcadm</a:t>
            </a:r>
            <a:endParaRPr sz="1100">
              <a:latin typeface="Consolas"/>
              <a:ea typeface="Consolas"/>
              <a:cs typeface="Consolas"/>
              <a:sym typeface="Consolas"/>
            </a:endParaRPr>
          </a:p>
          <a:p>
            <a:pPr indent="457200" lvl="0" marL="0" rtl="0">
              <a:spcBef>
                <a:spcPts val="0"/>
              </a:spcBef>
              <a:spcAft>
                <a:spcPts val="0"/>
              </a:spcAft>
              <a:buNone/>
            </a:pPr>
            <a:r>
              <a:rPr lang="en-GB" sz="1100">
                <a:latin typeface="Consolas"/>
                <a:ea typeface="Consolas"/>
                <a:cs typeface="Consolas"/>
                <a:sym typeface="Consolas"/>
              </a:rPr>
              <a:t>[hmcadm]#  hdbsql -u system -i 01 "select value from "SYS"."M_INIFILE_CONTENTS" where </a:t>
            </a:r>
            <a:endParaRPr sz="1100">
              <a:latin typeface="Consolas"/>
              <a:ea typeface="Consolas"/>
              <a:cs typeface="Consolas"/>
              <a:sym typeface="Consolas"/>
            </a:endParaRPr>
          </a:p>
          <a:p>
            <a:pPr indent="457200" lvl="0" marL="0" rtl="0">
              <a:spcBef>
                <a:spcPts val="0"/>
              </a:spcBef>
              <a:spcAft>
                <a:spcPts val="0"/>
              </a:spcAft>
              <a:buNone/>
            </a:pPr>
            <a:r>
              <a:rPr lang="en-GB" sz="1100">
                <a:latin typeface="Consolas"/>
                <a:ea typeface="Consolas"/>
                <a:cs typeface="Consolas"/>
                <a:sym typeface="Consolas"/>
              </a:rPr>
              <a:t>key='log_mode'"</a:t>
            </a:r>
            <a:endParaRPr sz="1100">
              <a:latin typeface="Consolas"/>
              <a:ea typeface="Consolas"/>
              <a:cs typeface="Consolas"/>
              <a:sym typeface="Consolas"/>
            </a:endParaRPr>
          </a:p>
          <a:p>
            <a:pPr indent="0" lvl="0" marL="457200" rtl="0">
              <a:spcBef>
                <a:spcPts val="0"/>
              </a:spcBef>
              <a:spcAft>
                <a:spcPts val="0"/>
              </a:spcAft>
              <a:buNone/>
            </a:pPr>
            <a:r>
              <a:rPr lang="en-GB" sz="1100">
                <a:latin typeface="Consolas"/>
                <a:ea typeface="Consolas"/>
                <a:cs typeface="Consolas"/>
                <a:sym typeface="Consolas"/>
              </a:rPr>
              <a:t>Password:  </a:t>
            </a:r>
            <a:r>
              <a:rPr i="1" lang="en-GB" sz="1100">
                <a:latin typeface="Consolas"/>
                <a:ea typeface="Consolas"/>
                <a:cs typeface="Consolas"/>
                <a:sym typeface="Consolas"/>
              </a:rPr>
              <a:t>System123</a:t>
            </a:r>
            <a:endParaRPr i="1" sz="1100">
              <a:latin typeface="Consolas"/>
              <a:ea typeface="Consolas"/>
              <a:cs typeface="Consolas"/>
              <a:sym typeface="Consolas"/>
            </a:endParaRPr>
          </a:p>
          <a:p>
            <a:pPr indent="457200" lvl="0" marL="0" rtl="0">
              <a:lnSpc>
                <a:spcPct val="115000"/>
              </a:lnSpc>
              <a:spcBef>
                <a:spcPts val="0"/>
              </a:spcBef>
              <a:spcAft>
                <a:spcPts val="0"/>
              </a:spcAft>
              <a:buNone/>
            </a:pPr>
            <a:r>
              <a:rPr lang="en-GB" sz="1100">
                <a:latin typeface="Consolas"/>
                <a:ea typeface="Consolas"/>
                <a:cs typeface="Consolas"/>
                <a:sym typeface="Consolas"/>
              </a:rPr>
              <a:t>VALUE  </a:t>
            </a:r>
            <a:endParaRPr sz="1100">
              <a:latin typeface="Consolas"/>
              <a:ea typeface="Consolas"/>
              <a:cs typeface="Consolas"/>
              <a:sym typeface="Consolas"/>
            </a:endParaRPr>
          </a:p>
          <a:p>
            <a:pPr indent="457200" lvl="0" marL="0" rtl="0">
              <a:lnSpc>
                <a:spcPct val="115000"/>
              </a:lnSpc>
              <a:spcBef>
                <a:spcPts val="0"/>
              </a:spcBef>
              <a:spcAft>
                <a:spcPts val="0"/>
              </a:spcAft>
              <a:buNone/>
            </a:pPr>
            <a:r>
              <a:rPr b="1" lang="en-GB" sz="1100">
                <a:latin typeface="Consolas"/>
                <a:ea typeface="Consolas"/>
                <a:cs typeface="Consolas"/>
                <a:sym typeface="Consolas"/>
              </a:rPr>
              <a:t>"normal" </a:t>
            </a:r>
            <a:r>
              <a:rPr lang="en-GB" sz="1100">
                <a:latin typeface="Consolas"/>
                <a:ea typeface="Consolas"/>
                <a:cs typeface="Consolas"/>
                <a:sym typeface="Consolas"/>
              </a:rPr>
              <a:t> </a:t>
            </a:r>
            <a:endParaRPr sz="1100">
              <a:latin typeface="Consolas"/>
              <a:ea typeface="Consolas"/>
              <a:cs typeface="Consolas"/>
              <a:sym typeface="Consolas"/>
            </a:endParaRPr>
          </a:p>
          <a:p>
            <a:pPr indent="457200" lvl="0" marL="0" rtl="0">
              <a:lnSpc>
                <a:spcPct val="115000"/>
              </a:lnSpc>
              <a:spcBef>
                <a:spcPts val="0"/>
              </a:spcBef>
              <a:spcAft>
                <a:spcPts val="0"/>
              </a:spcAft>
              <a:buNone/>
            </a:pPr>
            <a:r>
              <a:rPr lang="en-GB" sz="1100">
                <a:latin typeface="Consolas"/>
                <a:ea typeface="Consolas"/>
                <a:cs typeface="Consolas"/>
                <a:sym typeface="Consolas"/>
              </a:rPr>
              <a:t>1 row selected (overall time 191.885 msec; server time 188.704 msec) </a:t>
            </a:r>
            <a:endParaRPr sz="1100">
              <a:latin typeface="Consolas"/>
              <a:ea typeface="Consolas"/>
              <a:cs typeface="Consolas"/>
              <a:sym typeface="Consolas"/>
            </a:endParaRPr>
          </a:p>
          <a:p>
            <a:pPr indent="457200" lvl="0" marL="0" rtl="0">
              <a:spcBef>
                <a:spcPts val="0"/>
              </a:spcBef>
              <a:spcAft>
                <a:spcPts val="0"/>
              </a:spcAft>
              <a:buNone/>
            </a:pPr>
            <a:r>
              <a:t/>
            </a:r>
            <a:endParaRPr sz="1100">
              <a:latin typeface="Consolas"/>
              <a:ea typeface="Consolas"/>
              <a:cs typeface="Consolas"/>
              <a:sym typeface="Consola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 name="Shape 262"/>
        <p:cNvGrpSpPr/>
        <p:nvPr/>
      </p:nvGrpSpPr>
      <p:grpSpPr>
        <a:xfrm>
          <a:off x="0" y="0"/>
          <a:ext cx="0" cy="0"/>
          <a:chOff x="0" y="0"/>
          <a:chExt cx="0" cy="0"/>
        </a:xfrm>
      </p:grpSpPr>
      <p:sp>
        <p:nvSpPr>
          <p:cNvPr id="263" name="Shape 263"/>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Please make sure that SAP HANA is not configured to automatically start after the system boot, since startup and shutdown of SAP HANA will be controlled by the cluster (must be done on all nodes):</a:t>
            </a:r>
            <a:br>
              <a:rPr lang="en-GB"/>
            </a:br>
            <a:endParaRPr/>
          </a:p>
        </p:txBody>
      </p:sp>
      <p:sp>
        <p:nvSpPr>
          <p:cNvPr id="264" name="Shape 264"/>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Setting up HANA System Replication</a:t>
            </a:r>
            <a:endParaRPr/>
          </a:p>
        </p:txBody>
      </p:sp>
      <p:sp>
        <p:nvSpPr>
          <p:cNvPr id="265" name="Shape 265"/>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Configuring HANA for System Replication - Check Autostart</a:t>
            </a:r>
            <a:endParaRPr/>
          </a:p>
        </p:txBody>
      </p:sp>
      <p:sp>
        <p:nvSpPr>
          <p:cNvPr id="266" name="Shape 266"/>
          <p:cNvSpPr txBox="1"/>
          <p:nvPr/>
        </p:nvSpPr>
        <p:spPr>
          <a:xfrm>
            <a:off x="826650" y="2604000"/>
            <a:ext cx="7490700" cy="928200"/>
          </a:xfrm>
          <a:prstGeom prst="rect">
            <a:avLst/>
          </a:prstGeom>
          <a:solidFill>
            <a:srgbClr val="DCDCDC"/>
          </a:solidFill>
          <a:ln>
            <a:noFill/>
          </a:ln>
        </p:spPr>
        <p:txBody>
          <a:bodyPr anchorCtr="0" anchor="ctr" bIns="91425" lIns="91425" spcFirstLastPara="1" rIns="91425" wrap="square" tIns="91425">
            <a:noAutofit/>
          </a:bodyPr>
          <a:lstStyle/>
          <a:p>
            <a:pPr indent="457200" lvl="0" marL="0" rtl="0">
              <a:spcBef>
                <a:spcPts val="0"/>
              </a:spcBef>
              <a:spcAft>
                <a:spcPts val="0"/>
              </a:spcAft>
              <a:buNone/>
            </a:pPr>
            <a:r>
              <a:rPr lang="en-GB" sz="1100">
                <a:latin typeface="Consolas"/>
                <a:ea typeface="Consolas"/>
                <a:cs typeface="Consolas"/>
                <a:sym typeface="Consolas"/>
              </a:rPr>
              <a:t># </a:t>
            </a:r>
            <a:r>
              <a:rPr lang="en-GB" sz="1100">
                <a:latin typeface="Consolas"/>
                <a:ea typeface="Consolas"/>
                <a:cs typeface="Consolas"/>
                <a:sym typeface="Consolas"/>
              </a:rPr>
              <a:t>grep Autostart /usr/sap/HMC/SYS/profile/*</a:t>
            </a:r>
            <a:endParaRPr sz="1100">
              <a:latin typeface="Consolas"/>
              <a:ea typeface="Consolas"/>
              <a:cs typeface="Consolas"/>
              <a:sym typeface="Consolas"/>
            </a:endParaRPr>
          </a:p>
          <a:p>
            <a:pPr indent="457200" lvl="0" marL="0" rtl="0">
              <a:spcBef>
                <a:spcPts val="0"/>
              </a:spcBef>
              <a:spcAft>
                <a:spcPts val="0"/>
              </a:spcAft>
              <a:buNone/>
            </a:pPr>
            <a:r>
              <a:rPr lang="en-GB" sz="1100">
                <a:latin typeface="Consolas"/>
                <a:ea typeface="Consolas"/>
                <a:cs typeface="Consolas"/>
                <a:sym typeface="Consolas"/>
              </a:rPr>
              <a:t>/usr/sap/HMC/SYS/profile/HMC_HDB01_vmhana</a:t>
            </a:r>
            <a:r>
              <a:rPr i="1" lang="en-GB" sz="1100">
                <a:latin typeface="Consolas"/>
                <a:ea typeface="Consolas"/>
                <a:cs typeface="Consolas"/>
                <a:sym typeface="Consolas"/>
              </a:rPr>
              <a:t>XX</a:t>
            </a:r>
            <a:r>
              <a:rPr lang="en-GB" sz="1100">
                <a:latin typeface="Consolas"/>
                <a:ea typeface="Consolas"/>
                <a:cs typeface="Consolas"/>
                <a:sym typeface="Consolas"/>
              </a:rPr>
              <a:t>:Autostart = 0</a:t>
            </a:r>
            <a:endParaRPr sz="1100">
              <a:latin typeface="Consolas"/>
              <a:ea typeface="Consolas"/>
              <a:cs typeface="Consolas"/>
              <a:sym typeface="Consola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0" name="Shape 270"/>
        <p:cNvGrpSpPr/>
        <p:nvPr/>
      </p:nvGrpSpPr>
      <p:grpSpPr>
        <a:xfrm>
          <a:off x="0" y="0"/>
          <a:ext cx="0" cy="0"/>
          <a:chOff x="0" y="0"/>
          <a:chExt cx="0" cy="0"/>
        </a:xfrm>
      </p:grpSpPr>
      <p:sp>
        <p:nvSpPr>
          <p:cNvPr id="271" name="Shape 271"/>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We are on a test environment with limited disk space, so we want only most necessary log entries, so we will set "log_backup_timeout_s" in the [persistence] section of the global.ini to 0. See </a:t>
            </a:r>
            <a:r>
              <a:rPr lang="en-GB" sz="1100" u="sng">
                <a:solidFill>
                  <a:srgbClr val="D9D9D9"/>
                </a:solidFill>
                <a:latin typeface="Arial"/>
                <a:ea typeface="Arial"/>
                <a:cs typeface="Arial"/>
                <a:sym typeface="Arial"/>
                <a:hlinkClick r:id="rId3"/>
              </a:rPr>
              <a:t>SAP Note 1642148 - FAQ: SAP HANA</a:t>
            </a:r>
            <a:r>
              <a:rPr lang="en-GB" u="sng">
                <a:solidFill>
                  <a:srgbClr val="D9D9D9"/>
                </a:solidFill>
                <a:hlinkClick r:id="rId4"/>
              </a:rPr>
              <a:t> SB Backup &amp; Recovery</a:t>
            </a:r>
            <a:r>
              <a:rPr lang="en-GB"/>
              <a:t> for more options.</a:t>
            </a:r>
            <a:br>
              <a:rPr lang="en-GB"/>
            </a:br>
            <a:r>
              <a:rPr lang="en-GB"/>
              <a:t>(must be done on all nodes):</a:t>
            </a:r>
            <a:br>
              <a:rPr lang="en-GB"/>
            </a:br>
            <a:br>
              <a:rPr lang="en-GB"/>
            </a:br>
            <a:endParaRPr/>
          </a:p>
          <a:p>
            <a:pPr indent="-292100" lvl="0" marL="457200" rtl="0">
              <a:spcBef>
                <a:spcPts val="0"/>
              </a:spcBef>
              <a:spcAft>
                <a:spcPts val="0"/>
              </a:spcAft>
              <a:buSzPts val="1000"/>
              <a:buChar char="●"/>
            </a:pPr>
            <a:r>
              <a:rPr lang="en-GB"/>
              <a:t>Check the current active value</a:t>
            </a:r>
            <a:br>
              <a:rPr lang="en-GB"/>
            </a:br>
            <a:endParaRPr/>
          </a:p>
        </p:txBody>
      </p:sp>
      <p:sp>
        <p:nvSpPr>
          <p:cNvPr id="272" name="Shape 272"/>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Setting up HANA System Replication</a:t>
            </a:r>
            <a:endParaRPr/>
          </a:p>
        </p:txBody>
      </p:sp>
      <p:sp>
        <p:nvSpPr>
          <p:cNvPr id="273" name="Shape 273"/>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Configuring HANA for System Replication - Reduce amount of log backups</a:t>
            </a:r>
            <a:endParaRPr/>
          </a:p>
        </p:txBody>
      </p:sp>
      <p:sp>
        <p:nvSpPr>
          <p:cNvPr id="274" name="Shape 274"/>
          <p:cNvSpPr txBox="1"/>
          <p:nvPr/>
        </p:nvSpPr>
        <p:spPr>
          <a:xfrm>
            <a:off x="826650" y="2985000"/>
            <a:ext cx="7490700" cy="4776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spcBef>
                <a:spcPts val="0"/>
              </a:spcBef>
              <a:spcAft>
                <a:spcPts val="0"/>
              </a:spcAft>
              <a:buNone/>
            </a:pPr>
            <a:r>
              <a:rPr lang="en-GB" sz="1100">
                <a:latin typeface="Consolas"/>
                <a:ea typeface="Consolas"/>
                <a:cs typeface="Consolas"/>
                <a:sym typeface="Consolas"/>
              </a:rPr>
              <a:t>hmcadm</a:t>
            </a:r>
            <a:r>
              <a:rPr lang="en-GB" sz="1100">
                <a:latin typeface="Consolas"/>
                <a:ea typeface="Consolas"/>
                <a:cs typeface="Consolas"/>
                <a:sym typeface="Consolas"/>
              </a:rPr>
              <a:t># hdbsql </a:t>
            </a:r>
            <a:r>
              <a:rPr lang="en-GB" sz="1100">
                <a:solidFill>
                  <a:schemeClr val="dk1"/>
                </a:solidFill>
                <a:latin typeface="Consolas"/>
                <a:ea typeface="Consolas"/>
                <a:cs typeface="Consolas"/>
                <a:sym typeface="Consolas"/>
              </a:rPr>
              <a:t>-i 01 -u system -p System123 </a:t>
            </a:r>
            <a:r>
              <a:rPr lang="en-GB" sz="1100">
                <a:latin typeface="Consolas"/>
                <a:ea typeface="Consolas"/>
                <a:cs typeface="Consolas"/>
                <a:sym typeface="Consolas"/>
              </a:rPr>
              <a:t>"alter system alter configuration ('global.ini', 'SYSTEM') SET ('persistence', 'log_backup_timeout_s') = 0"</a:t>
            </a:r>
            <a:endParaRPr sz="1100">
              <a:latin typeface="Consolas"/>
              <a:ea typeface="Consolas"/>
              <a:cs typeface="Consolas"/>
              <a:sym typeface="Consolas"/>
            </a:endParaRPr>
          </a:p>
        </p:txBody>
      </p:sp>
      <p:sp>
        <p:nvSpPr>
          <p:cNvPr id="275" name="Shape 275"/>
          <p:cNvSpPr txBox="1"/>
          <p:nvPr/>
        </p:nvSpPr>
        <p:spPr>
          <a:xfrm>
            <a:off x="826650" y="3823200"/>
            <a:ext cx="7490700" cy="10632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spcBef>
                <a:spcPts val="0"/>
              </a:spcBef>
              <a:spcAft>
                <a:spcPts val="0"/>
              </a:spcAft>
              <a:buNone/>
            </a:pPr>
            <a:r>
              <a:rPr lang="en-GB" sz="1100">
                <a:latin typeface="Consolas"/>
                <a:ea typeface="Consolas"/>
                <a:cs typeface="Consolas"/>
                <a:sym typeface="Consolas"/>
              </a:rPr>
              <a:t>[hmcadm]</a:t>
            </a:r>
            <a:r>
              <a:rPr lang="en-GB" sz="1100">
                <a:latin typeface="Consolas"/>
                <a:ea typeface="Consolas"/>
                <a:cs typeface="Consolas"/>
                <a:sym typeface="Consolas"/>
              </a:rPr>
              <a:t># hdbsql -i 01 -u system -p System123 "select value from "SYS"."M_INIFILE_CONTENTS" where key='log_backup_timeout_s'</a:t>
            </a:r>
            <a:br>
              <a:rPr lang="en-GB" sz="1100">
                <a:latin typeface="Consolas"/>
                <a:ea typeface="Consolas"/>
                <a:cs typeface="Consolas"/>
                <a:sym typeface="Consolas"/>
              </a:rPr>
            </a:br>
            <a:r>
              <a:rPr lang="en-GB" sz="1100">
                <a:latin typeface="Consolas"/>
                <a:ea typeface="Consolas"/>
                <a:cs typeface="Consolas"/>
                <a:sym typeface="Consolas"/>
              </a:rPr>
              <a:t>"VALUE</a:t>
            </a:r>
            <a:endParaRPr sz="1100">
              <a:latin typeface="Consolas"/>
              <a:ea typeface="Consolas"/>
              <a:cs typeface="Consolas"/>
              <a:sym typeface="Consolas"/>
            </a:endParaRPr>
          </a:p>
          <a:p>
            <a:pPr indent="0" lvl="0" marL="457200" rtl="0">
              <a:spcBef>
                <a:spcPts val="0"/>
              </a:spcBef>
              <a:spcAft>
                <a:spcPts val="0"/>
              </a:spcAft>
              <a:buNone/>
            </a:pPr>
            <a:r>
              <a:rPr lang="en-GB" sz="1100">
                <a:latin typeface="Consolas"/>
                <a:ea typeface="Consolas"/>
                <a:cs typeface="Consolas"/>
                <a:sym typeface="Consolas"/>
              </a:rPr>
              <a:t>"0"</a:t>
            </a:r>
            <a:endParaRPr sz="1100">
              <a:latin typeface="Consolas"/>
              <a:ea typeface="Consolas"/>
              <a:cs typeface="Consolas"/>
              <a:sym typeface="Consolas"/>
            </a:endParaRPr>
          </a:p>
          <a:p>
            <a:pPr indent="0" lvl="0" marL="457200" rtl="0">
              <a:spcBef>
                <a:spcPts val="0"/>
              </a:spcBef>
              <a:spcAft>
                <a:spcPts val="0"/>
              </a:spcAft>
              <a:buNone/>
            </a:pPr>
            <a:r>
              <a:rPr lang="en-GB" sz="1100">
                <a:latin typeface="Consolas"/>
                <a:ea typeface="Consolas"/>
                <a:cs typeface="Consolas"/>
                <a:sym typeface="Consolas"/>
              </a:rPr>
              <a:t>1 row selected (overall time 168.393 msec; server time 157.142 msec)</a:t>
            </a:r>
            <a:endParaRPr sz="1100">
              <a:latin typeface="Consolas"/>
              <a:ea typeface="Consolas"/>
              <a:cs typeface="Consolas"/>
              <a:sym typeface="Consolas"/>
            </a:endParaRPr>
          </a:p>
        </p:txBody>
      </p:sp>
      <p:sp>
        <p:nvSpPr>
          <p:cNvPr id="276" name="Shape 276"/>
          <p:cNvSpPr txBox="1"/>
          <p:nvPr/>
        </p:nvSpPr>
        <p:spPr>
          <a:xfrm>
            <a:off x="2912175" y="1340125"/>
            <a:ext cx="2832600" cy="3726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GB">
                <a:solidFill>
                  <a:srgbClr val="FF0000"/>
                </a:solidFill>
              </a:rPr>
              <a:t>DO NOT USE IN PRODUCTION</a:t>
            </a:r>
            <a:endParaRPr>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0" name="Shape 280"/>
        <p:cNvGrpSpPr/>
        <p:nvPr/>
      </p:nvGrpSpPr>
      <p:grpSpPr>
        <a:xfrm>
          <a:off x="0" y="0"/>
          <a:ext cx="0" cy="0"/>
          <a:chOff x="0" y="0"/>
          <a:chExt cx="0" cy="0"/>
        </a:xfrm>
      </p:grpSpPr>
      <p:sp>
        <p:nvSpPr>
          <p:cNvPr id="281" name="Shape 281"/>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Backup the DB on both nodes  (SAP HANA System replication will not work until a backup has been performed)</a:t>
            </a:r>
            <a:br>
              <a:rPr lang="en-GB"/>
            </a:br>
            <a:br>
              <a:rPr lang="en-GB"/>
            </a:br>
            <a:br>
              <a:rPr lang="en-GB"/>
            </a:br>
            <a:endParaRPr/>
          </a:p>
          <a:p>
            <a:pPr indent="-292100" lvl="0" marL="457200" rtl="0">
              <a:spcBef>
                <a:spcPts val="0"/>
              </a:spcBef>
              <a:spcAft>
                <a:spcPts val="0"/>
              </a:spcAft>
              <a:buSzPts val="1000"/>
              <a:buChar char="●"/>
            </a:pPr>
            <a:r>
              <a:rPr lang="en-GB"/>
              <a:t>Setup the replication</a:t>
            </a:r>
            <a:br>
              <a:rPr lang="en-GB"/>
            </a:br>
            <a:endParaRPr/>
          </a:p>
        </p:txBody>
      </p:sp>
      <p:sp>
        <p:nvSpPr>
          <p:cNvPr id="282" name="Shape 282"/>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Setting up HANA System Replication</a:t>
            </a:r>
            <a:endParaRPr/>
          </a:p>
        </p:txBody>
      </p:sp>
      <p:sp>
        <p:nvSpPr>
          <p:cNvPr id="283" name="Shape 283"/>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Configuring HANA for System Replication - Prepare Node 01 (Master)</a:t>
            </a:r>
            <a:endParaRPr/>
          </a:p>
        </p:txBody>
      </p:sp>
      <p:sp>
        <p:nvSpPr>
          <p:cNvPr id="284" name="Shape 284"/>
          <p:cNvSpPr txBox="1"/>
          <p:nvPr/>
        </p:nvSpPr>
        <p:spPr>
          <a:xfrm>
            <a:off x="826650" y="2318650"/>
            <a:ext cx="7490700" cy="6171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spcBef>
                <a:spcPts val="0"/>
              </a:spcBef>
              <a:spcAft>
                <a:spcPts val="0"/>
              </a:spcAft>
              <a:buNone/>
            </a:pPr>
            <a:r>
              <a:rPr lang="en-GB" sz="1100">
                <a:latin typeface="Consolas"/>
                <a:ea typeface="Consolas"/>
                <a:cs typeface="Consolas"/>
                <a:sym typeface="Consolas"/>
              </a:rPr>
              <a:t>[hmcadm]</a:t>
            </a:r>
            <a:r>
              <a:rPr lang="en-GB" sz="1100">
                <a:latin typeface="Consolas"/>
                <a:ea typeface="Consolas"/>
                <a:cs typeface="Consolas"/>
                <a:sym typeface="Consolas"/>
              </a:rPr>
              <a:t># hdbsql -i 01 -u system -p </a:t>
            </a:r>
            <a:r>
              <a:rPr i="1" lang="en-GB" sz="1100">
                <a:latin typeface="Consolas"/>
                <a:ea typeface="Consolas"/>
                <a:cs typeface="Consolas"/>
                <a:sym typeface="Consolas"/>
              </a:rPr>
              <a:t>System123</a:t>
            </a:r>
            <a:r>
              <a:rPr lang="en-GB" sz="1100">
                <a:latin typeface="Consolas"/>
                <a:ea typeface="Consolas"/>
                <a:cs typeface="Consolas"/>
                <a:sym typeface="Consolas"/>
              </a:rPr>
              <a:t> "BACKUP DATA USING FILE ('/tmp/foo')"  </a:t>
            </a:r>
            <a:endParaRPr sz="1100">
              <a:latin typeface="Consolas"/>
              <a:ea typeface="Consolas"/>
              <a:cs typeface="Consolas"/>
              <a:sym typeface="Consolas"/>
            </a:endParaRPr>
          </a:p>
          <a:p>
            <a:pPr indent="457200" lvl="0" marL="0" rtl="0">
              <a:lnSpc>
                <a:spcPct val="115000"/>
              </a:lnSpc>
              <a:spcBef>
                <a:spcPts val="0"/>
              </a:spcBef>
              <a:spcAft>
                <a:spcPts val="0"/>
              </a:spcAft>
              <a:buNone/>
            </a:pPr>
            <a:r>
              <a:rPr lang="en-GB" sz="1100">
                <a:latin typeface="Consolas"/>
                <a:ea typeface="Consolas"/>
                <a:cs typeface="Consolas"/>
                <a:sym typeface="Consolas"/>
              </a:rPr>
              <a:t>0 rows affected (overall time 35.458355 sec; server time 35.426372 sec) </a:t>
            </a:r>
            <a:endParaRPr sz="1100">
              <a:latin typeface="Consolas"/>
              <a:ea typeface="Consolas"/>
              <a:cs typeface="Consolas"/>
              <a:sym typeface="Consolas"/>
            </a:endParaRPr>
          </a:p>
        </p:txBody>
      </p:sp>
      <p:sp>
        <p:nvSpPr>
          <p:cNvPr id="285" name="Shape 285"/>
          <p:cNvSpPr txBox="1"/>
          <p:nvPr/>
        </p:nvSpPr>
        <p:spPr>
          <a:xfrm>
            <a:off x="826650" y="3309250"/>
            <a:ext cx="7490700" cy="12765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spcBef>
                <a:spcPts val="0"/>
              </a:spcBef>
              <a:spcAft>
                <a:spcPts val="0"/>
              </a:spcAft>
              <a:buNone/>
            </a:pPr>
            <a:r>
              <a:rPr lang="en-GB" sz="1100">
                <a:latin typeface="Consolas"/>
                <a:ea typeface="Consolas"/>
                <a:cs typeface="Consolas"/>
                <a:sym typeface="Consolas"/>
              </a:rPr>
              <a:t>[hmcadm]# hdbnsutil </a:t>
            </a:r>
            <a:r>
              <a:rPr lang="en-GB" sz="1100">
                <a:latin typeface="Consolas"/>
                <a:ea typeface="Consolas"/>
                <a:cs typeface="Consolas"/>
                <a:sym typeface="Consolas"/>
              </a:rPr>
              <a:t>-sr_enable --name=DC1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checking for active nameserver ...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nameserver is active, proceeding ...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successfully enabled system as system replication source site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done. </a:t>
            </a:r>
            <a:endParaRPr sz="1100">
              <a:latin typeface="Consolas"/>
              <a:ea typeface="Consolas"/>
              <a:cs typeface="Consolas"/>
              <a:sym typeface="Consola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 name="Shape 289"/>
        <p:cNvGrpSpPr/>
        <p:nvPr/>
      </p:nvGrpSpPr>
      <p:grpSpPr>
        <a:xfrm>
          <a:off x="0" y="0"/>
          <a:ext cx="0" cy="0"/>
          <a:chOff x="0" y="0"/>
          <a:chExt cx="0" cy="0"/>
        </a:xfrm>
      </p:grpSpPr>
      <p:sp>
        <p:nvSpPr>
          <p:cNvPr id="290" name="Shape 290"/>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Check the replication configuration</a:t>
            </a:r>
            <a:br>
              <a:rPr lang="en-GB"/>
            </a:br>
            <a:endParaRPr/>
          </a:p>
        </p:txBody>
      </p:sp>
      <p:sp>
        <p:nvSpPr>
          <p:cNvPr id="291" name="Shape 291"/>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Setting up HANA System Replication</a:t>
            </a:r>
            <a:endParaRPr/>
          </a:p>
          <a:p>
            <a:pPr indent="0" lvl="0" marL="0" rtl="0">
              <a:spcBef>
                <a:spcPts val="0"/>
              </a:spcBef>
              <a:spcAft>
                <a:spcPts val="0"/>
              </a:spcAft>
              <a:buNone/>
            </a:pPr>
            <a:r>
              <a:t/>
            </a:r>
            <a:endParaRPr/>
          </a:p>
        </p:txBody>
      </p:sp>
      <p:sp>
        <p:nvSpPr>
          <p:cNvPr id="292" name="Shape 292"/>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Configuring HANA for System Replication - Prepare Node 01 (Master)</a:t>
            </a:r>
            <a:endParaRPr/>
          </a:p>
        </p:txBody>
      </p:sp>
      <p:sp>
        <p:nvSpPr>
          <p:cNvPr id="293" name="Shape 293"/>
          <p:cNvSpPr txBox="1"/>
          <p:nvPr/>
        </p:nvSpPr>
        <p:spPr>
          <a:xfrm>
            <a:off x="826650" y="2090050"/>
            <a:ext cx="7490700" cy="20310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spcBef>
                <a:spcPts val="0"/>
              </a:spcBef>
              <a:spcAft>
                <a:spcPts val="0"/>
              </a:spcAft>
              <a:buNone/>
            </a:pPr>
            <a:r>
              <a:rPr lang="en-GB" sz="1100">
                <a:latin typeface="Consolas"/>
                <a:ea typeface="Consolas"/>
                <a:cs typeface="Consolas"/>
                <a:sym typeface="Consolas"/>
              </a:rPr>
              <a:t>[hmcadm]# hdbnsutil -sr_state </a:t>
            </a:r>
            <a:endParaRPr sz="1100">
              <a:latin typeface="Consolas"/>
              <a:ea typeface="Consolas"/>
              <a:cs typeface="Consolas"/>
              <a:sym typeface="Consolas"/>
            </a:endParaRPr>
          </a:p>
          <a:p>
            <a:pPr indent="457200" lvl="0" marL="0" rtl="0">
              <a:lnSpc>
                <a:spcPct val="115000"/>
              </a:lnSpc>
              <a:spcBef>
                <a:spcPts val="0"/>
              </a:spcBef>
              <a:spcAft>
                <a:spcPts val="0"/>
              </a:spcAft>
              <a:buNone/>
            </a:pPr>
            <a:r>
              <a:rPr lang="en-GB" sz="1100">
                <a:latin typeface="Consolas"/>
                <a:ea typeface="Consolas"/>
                <a:cs typeface="Consolas"/>
                <a:sym typeface="Consolas"/>
              </a:rPr>
              <a:t>checking for active or inactive nameserver ...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System Replication State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mode: primary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site id: 1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site name: DC1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Host Mappings: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 </a:t>
            </a:r>
            <a:endParaRPr sz="1100">
              <a:latin typeface="Consolas"/>
              <a:ea typeface="Consolas"/>
              <a:cs typeface="Consolas"/>
              <a:sym typeface="Consola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7" name="Shape 297"/>
        <p:cNvGrpSpPr/>
        <p:nvPr/>
      </p:nvGrpSpPr>
      <p:grpSpPr>
        <a:xfrm>
          <a:off x="0" y="0"/>
          <a:ext cx="0" cy="0"/>
          <a:chOff x="0" y="0"/>
          <a:chExt cx="0" cy="0"/>
        </a:xfrm>
      </p:grpSpPr>
      <p:sp>
        <p:nvSpPr>
          <p:cNvPr id="298" name="Shape 298"/>
          <p:cNvSpPr txBox="1"/>
          <p:nvPr>
            <p:ph idx="1" type="body"/>
          </p:nvPr>
        </p:nvSpPr>
        <p:spPr>
          <a:xfrm>
            <a:off x="826650" y="1620400"/>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Register the secondary site:</a:t>
            </a:r>
            <a:br>
              <a:rPr lang="en-GB"/>
            </a:br>
            <a:endParaRPr/>
          </a:p>
        </p:txBody>
      </p:sp>
      <p:sp>
        <p:nvSpPr>
          <p:cNvPr id="299" name="Shape 299"/>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Setting up HANA System Replication</a:t>
            </a:r>
            <a:endParaRPr/>
          </a:p>
          <a:p>
            <a:pPr indent="0" lvl="0" marL="0" rtl="0">
              <a:spcBef>
                <a:spcPts val="0"/>
              </a:spcBef>
              <a:spcAft>
                <a:spcPts val="0"/>
              </a:spcAft>
              <a:buNone/>
            </a:pPr>
            <a:r>
              <a:t/>
            </a:r>
            <a:endParaRPr/>
          </a:p>
        </p:txBody>
      </p:sp>
      <p:sp>
        <p:nvSpPr>
          <p:cNvPr id="300" name="Shape 300"/>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Configuring HANA for System Replication - Prepare Node 02 (Secondary)</a:t>
            </a:r>
            <a:endParaRPr/>
          </a:p>
        </p:txBody>
      </p:sp>
      <p:sp>
        <p:nvSpPr>
          <p:cNvPr id="301" name="Shape 301"/>
          <p:cNvSpPr txBox="1"/>
          <p:nvPr/>
        </p:nvSpPr>
        <p:spPr>
          <a:xfrm>
            <a:off x="826650" y="2090050"/>
            <a:ext cx="7490700" cy="24726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spcBef>
                <a:spcPts val="0"/>
              </a:spcBef>
              <a:spcAft>
                <a:spcPts val="0"/>
              </a:spcAft>
              <a:buNone/>
            </a:pPr>
            <a:r>
              <a:rPr lang="en-GB" sz="1100">
                <a:latin typeface="Consolas"/>
                <a:ea typeface="Consolas"/>
                <a:cs typeface="Consolas"/>
                <a:sym typeface="Consolas"/>
              </a:rPr>
              <a:t>[hmcadm]# HDB stop</a:t>
            </a:r>
            <a:endParaRPr sz="1100">
              <a:latin typeface="Consolas"/>
              <a:ea typeface="Consolas"/>
              <a:cs typeface="Consolas"/>
              <a:sym typeface="Consolas"/>
            </a:endParaRPr>
          </a:p>
          <a:p>
            <a:pPr indent="0" lvl="0" marL="457200" rtl="0">
              <a:spcBef>
                <a:spcPts val="0"/>
              </a:spcBef>
              <a:spcAft>
                <a:spcPts val="0"/>
              </a:spcAft>
              <a:buNone/>
            </a:pPr>
            <a:r>
              <a:rPr lang="en-GB" sz="1100">
                <a:latin typeface="Consolas"/>
                <a:ea typeface="Consolas"/>
                <a:cs typeface="Consolas"/>
                <a:sym typeface="Consolas"/>
              </a:rPr>
              <a:t>[hmcadm]# hdbnsutil -sr_register --remoteHost=</a:t>
            </a:r>
            <a:r>
              <a:rPr b="1" i="1" lang="en-GB" sz="1100" u="sng">
                <a:latin typeface="Consolas"/>
                <a:ea typeface="Consolas"/>
                <a:cs typeface="Consolas"/>
                <a:sym typeface="Consolas"/>
              </a:rPr>
              <a:t>node1</a:t>
            </a:r>
            <a:r>
              <a:rPr lang="en-GB" sz="1100">
                <a:latin typeface="Consolas"/>
                <a:ea typeface="Consolas"/>
                <a:cs typeface="Consolas"/>
                <a:sym typeface="Consolas"/>
              </a:rPr>
              <a:t> --remoteInstance=01</a:t>
            </a:r>
            <a:endParaRPr sz="1100">
              <a:latin typeface="Consolas"/>
              <a:ea typeface="Consolas"/>
              <a:cs typeface="Consolas"/>
              <a:sym typeface="Consolas"/>
            </a:endParaRPr>
          </a:p>
          <a:p>
            <a:pPr indent="0" lvl="0" marL="457200" rtl="0">
              <a:spcBef>
                <a:spcPts val="0"/>
              </a:spcBef>
              <a:spcAft>
                <a:spcPts val="0"/>
              </a:spcAft>
              <a:buNone/>
            </a:pPr>
            <a:r>
              <a:rPr lang="en-GB" sz="1100">
                <a:latin typeface="Consolas"/>
                <a:ea typeface="Consolas"/>
                <a:cs typeface="Consolas"/>
                <a:sym typeface="Consolas"/>
              </a:rPr>
              <a:t>--replicationMode=syncmem --name=DC2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adding site ...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checking for inactive nameserver ...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nameserver node2:30001 not responding.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collecting information ...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updating local</a:t>
            </a:r>
            <a:endParaRPr sz="1100">
              <a:latin typeface="Consolas"/>
              <a:ea typeface="Consolas"/>
              <a:cs typeface="Consolas"/>
              <a:sym typeface="Consolas"/>
            </a:endParaRPr>
          </a:p>
          <a:p>
            <a:pPr indent="0" lvl="0" marL="457200" rtl="0">
              <a:lnSpc>
                <a:spcPct val="115000"/>
              </a:lnSpc>
              <a:spcBef>
                <a:spcPts val="0"/>
              </a:spcBef>
              <a:spcAft>
                <a:spcPts val="0"/>
              </a:spcAft>
              <a:buNone/>
            </a:pPr>
            <a:r>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 ini files ...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done. </a:t>
            </a:r>
            <a:endParaRPr sz="1100">
              <a:latin typeface="Consolas"/>
              <a:ea typeface="Consolas"/>
              <a:cs typeface="Consolas"/>
              <a:sym typeface="Consolas"/>
            </a:endParaRPr>
          </a:p>
          <a:p>
            <a:pPr indent="0" lvl="0" marL="457200" rtl="0">
              <a:spcBef>
                <a:spcPts val="0"/>
              </a:spcBef>
              <a:spcAft>
                <a:spcPts val="0"/>
              </a:spcAft>
              <a:buClr>
                <a:schemeClr val="dk1"/>
              </a:buClr>
              <a:buSzPts val="1100"/>
              <a:buFont typeface="Arial"/>
              <a:buNone/>
            </a:pPr>
            <a:r>
              <a:rPr lang="en-GB" sz="1100">
                <a:solidFill>
                  <a:schemeClr val="dk1"/>
                </a:solidFill>
                <a:latin typeface="Consolas"/>
                <a:ea typeface="Consolas"/>
                <a:cs typeface="Consolas"/>
                <a:sym typeface="Consolas"/>
              </a:rPr>
              <a:t>[hmcadm]# HDB start</a:t>
            </a:r>
            <a:endParaRPr sz="1100">
              <a:latin typeface="Consolas"/>
              <a:ea typeface="Consolas"/>
              <a:cs typeface="Consolas"/>
              <a:sym typeface="Consola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5" name="Shape 305"/>
        <p:cNvGrpSpPr/>
        <p:nvPr/>
      </p:nvGrpSpPr>
      <p:grpSpPr>
        <a:xfrm>
          <a:off x="0" y="0"/>
          <a:ext cx="0" cy="0"/>
          <a:chOff x="0" y="0"/>
          <a:chExt cx="0" cy="0"/>
        </a:xfrm>
      </p:grpSpPr>
      <p:sp>
        <p:nvSpPr>
          <p:cNvPr id="306" name="Shape 306"/>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Check the replication configuration</a:t>
            </a:r>
            <a:br>
              <a:rPr lang="en-GB"/>
            </a:br>
            <a:endParaRPr/>
          </a:p>
        </p:txBody>
      </p:sp>
      <p:sp>
        <p:nvSpPr>
          <p:cNvPr id="307" name="Shape 307"/>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Setting up HANA System Replication</a:t>
            </a:r>
            <a:endParaRPr/>
          </a:p>
        </p:txBody>
      </p:sp>
      <p:sp>
        <p:nvSpPr>
          <p:cNvPr id="308" name="Shape 308"/>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Configuring HANA for System Replication - Prepare Node 02 (Secondary)</a:t>
            </a:r>
            <a:endParaRPr/>
          </a:p>
        </p:txBody>
      </p:sp>
      <p:sp>
        <p:nvSpPr>
          <p:cNvPr id="309" name="Shape 309"/>
          <p:cNvSpPr txBox="1"/>
          <p:nvPr/>
        </p:nvSpPr>
        <p:spPr>
          <a:xfrm>
            <a:off x="826650" y="2090050"/>
            <a:ext cx="7490700" cy="26448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spcBef>
                <a:spcPts val="0"/>
              </a:spcBef>
              <a:spcAft>
                <a:spcPts val="0"/>
              </a:spcAft>
              <a:buNone/>
            </a:pPr>
            <a:r>
              <a:rPr lang="en-GB" sz="1100">
                <a:latin typeface="Consolas"/>
                <a:ea typeface="Consolas"/>
                <a:cs typeface="Consolas"/>
                <a:sym typeface="Consolas"/>
              </a:rPr>
              <a:t>[hmcadm]# </a:t>
            </a:r>
            <a:r>
              <a:rPr lang="en-GB" sz="1100">
                <a:latin typeface="Consolas"/>
                <a:ea typeface="Consolas"/>
                <a:cs typeface="Consolas"/>
                <a:sym typeface="Consolas"/>
              </a:rPr>
              <a:t> hdbnsutil -sr_state</a:t>
            </a:r>
            <a:endParaRPr sz="1100">
              <a:latin typeface="Consolas"/>
              <a:ea typeface="Consolas"/>
              <a:cs typeface="Consolas"/>
              <a:sym typeface="Consolas"/>
            </a:endParaRPr>
          </a:p>
          <a:p>
            <a:pPr indent="0" lvl="0" marL="457200" rtl="0">
              <a:spcBef>
                <a:spcPts val="0"/>
              </a:spcBef>
              <a:spcAft>
                <a:spcPts val="0"/>
              </a:spcAft>
              <a:buNone/>
            </a:pPr>
            <a:r>
              <a:rPr lang="en-GB" sz="1100">
                <a:latin typeface="Consolas"/>
                <a:ea typeface="Consolas"/>
                <a:cs typeface="Consolas"/>
                <a:sym typeface="Consolas"/>
              </a:rPr>
              <a:t>checking for active or inactive nameserver ...</a:t>
            </a:r>
            <a:endParaRPr sz="1100">
              <a:latin typeface="Consolas"/>
              <a:ea typeface="Consolas"/>
              <a:cs typeface="Consolas"/>
              <a:sym typeface="Consolas"/>
            </a:endParaRPr>
          </a:p>
          <a:p>
            <a:pPr indent="0" lvl="0" marL="457200" rtl="0">
              <a:spcBef>
                <a:spcPts val="0"/>
              </a:spcBef>
              <a:spcAft>
                <a:spcPts val="0"/>
              </a:spcAft>
              <a:buNone/>
            </a:pPr>
            <a:r>
              <a:rPr lang="en-GB" sz="1100">
                <a:latin typeface="Consolas"/>
                <a:ea typeface="Consolas"/>
                <a:cs typeface="Consolas"/>
                <a:sym typeface="Consolas"/>
              </a:rPr>
              <a:t>[...]</a:t>
            </a:r>
            <a:endParaRPr sz="1100">
              <a:latin typeface="Consolas"/>
              <a:ea typeface="Consolas"/>
              <a:cs typeface="Consolas"/>
              <a:sym typeface="Consolas"/>
            </a:endParaRPr>
          </a:p>
          <a:p>
            <a:pPr indent="0" lvl="0" marL="457200" rtl="0">
              <a:spcBef>
                <a:spcPts val="0"/>
              </a:spcBef>
              <a:spcAft>
                <a:spcPts val="0"/>
              </a:spcAft>
              <a:buNone/>
            </a:pPr>
            <a:r>
              <a:t/>
            </a:r>
            <a:endParaRPr sz="1100">
              <a:latin typeface="Consolas"/>
              <a:ea typeface="Consolas"/>
              <a:cs typeface="Consolas"/>
              <a:sym typeface="Consolas"/>
            </a:endParaRPr>
          </a:p>
          <a:p>
            <a:pPr indent="0" lvl="0" marL="457200" rtl="0">
              <a:spcBef>
                <a:spcPts val="0"/>
              </a:spcBef>
              <a:spcAft>
                <a:spcPts val="0"/>
              </a:spcAft>
              <a:buNone/>
            </a:pPr>
            <a:r>
              <a:t/>
            </a:r>
            <a:endParaRPr sz="1100">
              <a:latin typeface="Consolas"/>
              <a:ea typeface="Consolas"/>
              <a:cs typeface="Consolas"/>
              <a:sym typeface="Consolas"/>
            </a:endParaRPr>
          </a:p>
          <a:p>
            <a:pPr indent="0" lvl="0" marL="457200" rtl="0">
              <a:spcBef>
                <a:spcPts val="0"/>
              </a:spcBef>
              <a:spcAft>
                <a:spcPts val="0"/>
              </a:spcAft>
              <a:buNone/>
            </a:pPr>
            <a:r>
              <a:rPr lang="en-GB" sz="1100">
                <a:latin typeface="Consolas"/>
                <a:ea typeface="Consolas"/>
                <a:cs typeface="Consolas"/>
                <a:sym typeface="Consolas"/>
              </a:rPr>
              <a:t>Host Mappings:</a:t>
            </a:r>
            <a:endParaRPr sz="1100">
              <a:latin typeface="Consolas"/>
              <a:ea typeface="Consolas"/>
              <a:cs typeface="Consolas"/>
              <a:sym typeface="Consolas"/>
            </a:endParaRPr>
          </a:p>
          <a:p>
            <a:pPr indent="0" lvl="0" marL="457200" rtl="0">
              <a:spcBef>
                <a:spcPts val="0"/>
              </a:spcBef>
              <a:spcAft>
                <a:spcPts val="0"/>
              </a:spcAft>
              <a:buNone/>
            </a:pPr>
            <a:r>
              <a:rPr lang="en-GB" sz="1100">
                <a:latin typeface="Consolas"/>
                <a:ea typeface="Consolas"/>
                <a:cs typeface="Consolas"/>
                <a:sym typeface="Consolas"/>
              </a:rPr>
              <a:t>~~~~~~~~~~~~~~</a:t>
            </a:r>
            <a:endParaRPr sz="1100">
              <a:latin typeface="Consolas"/>
              <a:ea typeface="Consolas"/>
              <a:cs typeface="Consolas"/>
              <a:sym typeface="Consolas"/>
            </a:endParaRPr>
          </a:p>
          <a:p>
            <a:pPr indent="0" lvl="0" marL="457200" rtl="0">
              <a:spcBef>
                <a:spcPts val="0"/>
              </a:spcBef>
              <a:spcAft>
                <a:spcPts val="0"/>
              </a:spcAft>
              <a:buNone/>
            </a:pPr>
            <a:r>
              <a:t/>
            </a:r>
            <a:endParaRPr sz="1100">
              <a:latin typeface="Consolas"/>
              <a:ea typeface="Consolas"/>
              <a:cs typeface="Consolas"/>
              <a:sym typeface="Consolas"/>
            </a:endParaRPr>
          </a:p>
          <a:p>
            <a:pPr indent="0" lvl="0" marL="457200" rtl="0">
              <a:spcBef>
                <a:spcPts val="0"/>
              </a:spcBef>
              <a:spcAft>
                <a:spcPts val="0"/>
              </a:spcAft>
              <a:buNone/>
            </a:pPr>
            <a:r>
              <a:rPr lang="en-GB" sz="1100">
                <a:latin typeface="Consolas"/>
                <a:ea typeface="Consolas"/>
                <a:cs typeface="Consolas"/>
                <a:sym typeface="Consolas"/>
              </a:rPr>
              <a:t>vm</a:t>
            </a:r>
            <a:r>
              <a:rPr lang="en-GB" sz="1100">
                <a:latin typeface="Consolas"/>
                <a:ea typeface="Consolas"/>
                <a:cs typeface="Consolas"/>
                <a:sym typeface="Consolas"/>
              </a:rPr>
              <a:t>hana</a:t>
            </a:r>
            <a:r>
              <a:rPr i="1" lang="en-GB" sz="1100">
                <a:latin typeface="Consolas"/>
                <a:ea typeface="Consolas"/>
                <a:cs typeface="Consolas"/>
                <a:sym typeface="Consolas"/>
              </a:rPr>
              <a:t>YY</a:t>
            </a:r>
            <a:r>
              <a:rPr lang="en-GB" sz="1100">
                <a:latin typeface="Consolas"/>
                <a:ea typeface="Consolas"/>
                <a:cs typeface="Consolas"/>
                <a:sym typeface="Consolas"/>
              </a:rPr>
              <a:t> -&gt; [DC1] vmhana</a:t>
            </a:r>
            <a:r>
              <a:rPr i="1" lang="en-GB" sz="1100">
                <a:latin typeface="Consolas"/>
                <a:ea typeface="Consolas"/>
                <a:cs typeface="Consolas"/>
                <a:sym typeface="Consolas"/>
              </a:rPr>
              <a:t>XX</a:t>
            </a:r>
            <a:endParaRPr i="1" sz="1100">
              <a:latin typeface="Consolas"/>
              <a:ea typeface="Consolas"/>
              <a:cs typeface="Consolas"/>
              <a:sym typeface="Consolas"/>
            </a:endParaRPr>
          </a:p>
          <a:p>
            <a:pPr indent="0" lvl="0" marL="457200" rtl="0">
              <a:spcBef>
                <a:spcPts val="0"/>
              </a:spcBef>
              <a:spcAft>
                <a:spcPts val="0"/>
              </a:spcAft>
              <a:buNone/>
            </a:pPr>
            <a:r>
              <a:rPr lang="en-GB" sz="1100">
                <a:latin typeface="Consolas"/>
                <a:ea typeface="Consolas"/>
                <a:cs typeface="Consolas"/>
                <a:sym typeface="Consolas"/>
              </a:rPr>
              <a:t>vmhana</a:t>
            </a:r>
            <a:r>
              <a:rPr i="1" lang="en-GB" sz="1100">
                <a:latin typeface="Consolas"/>
                <a:ea typeface="Consolas"/>
                <a:cs typeface="Consolas"/>
                <a:sym typeface="Consolas"/>
              </a:rPr>
              <a:t>YY</a:t>
            </a:r>
            <a:r>
              <a:rPr lang="en-GB" sz="1100">
                <a:latin typeface="Consolas"/>
                <a:ea typeface="Consolas"/>
                <a:cs typeface="Consolas"/>
                <a:sym typeface="Consolas"/>
              </a:rPr>
              <a:t> -&gt; [DC2] vmhana</a:t>
            </a:r>
            <a:r>
              <a:rPr i="1" lang="en-GB" sz="1100">
                <a:latin typeface="Consolas"/>
                <a:ea typeface="Consolas"/>
                <a:cs typeface="Consolas"/>
                <a:sym typeface="Consolas"/>
              </a:rPr>
              <a:t>YY</a:t>
            </a:r>
            <a:endParaRPr i="1" sz="1100">
              <a:latin typeface="Consolas"/>
              <a:ea typeface="Consolas"/>
              <a:cs typeface="Consolas"/>
              <a:sym typeface="Consolas"/>
            </a:endParaRPr>
          </a:p>
          <a:p>
            <a:pPr indent="0" lvl="0" marL="457200" rtl="0">
              <a:spcBef>
                <a:spcPts val="0"/>
              </a:spcBef>
              <a:spcAft>
                <a:spcPts val="0"/>
              </a:spcAft>
              <a:buNone/>
            </a:pPr>
            <a:r>
              <a:t/>
            </a:r>
            <a:endParaRPr sz="1100">
              <a:latin typeface="Consolas"/>
              <a:ea typeface="Consolas"/>
              <a:cs typeface="Consolas"/>
              <a:sym typeface="Consolas"/>
            </a:endParaRPr>
          </a:p>
          <a:p>
            <a:pPr indent="0" lvl="0" marL="457200" rtl="0">
              <a:spcBef>
                <a:spcPts val="0"/>
              </a:spcBef>
              <a:spcAft>
                <a:spcPts val="0"/>
              </a:spcAft>
              <a:buNone/>
            </a:pPr>
            <a:r>
              <a:rPr lang="en-GB" sz="1100">
                <a:latin typeface="Consolas"/>
                <a:ea typeface="Consolas"/>
                <a:cs typeface="Consolas"/>
                <a:sym typeface="Consolas"/>
              </a:rPr>
              <a:t>primary masters:vmhana</a:t>
            </a:r>
            <a:r>
              <a:rPr i="1" lang="en-GB" sz="1100">
                <a:latin typeface="Consolas"/>
                <a:ea typeface="Consolas"/>
                <a:cs typeface="Consolas"/>
                <a:sym typeface="Consolas"/>
              </a:rPr>
              <a:t>XX</a:t>
            </a:r>
            <a:endParaRPr i="1" sz="1100">
              <a:latin typeface="Consolas"/>
              <a:ea typeface="Consolas"/>
              <a:cs typeface="Consolas"/>
              <a:sym typeface="Consolas"/>
            </a:endParaRPr>
          </a:p>
          <a:p>
            <a:pPr indent="0" lvl="0" marL="457200" rtl="0">
              <a:spcBef>
                <a:spcPts val="0"/>
              </a:spcBef>
              <a:spcAft>
                <a:spcPts val="0"/>
              </a:spcAft>
              <a:buNone/>
            </a:pPr>
            <a:r>
              <a:t/>
            </a:r>
            <a:endParaRPr sz="1100">
              <a:latin typeface="Consolas"/>
              <a:ea typeface="Consolas"/>
              <a:cs typeface="Consolas"/>
              <a:sym typeface="Consolas"/>
            </a:endParaRPr>
          </a:p>
          <a:p>
            <a:pPr indent="0" lvl="0" marL="457200" rtl="0">
              <a:spcBef>
                <a:spcPts val="0"/>
              </a:spcBef>
              <a:spcAft>
                <a:spcPts val="0"/>
              </a:spcAft>
              <a:buNone/>
            </a:pPr>
            <a:r>
              <a:rPr lang="en-GB" sz="1100">
                <a:latin typeface="Consolas"/>
                <a:ea typeface="Consolas"/>
                <a:cs typeface="Consolas"/>
                <a:sym typeface="Consolas"/>
              </a:rPr>
              <a:t>done.</a:t>
            </a:r>
            <a:endParaRPr sz="1100">
              <a:latin typeface="Consolas"/>
              <a:ea typeface="Consolas"/>
              <a:cs typeface="Consolas"/>
              <a:sym typeface="Consola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3" name="Shape 313"/>
        <p:cNvGrpSpPr/>
        <p:nvPr/>
      </p:nvGrpSpPr>
      <p:grpSpPr>
        <a:xfrm>
          <a:off x="0" y="0"/>
          <a:ext cx="0" cy="0"/>
          <a:chOff x="0" y="0"/>
          <a:chExt cx="0" cy="0"/>
        </a:xfrm>
      </p:grpSpPr>
      <p:sp>
        <p:nvSpPr>
          <p:cNvPr id="314" name="Shape 314"/>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GB"/>
              <a:t>Setting up HANA System Replication</a:t>
            </a:r>
            <a:endParaRPr/>
          </a:p>
          <a:p>
            <a:pPr indent="0" lvl="0" marL="0">
              <a:spcBef>
                <a:spcPts val="0"/>
              </a:spcBef>
              <a:spcAft>
                <a:spcPts val="0"/>
              </a:spcAft>
              <a:buNone/>
            </a:pPr>
            <a:r>
              <a:t/>
            </a:r>
            <a:endParaRPr/>
          </a:p>
        </p:txBody>
      </p:sp>
      <p:sp>
        <p:nvSpPr>
          <p:cNvPr id="315" name="Shape 315"/>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Check Replication status  (run on primary Node)</a:t>
            </a:r>
            <a:endParaRPr/>
          </a:p>
        </p:txBody>
      </p:sp>
      <p:sp>
        <p:nvSpPr>
          <p:cNvPr id="316" name="Shape 316"/>
          <p:cNvSpPr txBox="1"/>
          <p:nvPr/>
        </p:nvSpPr>
        <p:spPr>
          <a:xfrm>
            <a:off x="389100" y="1535475"/>
            <a:ext cx="8365800" cy="2644800"/>
          </a:xfrm>
          <a:prstGeom prst="rect">
            <a:avLst/>
          </a:prstGeom>
          <a:solidFill>
            <a:srgbClr val="DCDCDC"/>
          </a:solidFill>
          <a:ln>
            <a:noFill/>
          </a:ln>
        </p:spPr>
        <p:txBody>
          <a:bodyPr anchorCtr="0" anchor="ctr" bIns="91425" lIns="91425" spcFirstLastPara="1" rIns="91425" wrap="square" tIns="91425">
            <a:noAutofit/>
          </a:bodyPr>
          <a:lstStyle/>
          <a:p>
            <a:pPr indent="0" lvl="0" marL="0" rtl="0">
              <a:spcBef>
                <a:spcPts val="0"/>
              </a:spcBef>
              <a:spcAft>
                <a:spcPts val="0"/>
              </a:spcAft>
              <a:buNone/>
            </a:pPr>
            <a:r>
              <a:rPr lang="en-GB" sz="600">
                <a:latin typeface="Consolas"/>
                <a:ea typeface="Consolas"/>
                <a:cs typeface="Consolas"/>
                <a:sym typeface="Consolas"/>
              </a:rPr>
              <a:t>[hmcadm]# </a:t>
            </a:r>
            <a:r>
              <a:rPr lang="en-GB" sz="600">
                <a:latin typeface="Consolas"/>
                <a:ea typeface="Consolas"/>
                <a:cs typeface="Consolas"/>
                <a:sym typeface="Consolas"/>
              </a:rPr>
              <a:t>python /usr/sap/HMC/HDB01/exe/python_support/systemReplicationStatus.py</a:t>
            </a:r>
            <a:endParaRPr sz="600">
              <a:latin typeface="Consolas"/>
              <a:ea typeface="Consolas"/>
              <a:cs typeface="Consolas"/>
              <a:sym typeface="Consolas"/>
            </a:endParaRPr>
          </a:p>
          <a:p>
            <a:pPr indent="0" lvl="0" marL="0" rtl="0">
              <a:spcBef>
                <a:spcPts val="0"/>
              </a:spcBef>
              <a:spcAft>
                <a:spcPts val="0"/>
              </a:spcAft>
              <a:buNone/>
            </a:pPr>
            <a:br>
              <a:rPr lang="en-GB" sz="600">
                <a:latin typeface="Consolas"/>
                <a:ea typeface="Consolas"/>
                <a:cs typeface="Consolas"/>
                <a:sym typeface="Consolas"/>
              </a:rPr>
            </a:br>
            <a:r>
              <a:rPr lang="en-GB" sz="600">
                <a:latin typeface="Consolas"/>
                <a:ea typeface="Consolas"/>
                <a:cs typeface="Consolas"/>
                <a:sym typeface="Consolas"/>
              </a:rPr>
              <a:t>| Host         | Port  | Service Name | Volume ID | Site ID | Site Name | Secondary    | Secondary | Secondary | Secondary | Secondary     | Replication | Replication | Replication    | </a:t>
            </a:r>
            <a:br>
              <a:rPr lang="en-GB" sz="600">
                <a:latin typeface="Consolas"/>
                <a:ea typeface="Consolas"/>
                <a:cs typeface="Consolas"/>
                <a:sym typeface="Consolas"/>
              </a:rPr>
            </a:br>
            <a:r>
              <a:rPr lang="en-GB" sz="600">
                <a:latin typeface="Consolas"/>
                <a:ea typeface="Consolas"/>
                <a:cs typeface="Consolas"/>
                <a:sym typeface="Consolas"/>
              </a:rPr>
              <a:t>|              |       |              |           |         |           | Host         | Port      | Site ID   | Site Name | Active Status | Mode        | Status      | Status Details | </a:t>
            </a:r>
            <a:br>
              <a:rPr lang="en-GB" sz="600">
                <a:latin typeface="Consolas"/>
                <a:ea typeface="Consolas"/>
                <a:cs typeface="Consolas"/>
                <a:sym typeface="Consolas"/>
              </a:rPr>
            </a:br>
            <a:r>
              <a:rPr lang="en-GB" sz="600">
                <a:latin typeface="Consolas"/>
                <a:ea typeface="Consolas"/>
                <a:cs typeface="Consolas"/>
                <a:sym typeface="Consolas"/>
              </a:rPr>
              <a:t>| ------------ | ----- | ------------ | --------- | ------- | --------- | ------------ | --------- | --------- | --------- | ------------- | ----------- | ----------- | -------------- | </a:t>
            </a:r>
            <a:br>
              <a:rPr lang="en-GB" sz="600">
                <a:latin typeface="Consolas"/>
                <a:ea typeface="Consolas"/>
                <a:cs typeface="Consolas"/>
                <a:sym typeface="Consolas"/>
              </a:rPr>
            </a:br>
            <a:r>
              <a:rPr lang="en-GB" sz="600">
                <a:latin typeface="Consolas"/>
                <a:ea typeface="Consolas"/>
                <a:cs typeface="Consolas"/>
                <a:sym typeface="Consolas"/>
              </a:rPr>
              <a:t>| mkoch-hana02 | 30107 | xsengine     |         2 |       2 | DC2       | mkoch-hana01 |     30107 |         1 | DC1       | YES           | SYNCMEM     | ACTIVE      |                | </a:t>
            </a:r>
            <a:br>
              <a:rPr lang="en-GB" sz="600">
                <a:latin typeface="Consolas"/>
                <a:ea typeface="Consolas"/>
                <a:cs typeface="Consolas"/>
                <a:sym typeface="Consolas"/>
              </a:rPr>
            </a:br>
            <a:r>
              <a:rPr lang="en-GB" sz="600">
                <a:latin typeface="Consolas"/>
                <a:ea typeface="Consolas"/>
                <a:cs typeface="Consolas"/>
                <a:sym typeface="Consolas"/>
              </a:rPr>
              <a:t>| mkoch-hana02 | 30101 | nameserver   |         1 |       2 | DC2       | mkoch-hana01 |     30101 |         1 | DC1       | YES           | SYNCMEM     | ACTIVE      |                | </a:t>
            </a:r>
            <a:br>
              <a:rPr lang="en-GB" sz="600">
                <a:latin typeface="Consolas"/>
                <a:ea typeface="Consolas"/>
                <a:cs typeface="Consolas"/>
                <a:sym typeface="Consolas"/>
              </a:rPr>
            </a:br>
            <a:r>
              <a:rPr lang="en-GB" sz="600">
                <a:latin typeface="Consolas"/>
                <a:ea typeface="Consolas"/>
                <a:cs typeface="Consolas"/>
                <a:sym typeface="Consolas"/>
              </a:rPr>
              <a:t>| mkoch-hana02 | 30103 | indexserver  |         3 |       2 | DC2       | mkoch-hana01 |     30103 |         1 | DC1       | YES           | SYNCMEM     | ACTIVE      |                |</a:t>
            </a:r>
            <a:br>
              <a:rPr lang="en-GB" sz="600">
                <a:latin typeface="Consolas"/>
                <a:ea typeface="Consolas"/>
                <a:cs typeface="Consolas"/>
                <a:sym typeface="Consolas"/>
              </a:rPr>
            </a:br>
            <a:br>
              <a:rPr lang="en-GB" sz="600">
                <a:latin typeface="Consolas"/>
                <a:ea typeface="Consolas"/>
                <a:cs typeface="Consolas"/>
                <a:sym typeface="Consolas"/>
              </a:rPr>
            </a:br>
            <a:r>
              <a:rPr lang="en-GB" sz="600">
                <a:latin typeface="Consolas"/>
                <a:ea typeface="Consolas"/>
                <a:cs typeface="Consolas"/>
                <a:sym typeface="Consolas"/>
              </a:rPr>
              <a:t>status system replication site "1": ACTIVE</a:t>
            </a:r>
            <a:br>
              <a:rPr lang="en-GB" sz="600">
                <a:latin typeface="Consolas"/>
                <a:ea typeface="Consolas"/>
                <a:cs typeface="Consolas"/>
                <a:sym typeface="Consolas"/>
              </a:rPr>
            </a:br>
            <a:r>
              <a:rPr lang="en-GB" sz="600">
                <a:latin typeface="Consolas"/>
                <a:ea typeface="Consolas"/>
                <a:cs typeface="Consolas"/>
                <a:sym typeface="Consolas"/>
              </a:rPr>
              <a:t>overall system replication status: ACTIVE</a:t>
            </a:r>
            <a:br>
              <a:rPr lang="en-GB" sz="600">
                <a:latin typeface="Consolas"/>
                <a:ea typeface="Consolas"/>
                <a:cs typeface="Consolas"/>
                <a:sym typeface="Consolas"/>
              </a:rPr>
            </a:br>
            <a:br>
              <a:rPr lang="en-GB" sz="600">
                <a:latin typeface="Consolas"/>
                <a:ea typeface="Consolas"/>
                <a:cs typeface="Consolas"/>
                <a:sym typeface="Consolas"/>
              </a:rPr>
            </a:br>
            <a:r>
              <a:rPr lang="en-GB" sz="600">
                <a:latin typeface="Consolas"/>
                <a:ea typeface="Consolas"/>
                <a:cs typeface="Consolas"/>
                <a:sym typeface="Consolas"/>
              </a:rPr>
              <a:t>Local System Replication State</a:t>
            </a:r>
            <a:br>
              <a:rPr lang="en-GB" sz="600">
                <a:latin typeface="Consolas"/>
                <a:ea typeface="Consolas"/>
                <a:cs typeface="Consolas"/>
                <a:sym typeface="Consolas"/>
              </a:rPr>
            </a:br>
            <a:r>
              <a:rPr lang="en-GB" sz="600">
                <a:latin typeface="Consolas"/>
                <a:ea typeface="Consolas"/>
                <a:cs typeface="Consolas"/>
                <a:sym typeface="Consolas"/>
              </a:rPr>
              <a:t>~~~~~~~~~~~~~~~~~~~~~~~~~~~~~~</a:t>
            </a:r>
            <a:br>
              <a:rPr lang="en-GB" sz="600">
                <a:latin typeface="Consolas"/>
                <a:ea typeface="Consolas"/>
                <a:cs typeface="Consolas"/>
                <a:sym typeface="Consolas"/>
              </a:rPr>
            </a:br>
            <a:br>
              <a:rPr lang="en-GB" sz="600">
                <a:latin typeface="Consolas"/>
                <a:ea typeface="Consolas"/>
                <a:cs typeface="Consolas"/>
                <a:sym typeface="Consolas"/>
              </a:rPr>
            </a:br>
            <a:r>
              <a:rPr lang="en-GB" sz="600">
                <a:latin typeface="Consolas"/>
                <a:ea typeface="Consolas"/>
                <a:cs typeface="Consolas"/>
                <a:sym typeface="Consolas"/>
              </a:rPr>
              <a:t>mode: PRIMARY</a:t>
            </a:r>
            <a:br>
              <a:rPr lang="en-GB" sz="600">
                <a:latin typeface="Consolas"/>
                <a:ea typeface="Consolas"/>
                <a:cs typeface="Consolas"/>
                <a:sym typeface="Consolas"/>
              </a:rPr>
            </a:br>
            <a:r>
              <a:rPr lang="en-GB" sz="600">
                <a:latin typeface="Consolas"/>
                <a:ea typeface="Consolas"/>
                <a:cs typeface="Consolas"/>
                <a:sym typeface="Consolas"/>
              </a:rPr>
              <a:t>site id: 2</a:t>
            </a:r>
            <a:br>
              <a:rPr lang="en-GB" sz="600">
                <a:latin typeface="Consolas"/>
                <a:ea typeface="Consolas"/>
                <a:cs typeface="Consolas"/>
                <a:sym typeface="Consolas"/>
              </a:rPr>
            </a:br>
            <a:r>
              <a:rPr lang="en-GB" sz="600">
                <a:latin typeface="Consolas"/>
                <a:ea typeface="Consolas"/>
                <a:cs typeface="Consolas"/>
                <a:sym typeface="Consolas"/>
              </a:rPr>
              <a:t>site name: DC2</a:t>
            </a:r>
            <a:br>
              <a:rPr lang="en-GB" sz="600">
                <a:latin typeface="Consolas"/>
                <a:ea typeface="Consolas"/>
                <a:cs typeface="Consolas"/>
                <a:sym typeface="Consolas"/>
              </a:rPr>
            </a:br>
            <a:endParaRPr sz="600">
              <a:latin typeface="Consolas"/>
              <a:ea typeface="Consolas"/>
              <a:cs typeface="Consolas"/>
              <a:sym typeface="Consolas"/>
            </a:endParaRPr>
          </a:p>
          <a:p>
            <a:pPr indent="0" lvl="0" marL="0" rtl="0">
              <a:spcBef>
                <a:spcPts val="0"/>
              </a:spcBef>
              <a:spcAft>
                <a:spcPts val="0"/>
              </a:spcAft>
              <a:buNone/>
            </a:pPr>
            <a:r>
              <a:t/>
            </a:r>
            <a:endParaRPr sz="600">
              <a:latin typeface="Consolas"/>
              <a:ea typeface="Consolas"/>
              <a:cs typeface="Consolas"/>
              <a:sym typeface="Consolas"/>
            </a:endParaRPr>
          </a:p>
          <a:p>
            <a:pPr indent="0" lvl="0" marL="0" rtl="0">
              <a:spcBef>
                <a:spcPts val="0"/>
              </a:spcBef>
              <a:spcAft>
                <a:spcPts val="0"/>
              </a:spcAft>
              <a:buNone/>
            </a:pPr>
            <a:r>
              <a:t/>
            </a:r>
            <a:endParaRPr sz="600">
              <a:latin typeface="Consolas"/>
              <a:ea typeface="Consolas"/>
              <a:cs typeface="Consolas"/>
              <a:sym typeface="Consolas"/>
            </a:endParaRPr>
          </a:p>
          <a:p>
            <a:pPr indent="0" lvl="0" marL="0" rtl="0">
              <a:spcBef>
                <a:spcPts val="0"/>
              </a:spcBef>
              <a:spcAft>
                <a:spcPts val="0"/>
              </a:spcAft>
              <a:buNone/>
            </a:pPr>
            <a:r>
              <a:t/>
            </a:r>
            <a:endParaRPr sz="600">
              <a:latin typeface="Consolas"/>
              <a:ea typeface="Consolas"/>
              <a:cs typeface="Consolas"/>
              <a:sym typeface="Consolas"/>
            </a:endParaRPr>
          </a:p>
          <a:p>
            <a:pPr indent="0" lvl="0" marL="0" rtl="0">
              <a:spcBef>
                <a:spcPts val="0"/>
              </a:spcBef>
              <a:spcAft>
                <a:spcPts val="0"/>
              </a:spcAft>
              <a:buNone/>
            </a:pPr>
            <a:r>
              <a:t/>
            </a:r>
            <a:endParaRPr sz="600">
              <a:latin typeface="Consolas"/>
              <a:ea typeface="Consolas"/>
              <a:cs typeface="Consolas"/>
              <a:sym typeface="Consola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0" name="Shape 320"/>
        <p:cNvGrpSpPr/>
        <p:nvPr/>
      </p:nvGrpSpPr>
      <p:grpSpPr>
        <a:xfrm>
          <a:off x="0" y="0"/>
          <a:ext cx="0" cy="0"/>
          <a:chOff x="0" y="0"/>
          <a:chExt cx="0" cy="0"/>
        </a:xfrm>
      </p:grpSpPr>
      <p:sp>
        <p:nvSpPr>
          <p:cNvPr id="321" name="Shape 321"/>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0" lvl="0" marL="0">
              <a:spcBef>
                <a:spcPts val="600"/>
              </a:spcBef>
              <a:spcAft>
                <a:spcPts val="0"/>
              </a:spcAft>
              <a:buNone/>
            </a:pPr>
            <a:r>
              <a:rPr lang="en-GB" sz="1100">
                <a:latin typeface="Arial"/>
                <a:ea typeface="Arial"/>
                <a:cs typeface="Arial"/>
                <a:sym typeface="Arial"/>
              </a:rPr>
              <a:t>Replication will be active now, but note that </a:t>
            </a:r>
            <a:r>
              <a:rPr b="1" lang="en-GB" sz="1100">
                <a:latin typeface="Arial"/>
                <a:ea typeface="Arial"/>
                <a:cs typeface="Arial"/>
                <a:sym typeface="Arial"/>
              </a:rPr>
              <a:t>after every takeover you will have two primary systems</a:t>
            </a:r>
            <a:r>
              <a:rPr lang="en-GB" sz="1100">
                <a:latin typeface="Arial"/>
                <a:ea typeface="Arial"/>
                <a:cs typeface="Arial"/>
                <a:sym typeface="Arial"/>
              </a:rPr>
              <a:t>. This makes sense since system replication can also be used to duplicate a system. If you do not want this, you will have to declare one system to be the secondary ("register" or "re-setup replication") after a takeover. </a:t>
            </a:r>
            <a:endParaRPr sz="1100">
              <a:latin typeface="Arial"/>
              <a:ea typeface="Arial"/>
              <a:cs typeface="Arial"/>
              <a:sym typeface="Arial"/>
            </a:endParaRPr>
          </a:p>
          <a:p>
            <a:pPr indent="0" lvl="0" marL="0">
              <a:spcBef>
                <a:spcPts val="600"/>
              </a:spcBef>
              <a:spcAft>
                <a:spcPts val="0"/>
              </a:spcAft>
              <a:buClr>
                <a:schemeClr val="dk1"/>
              </a:buClr>
              <a:buSzPts val="1100"/>
              <a:buFont typeface="Arial"/>
              <a:buNone/>
            </a:pPr>
            <a:r>
              <a:rPr lang="en-GB" sz="1100">
                <a:latin typeface="Arial"/>
                <a:ea typeface="Arial"/>
                <a:cs typeface="Arial"/>
                <a:sym typeface="Arial"/>
              </a:rPr>
              <a:t>When replication is active the command </a:t>
            </a:r>
            <a:r>
              <a:rPr i="1" lang="en-GB" sz="1100">
                <a:latin typeface="Arial"/>
                <a:ea typeface="Arial"/>
                <a:cs typeface="Arial"/>
                <a:sym typeface="Arial"/>
              </a:rPr>
              <a:t>hdbnsutil -sr_takeover </a:t>
            </a:r>
            <a:r>
              <a:rPr lang="en-GB" sz="1100">
                <a:latin typeface="Arial"/>
                <a:ea typeface="Arial"/>
                <a:cs typeface="Arial"/>
                <a:sym typeface="Arial"/>
              </a:rPr>
              <a:t>must be used to switch the role of the secondary node to primary. Using </a:t>
            </a:r>
            <a:r>
              <a:rPr i="1" lang="en-GB" sz="1100">
                <a:latin typeface="Arial"/>
                <a:ea typeface="Arial"/>
                <a:cs typeface="Arial"/>
                <a:sym typeface="Arial"/>
              </a:rPr>
              <a:t>hdbsql </a:t>
            </a:r>
            <a:r>
              <a:rPr lang="en-GB" sz="1100">
                <a:latin typeface="Arial"/>
                <a:ea typeface="Arial"/>
                <a:cs typeface="Arial"/>
                <a:sym typeface="Arial"/>
              </a:rPr>
              <a:t>-sr_enable after the System Replication has already been established will cause a complete reinitialization of the replication which can potentially cause data loss.</a:t>
            </a:r>
            <a:endParaRPr sz="1100">
              <a:latin typeface="Arial"/>
              <a:ea typeface="Arial"/>
              <a:cs typeface="Arial"/>
              <a:sym typeface="Arial"/>
            </a:endParaRPr>
          </a:p>
          <a:p>
            <a:pPr indent="0" lvl="0" marL="0">
              <a:spcBef>
                <a:spcPts val="600"/>
              </a:spcBef>
              <a:spcAft>
                <a:spcPts val="0"/>
              </a:spcAft>
              <a:buClr>
                <a:schemeClr val="dk1"/>
              </a:buClr>
              <a:buSzPts val="1100"/>
              <a:buFont typeface="Arial"/>
              <a:buNone/>
            </a:pPr>
            <a:r>
              <a:rPr b="1" lang="en-GB" sz="1100">
                <a:latin typeface="Arial"/>
                <a:ea typeface="Arial"/>
                <a:cs typeface="Arial"/>
                <a:sym typeface="Arial"/>
              </a:rPr>
              <a:t>Note:</a:t>
            </a:r>
            <a:r>
              <a:rPr lang="en-GB" sz="1100">
                <a:latin typeface="Arial"/>
                <a:ea typeface="Arial"/>
                <a:cs typeface="Arial"/>
                <a:sym typeface="Arial"/>
              </a:rPr>
              <a:t> </a:t>
            </a:r>
            <a:r>
              <a:rPr b="1" lang="en-GB" sz="1100">
                <a:latin typeface="Arial"/>
                <a:ea typeface="Arial"/>
                <a:cs typeface="Arial"/>
                <a:sym typeface="Arial"/>
              </a:rPr>
              <a:t>when replication is active you will (as of SAP HANA SPS08) not be able to read from, write to or connect to the secondary system using tools like </a:t>
            </a:r>
            <a:r>
              <a:rPr b="1" i="1" lang="en-GB" sz="1100">
                <a:latin typeface="Arial"/>
                <a:ea typeface="Arial"/>
                <a:cs typeface="Arial"/>
                <a:sym typeface="Arial"/>
              </a:rPr>
              <a:t>hdbsql or HANA Studio</a:t>
            </a:r>
            <a:r>
              <a:rPr b="1" lang="en-GB" sz="1100">
                <a:latin typeface="Arial"/>
                <a:ea typeface="Arial"/>
                <a:cs typeface="Arial"/>
                <a:sym typeface="Arial"/>
              </a:rPr>
              <a:t>. </a:t>
            </a:r>
            <a:br>
              <a:rPr b="1" lang="en-GB" sz="1100">
                <a:latin typeface="Arial"/>
                <a:ea typeface="Arial"/>
                <a:cs typeface="Arial"/>
                <a:sym typeface="Arial"/>
              </a:rPr>
            </a:br>
            <a:r>
              <a:rPr b="1" lang="en-GB" sz="1100">
                <a:latin typeface="Arial"/>
                <a:ea typeface="Arial"/>
                <a:cs typeface="Arial"/>
                <a:sym typeface="Arial"/>
              </a:rPr>
              <a:t>With HANA 2.0 SPS 2 or later it is possible to access the secondary server in R/O mode, all accesses will be handled by the primary server.</a:t>
            </a:r>
            <a:endParaRPr b="1" sz="1100">
              <a:latin typeface="Arial"/>
              <a:ea typeface="Arial"/>
              <a:cs typeface="Arial"/>
              <a:sym typeface="Arial"/>
            </a:endParaRPr>
          </a:p>
          <a:p>
            <a:pPr indent="0" lvl="0" marL="0">
              <a:spcBef>
                <a:spcPts val="600"/>
              </a:spcBef>
              <a:spcAft>
                <a:spcPts val="0"/>
              </a:spcAft>
              <a:buNone/>
            </a:pPr>
            <a:r>
              <a:t/>
            </a:r>
            <a:endParaRPr/>
          </a:p>
        </p:txBody>
      </p:sp>
      <p:sp>
        <p:nvSpPr>
          <p:cNvPr id="322" name="Shape 322"/>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GB"/>
              <a:t>Setting up HANA System Replication</a:t>
            </a:r>
            <a:endParaRPr/>
          </a:p>
        </p:txBody>
      </p:sp>
      <p:sp>
        <p:nvSpPr>
          <p:cNvPr id="323" name="Shape 323"/>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Final Notes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7" name="Shape 327"/>
        <p:cNvGrpSpPr/>
        <p:nvPr/>
      </p:nvGrpSpPr>
      <p:grpSpPr>
        <a:xfrm>
          <a:off x="0" y="0"/>
          <a:ext cx="0" cy="0"/>
          <a:chOff x="0" y="0"/>
          <a:chExt cx="0" cy="0"/>
        </a:xfrm>
      </p:grpSpPr>
      <p:sp>
        <p:nvSpPr>
          <p:cNvPr id="328" name="Shape 328"/>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On Node 2</a:t>
            </a:r>
            <a:br>
              <a:rPr lang="en-GB"/>
            </a:br>
            <a:br>
              <a:rPr lang="en-GB"/>
            </a:br>
            <a:endParaRPr/>
          </a:p>
          <a:p>
            <a:pPr indent="-292100" lvl="0" marL="457200" rtl="0">
              <a:spcBef>
                <a:spcPts val="0"/>
              </a:spcBef>
              <a:spcAft>
                <a:spcPts val="0"/>
              </a:spcAft>
              <a:buSzPts val="1000"/>
              <a:buChar char="●"/>
            </a:pPr>
            <a:r>
              <a:rPr lang="en-GB"/>
              <a:t>On Node 1</a:t>
            </a:r>
            <a:br>
              <a:rPr lang="en-GB"/>
            </a:br>
            <a:br>
              <a:rPr lang="en-GB"/>
            </a:br>
            <a:br>
              <a:rPr lang="en-GB"/>
            </a:br>
            <a:br>
              <a:rPr lang="en-GB"/>
            </a:br>
            <a:endParaRPr/>
          </a:p>
          <a:p>
            <a:pPr indent="-292100" lvl="0" marL="457200" rtl="0">
              <a:spcBef>
                <a:spcPts val="0"/>
              </a:spcBef>
              <a:spcAft>
                <a:spcPts val="0"/>
              </a:spcAft>
              <a:buSzPts val="1000"/>
              <a:buChar char="●"/>
            </a:pPr>
            <a:r>
              <a:rPr lang="en-GB"/>
              <a:t>Check replication state with python scripts on both nodes</a:t>
            </a:r>
            <a:br>
              <a:rPr lang="en-GB"/>
            </a:br>
            <a:endParaRPr/>
          </a:p>
        </p:txBody>
      </p:sp>
      <p:sp>
        <p:nvSpPr>
          <p:cNvPr id="329" name="Shape 329"/>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Testing HANA System Replication</a:t>
            </a:r>
            <a:endParaRPr/>
          </a:p>
        </p:txBody>
      </p:sp>
      <p:sp>
        <p:nvSpPr>
          <p:cNvPr id="330" name="Shape 330"/>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Perform Manual Takeover</a:t>
            </a:r>
            <a:endParaRPr/>
          </a:p>
          <a:p>
            <a:pPr indent="0" lvl="0" marL="0" rtl="0">
              <a:spcBef>
                <a:spcPts val="0"/>
              </a:spcBef>
              <a:spcAft>
                <a:spcPts val="0"/>
              </a:spcAft>
              <a:buNone/>
            </a:pPr>
            <a:r>
              <a:rPr lang="en-GB"/>
              <a:t>(and perform the same steps vice versa)</a:t>
            </a:r>
            <a:endParaRPr/>
          </a:p>
        </p:txBody>
      </p:sp>
      <p:sp>
        <p:nvSpPr>
          <p:cNvPr id="331" name="Shape 331"/>
          <p:cNvSpPr txBox="1"/>
          <p:nvPr/>
        </p:nvSpPr>
        <p:spPr>
          <a:xfrm>
            <a:off x="826650" y="2034600"/>
            <a:ext cx="7490700" cy="4131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spcBef>
                <a:spcPts val="0"/>
              </a:spcBef>
              <a:spcAft>
                <a:spcPts val="0"/>
              </a:spcAft>
              <a:buNone/>
            </a:pPr>
            <a:r>
              <a:rPr lang="en-GB" sz="1100">
                <a:latin typeface="Consolas"/>
                <a:ea typeface="Consolas"/>
                <a:cs typeface="Consolas"/>
                <a:sym typeface="Consolas"/>
              </a:rPr>
              <a:t>[hmcadm]#  hdbnsutil -sr_takeover</a:t>
            </a:r>
            <a:endParaRPr sz="1100">
              <a:latin typeface="Consolas"/>
              <a:ea typeface="Consolas"/>
              <a:cs typeface="Consolas"/>
              <a:sym typeface="Consolas"/>
            </a:endParaRPr>
          </a:p>
        </p:txBody>
      </p:sp>
      <p:sp>
        <p:nvSpPr>
          <p:cNvPr id="332" name="Shape 332"/>
          <p:cNvSpPr txBox="1"/>
          <p:nvPr/>
        </p:nvSpPr>
        <p:spPr>
          <a:xfrm>
            <a:off x="826650" y="2801775"/>
            <a:ext cx="7490700" cy="9396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spcBef>
                <a:spcPts val="0"/>
              </a:spcBef>
              <a:spcAft>
                <a:spcPts val="0"/>
              </a:spcAft>
              <a:buNone/>
            </a:pPr>
            <a:r>
              <a:rPr lang="en-GB" sz="1100">
                <a:latin typeface="Consolas"/>
                <a:ea typeface="Consolas"/>
                <a:cs typeface="Consolas"/>
                <a:sym typeface="Consolas"/>
              </a:rPr>
              <a:t>[hmcadm]# HDB stop</a:t>
            </a:r>
            <a:endParaRPr sz="1100">
              <a:latin typeface="Consolas"/>
              <a:ea typeface="Consolas"/>
              <a:cs typeface="Consolas"/>
              <a:sym typeface="Consolas"/>
            </a:endParaRPr>
          </a:p>
          <a:p>
            <a:pPr indent="0" lvl="0" marL="457200" rtl="0">
              <a:spcBef>
                <a:spcPts val="0"/>
              </a:spcBef>
              <a:spcAft>
                <a:spcPts val="0"/>
              </a:spcAft>
              <a:buNone/>
            </a:pPr>
            <a:r>
              <a:rPr lang="en-GB" sz="1100">
                <a:solidFill>
                  <a:schemeClr val="dk1"/>
                </a:solidFill>
                <a:latin typeface="Consolas"/>
                <a:ea typeface="Consolas"/>
                <a:cs typeface="Consolas"/>
                <a:sym typeface="Consolas"/>
              </a:rPr>
              <a:t>[hmcadm]# </a:t>
            </a:r>
            <a:r>
              <a:rPr lang="en-GB" sz="1100">
                <a:latin typeface="Consolas"/>
                <a:ea typeface="Consolas"/>
                <a:cs typeface="Consolas"/>
                <a:sym typeface="Consolas"/>
              </a:rPr>
              <a:t>hdbnsutil -sr_register --remoteHost=vmhana</a:t>
            </a:r>
            <a:r>
              <a:rPr i="1" lang="en-GB" sz="1100">
                <a:latin typeface="Consolas"/>
                <a:ea typeface="Consolas"/>
                <a:cs typeface="Consolas"/>
                <a:sym typeface="Consolas"/>
              </a:rPr>
              <a:t>YY</a:t>
            </a:r>
            <a:r>
              <a:rPr lang="en-GB" sz="1100">
                <a:latin typeface="Consolas"/>
                <a:ea typeface="Consolas"/>
                <a:cs typeface="Consolas"/>
                <a:sym typeface="Consolas"/>
              </a:rPr>
              <a:t> --remoteInstance=01 --replicationMode=syncmem --name=DC1</a:t>
            </a:r>
            <a:endParaRPr sz="1100">
              <a:latin typeface="Consolas"/>
              <a:ea typeface="Consolas"/>
              <a:cs typeface="Consolas"/>
              <a:sym typeface="Consolas"/>
            </a:endParaRPr>
          </a:p>
          <a:p>
            <a:pPr indent="0" lvl="0" marL="457200" rtl="0">
              <a:spcBef>
                <a:spcPts val="0"/>
              </a:spcBef>
              <a:spcAft>
                <a:spcPts val="0"/>
              </a:spcAft>
              <a:buClr>
                <a:schemeClr val="dk1"/>
              </a:buClr>
              <a:buSzPts val="1100"/>
              <a:buFont typeface="Arial"/>
              <a:buNone/>
            </a:pPr>
            <a:r>
              <a:rPr lang="en-GB" sz="1100">
                <a:solidFill>
                  <a:schemeClr val="dk1"/>
                </a:solidFill>
                <a:latin typeface="Consolas"/>
                <a:ea typeface="Consolas"/>
                <a:cs typeface="Consolas"/>
                <a:sym typeface="Consolas"/>
              </a:rPr>
              <a:t>[hmcadm]# HDB start</a:t>
            </a:r>
            <a:endParaRPr sz="1100">
              <a:latin typeface="Consolas"/>
              <a:ea typeface="Consolas"/>
              <a:cs typeface="Consolas"/>
              <a:sym typeface="Consola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Shape 198"/>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lang="en-GB"/>
              <a:t>In the first part of this course you have learned how to install a HANA database on RedHat Enterprise Linux and how to find documentation to keep up to date for newer versions</a:t>
            </a:r>
            <a:endParaRPr/>
          </a:p>
          <a:p>
            <a:pPr indent="0" lvl="0" marL="0" rtl="0">
              <a:spcBef>
                <a:spcPts val="600"/>
              </a:spcBef>
              <a:spcAft>
                <a:spcPts val="0"/>
              </a:spcAft>
              <a:buNone/>
            </a:pPr>
            <a:r>
              <a:rPr lang="en-GB"/>
              <a:t>This part guides you through the setup of a pacemaker cluster for HANA Scale-Up scenarios</a:t>
            </a:r>
            <a:endParaRPr/>
          </a:p>
          <a:p>
            <a:pPr indent="0" lvl="0" marL="0" rtl="0">
              <a:spcBef>
                <a:spcPts val="600"/>
              </a:spcBef>
              <a:spcAft>
                <a:spcPts val="0"/>
              </a:spcAft>
              <a:buNone/>
            </a:pPr>
            <a:r>
              <a:rPr lang="en-GB"/>
              <a:t>In the end you will have working cluster setup</a:t>
            </a:r>
            <a:endParaRPr/>
          </a:p>
        </p:txBody>
      </p:sp>
      <p:sp>
        <p:nvSpPr>
          <p:cNvPr id="199" name="Shape 199"/>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Objective</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6" name="Shape 336"/>
        <p:cNvGrpSpPr/>
        <p:nvPr/>
      </p:nvGrpSpPr>
      <p:grpSpPr>
        <a:xfrm>
          <a:off x="0" y="0"/>
          <a:ext cx="0" cy="0"/>
          <a:chOff x="0" y="0"/>
          <a:chExt cx="0" cy="0"/>
        </a:xfrm>
      </p:grpSpPr>
      <p:sp>
        <p:nvSpPr>
          <p:cNvPr id="337" name="Shape 337"/>
          <p:cNvSpPr txBox="1"/>
          <p:nvPr>
            <p:ph type="title"/>
          </p:nvPr>
        </p:nvSpPr>
        <p:spPr>
          <a:xfrm>
            <a:off x="826650" y="1660725"/>
            <a:ext cx="7490700" cy="18222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lang="en-GB"/>
              <a:t>Pacemaker Cluster</a:t>
            </a:r>
            <a:endParaRPr/>
          </a:p>
          <a:p>
            <a:pPr indent="0" lvl="0" marL="0" rtl="0">
              <a:spcBef>
                <a:spcPts val="0"/>
              </a:spcBef>
              <a:spcAft>
                <a:spcPts val="0"/>
              </a:spcAft>
              <a:buNone/>
            </a:pPr>
            <a:r>
              <a:rPr lang="en-GB"/>
              <a:t>Installation</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1" name="Shape 341"/>
        <p:cNvGrpSpPr/>
        <p:nvPr/>
      </p:nvGrpSpPr>
      <p:grpSpPr>
        <a:xfrm>
          <a:off x="0" y="0"/>
          <a:ext cx="0" cy="0"/>
          <a:chOff x="0" y="0"/>
          <a:chExt cx="0" cy="0"/>
        </a:xfrm>
      </p:grpSpPr>
      <p:sp>
        <p:nvSpPr>
          <p:cNvPr id="342" name="Shape 342"/>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Check your repositories</a:t>
            </a:r>
            <a:br>
              <a:rPr lang="en-GB"/>
            </a:br>
            <a:br>
              <a:rPr lang="en-GB"/>
            </a:br>
            <a:br>
              <a:rPr lang="en-GB"/>
            </a:br>
            <a:br>
              <a:rPr lang="en-GB"/>
            </a:br>
            <a:br>
              <a:rPr lang="en-GB"/>
            </a:br>
            <a:endParaRPr/>
          </a:p>
          <a:p>
            <a:pPr indent="-292100" lvl="0" marL="457200">
              <a:spcBef>
                <a:spcPts val="0"/>
              </a:spcBef>
              <a:spcAft>
                <a:spcPts val="0"/>
              </a:spcAft>
              <a:buSzPts val="1000"/>
              <a:buChar char="●"/>
            </a:pPr>
            <a:r>
              <a:rPr lang="en-GB"/>
              <a:t>Install Pacemaker on both cluster nodes</a:t>
            </a:r>
            <a:br>
              <a:rPr lang="en-GB"/>
            </a:br>
            <a:endParaRPr/>
          </a:p>
        </p:txBody>
      </p:sp>
      <p:sp>
        <p:nvSpPr>
          <p:cNvPr id="343" name="Shape 343"/>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GB"/>
              <a:t>Setup Pacemaker Cluster</a:t>
            </a:r>
            <a:endParaRPr/>
          </a:p>
        </p:txBody>
      </p:sp>
      <p:sp>
        <p:nvSpPr>
          <p:cNvPr id="344" name="Shape 344"/>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Cluster Installation</a:t>
            </a:r>
            <a:endParaRPr/>
          </a:p>
        </p:txBody>
      </p:sp>
      <p:sp>
        <p:nvSpPr>
          <p:cNvPr id="345" name="Shape 345"/>
          <p:cNvSpPr txBox="1"/>
          <p:nvPr/>
        </p:nvSpPr>
        <p:spPr>
          <a:xfrm>
            <a:off x="826700" y="3590400"/>
            <a:ext cx="7490700" cy="625500"/>
          </a:xfrm>
          <a:prstGeom prst="rect">
            <a:avLst/>
          </a:prstGeom>
          <a:solidFill>
            <a:srgbClr val="DCDCDC"/>
          </a:solidFill>
          <a:ln>
            <a:noFill/>
          </a:ln>
        </p:spPr>
        <p:txBody>
          <a:bodyPr anchorCtr="0" anchor="ctr" bIns="91425" lIns="91425" spcFirstLastPara="1" rIns="91425" wrap="square" tIns="91425">
            <a:noAutofit/>
          </a:bodyPr>
          <a:lstStyle/>
          <a:p>
            <a:pPr indent="457200" lvl="0" marL="0" rtl="0">
              <a:spcBef>
                <a:spcPts val="0"/>
              </a:spcBef>
              <a:spcAft>
                <a:spcPts val="0"/>
              </a:spcAft>
              <a:buNone/>
            </a:pPr>
            <a:r>
              <a:rPr lang="en-GB" sz="1100">
                <a:latin typeface="Consolas"/>
                <a:ea typeface="Consolas"/>
                <a:cs typeface="Consolas"/>
                <a:sym typeface="Consolas"/>
              </a:rPr>
              <a:t>node01# yum install pcs fence-agents-all resource-agents-sap-hana</a:t>
            </a:r>
            <a:endParaRPr sz="1100">
              <a:latin typeface="Consolas"/>
              <a:ea typeface="Consolas"/>
              <a:cs typeface="Consolas"/>
              <a:sym typeface="Consolas"/>
            </a:endParaRPr>
          </a:p>
          <a:p>
            <a:pPr indent="457200" lvl="0" marL="0" rtl="0">
              <a:spcBef>
                <a:spcPts val="0"/>
              </a:spcBef>
              <a:spcAft>
                <a:spcPts val="0"/>
              </a:spcAft>
              <a:buClr>
                <a:schemeClr val="dk1"/>
              </a:buClr>
              <a:buSzPts val="1100"/>
              <a:buFont typeface="Arial"/>
              <a:buNone/>
            </a:pPr>
            <a:r>
              <a:rPr lang="en-GB" sz="1100">
                <a:solidFill>
                  <a:schemeClr val="dk1"/>
                </a:solidFill>
                <a:latin typeface="Consolas"/>
                <a:ea typeface="Consolas"/>
                <a:cs typeface="Consolas"/>
                <a:sym typeface="Consolas"/>
              </a:rPr>
              <a:t>node02# yum install pcs fence-agents-all resource-agents-sap-hana</a:t>
            </a:r>
            <a:endParaRPr sz="1100">
              <a:latin typeface="Consolas"/>
              <a:ea typeface="Consolas"/>
              <a:cs typeface="Consolas"/>
              <a:sym typeface="Consolas"/>
            </a:endParaRPr>
          </a:p>
        </p:txBody>
      </p:sp>
      <p:sp>
        <p:nvSpPr>
          <p:cNvPr id="346" name="Shape 346"/>
          <p:cNvSpPr txBox="1"/>
          <p:nvPr/>
        </p:nvSpPr>
        <p:spPr>
          <a:xfrm>
            <a:off x="826700" y="2066400"/>
            <a:ext cx="7490700" cy="1125000"/>
          </a:xfrm>
          <a:prstGeom prst="rect">
            <a:avLst/>
          </a:prstGeom>
          <a:solidFill>
            <a:srgbClr val="DCDCDC"/>
          </a:solidFill>
          <a:ln>
            <a:noFill/>
          </a:ln>
        </p:spPr>
        <p:txBody>
          <a:bodyPr anchorCtr="0" anchor="ctr" bIns="91425" lIns="91425" spcFirstLastPara="1" rIns="91425" wrap="square" tIns="91425">
            <a:noAutofit/>
          </a:bodyPr>
          <a:lstStyle/>
          <a:p>
            <a:pPr indent="457200" lvl="0" marL="0" rtl="0">
              <a:spcBef>
                <a:spcPts val="0"/>
              </a:spcBef>
              <a:spcAft>
                <a:spcPts val="0"/>
              </a:spcAft>
              <a:buNone/>
            </a:pPr>
            <a:r>
              <a:rPr lang="en-GB" sz="600">
                <a:latin typeface="Consolas"/>
                <a:ea typeface="Consolas"/>
                <a:cs typeface="Consolas"/>
                <a:sym typeface="Consolas"/>
              </a:rPr>
              <a:t># yum repolist</a:t>
            </a:r>
            <a:endParaRPr sz="600">
              <a:latin typeface="Consolas"/>
              <a:ea typeface="Consolas"/>
              <a:cs typeface="Consolas"/>
              <a:sym typeface="Consolas"/>
            </a:endParaRPr>
          </a:p>
          <a:p>
            <a:pPr indent="457200" lvl="0" marL="0" rtl="0">
              <a:spcBef>
                <a:spcPts val="0"/>
              </a:spcBef>
              <a:spcAft>
                <a:spcPts val="0"/>
              </a:spcAft>
              <a:buClr>
                <a:schemeClr val="dk1"/>
              </a:buClr>
              <a:buSzPts val="1100"/>
              <a:buFont typeface="Arial"/>
              <a:buNone/>
            </a:pPr>
            <a:r>
              <a:rPr lang="en-GB" sz="600">
                <a:latin typeface="Consolas"/>
                <a:ea typeface="Consolas"/>
                <a:cs typeface="Consolas"/>
                <a:sym typeface="Consolas"/>
              </a:rPr>
              <a:t>Geladene Plugins: package_upload, product-id, search-disabled-repos, subscription-manager</a:t>
            </a:r>
            <a:endParaRPr sz="600">
              <a:latin typeface="Consolas"/>
              <a:ea typeface="Consolas"/>
              <a:cs typeface="Consolas"/>
              <a:sym typeface="Consolas"/>
            </a:endParaRPr>
          </a:p>
          <a:p>
            <a:pPr indent="457200" lvl="0" marL="0" rtl="0">
              <a:spcBef>
                <a:spcPts val="0"/>
              </a:spcBef>
              <a:spcAft>
                <a:spcPts val="0"/>
              </a:spcAft>
              <a:buClr>
                <a:schemeClr val="dk1"/>
              </a:buClr>
              <a:buSzPts val="1100"/>
              <a:buFont typeface="Arial"/>
              <a:buNone/>
            </a:pPr>
            <a:r>
              <a:rPr lang="en-GB" sz="600">
                <a:latin typeface="Consolas"/>
                <a:ea typeface="Consolas"/>
                <a:cs typeface="Consolas"/>
                <a:sym typeface="Consolas"/>
              </a:rPr>
              <a:t>Repo-ID                                        	Repo-Name:                                                                               	Status</a:t>
            </a:r>
            <a:endParaRPr sz="600">
              <a:latin typeface="Consolas"/>
              <a:ea typeface="Consolas"/>
              <a:cs typeface="Consolas"/>
              <a:sym typeface="Consolas"/>
            </a:endParaRPr>
          </a:p>
          <a:p>
            <a:pPr indent="457200" lvl="0" marL="0" rtl="0">
              <a:spcBef>
                <a:spcPts val="0"/>
              </a:spcBef>
              <a:spcAft>
                <a:spcPts val="0"/>
              </a:spcAft>
              <a:buClr>
                <a:schemeClr val="dk1"/>
              </a:buClr>
              <a:buSzPts val="1100"/>
              <a:buFont typeface="Arial"/>
              <a:buNone/>
            </a:pPr>
            <a:r>
              <a:rPr lang="en-GB" sz="600">
                <a:latin typeface="Consolas"/>
                <a:ea typeface="Consolas"/>
                <a:cs typeface="Consolas"/>
                <a:sym typeface="Consolas"/>
              </a:rPr>
              <a:t>!rhel-7-server-eus-rpms/x86_64                 	Red Hat Enterprise Linux 7 Server - Extended Update Support (RPMs)                       	11.405</a:t>
            </a:r>
            <a:endParaRPr sz="600">
              <a:latin typeface="Consolas"/>
              <a:ea typeface="Consolas"/>
              <a:cs typeface="Consolas"/>
              <a:sym typeface="Consolas"/>
            </a:endParaRPr>
          </a:p>
          <a:p>
            <a:pPr indent="457200" lvl="0" marL="0" rtl="0">
              <a:spcBef>
                <a:spcPts val="0"/>
              </a:spcBef>
              <a:spcAft>
                <a:spcPts val="0"/>
              </a:spcAft>
              <a:buClr>
                <a:schemeClr val="dk1"/>
              </a:buClr>
              <a:buSzPts val="1100"/>
              <a:buFont typeface="Arial"/>
              <a:buNone/>
            </a:pPr>
            <a:r>
              <a:rPr lang="en-GB" sz="600">
                <a:latin typeface="Consolas"/>
                <a:ea typeface="Consolas"/>
                <a:cs typeface="Consolas"/>
                <a:sym typeface="Consolas"/>
              </a:rPr>
              <a:t>!rhel-7-server-eus-satellite-tools-6.2-rpms/x86_64 	Red Hat Satellite Tools 6.2 (for RHEL 7 Server - EUS) (RPMs)                                 	69</a:t>
            </a:r>
            <a:endParaRPr sz="600">
              <a:latin typeface="Consolas"/>
              <a:ea typeface="Consolas"/>
              <a:cs typeface="Consolas"/>
              <a:sym typeface="Consolas"/>
            </a:endParaRPr>
          </a:p>
          <a:p>
            <a:pPr indent="457200" lvl="0" marL="0" rtl="0">
              <a:spcBef>
                <a:spcPts val="0"/>
              </a:spcBef>
              <a:spcAft>
                <a:spcPts val="0"/>
              </a:spcAft>
              <a:buClr>
                <a:schemeClr val="dk1"/>
              </a:buClr>
              <a:buSzPts val="1100"/>
              <a:buFont typeface="Arial"/>
              <a:buNone/>
            </a:pPr>
            <a:r>
              <a:rPr lang="en-GB" sz="600">
                <a:latin typeface="Consolas"/>
                <a:ea typeface="Consolas"/>
                <a:cs typeface="Consolas"/>
                <a:sym typeface="Consolas"/>
              </a:rPr>
              <a:t>!rhel-ha-for-rhel-7-server-eus-rpms/x86_64     	Red Hat Enterprise Linux High Availability (for RHEL 7 Server) - Extended Update Support (RP	225</a:t>
            </a:r>
            <a:endParaRPr sz="600">
              <a:latin typeface="Consolas"/>
              <a:ea typeface="Consolas"/>
              <a:cs typeface="Consolas"/>
              <a:sym typeface="Consolas"/>
            </a:endParaRPr>
          </a:p>
          <a:p>
            <a:pPr indent="457200" lvl="0" marL="0" rtl="0">
              <a:spcBef>
                <a:spcPts val="0"/>
              </a:spcBef>
              <a:spcAft>
                <a:spcPts val="0"/>
              </a:spcAft>
              <a:buNone/>
            </a:pPr>
            <a:r>
              <a:rPr lang="en-GB" sz="600">
                <a:latin typeface="Consolas"/>
                <a:ea typeface="Consolas"/>
                <a:cs typeface="Consolas"/>
                <a:sym typeface="Consolas"/>
              </a:rPr>
              <a:t>!rhel-sap-hana-for-rhel-7-server-eus-rpms/x86_64	RHEL for SAP HANA (for RHEL 7 Server) Extended Update Support (RPMs)                         	14</a:t>
            </a:r>
            <a:endParaRPr sz="600">
              <a:latin typeface="Consolas"/>
              <a:ea typeface="Consolas"/>
              <a:cs typeface="Consolas"/>
              <a:sym typeface="Consola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0" name="Shape 350"/>
        <p:cNvGrpSpPr/>
        <p:nvPr/>
      </p:nvGrpSpPr>
      <p:grpSpPr>
        <a:xfrm>
          <a:off x="0" y="0"/>
          <a:ext cx="0" cy="0"/>
          <a:chOff x="0" y="0"/>
          <a:chExt cx="0" cy="0"/>
        </a:xfrm>
      </p:grpSpPr>
      <p:sp>
        <p:nvSpPr>
          <p:cNvPr id="351" name="Shape 351"/>
          <p:cNvSpPr txBox="1"/>
          <p:nvPr>
            <p:ph type="title"/>
          </p:nvPr>
        </p:nvSpPr>
        <p:spPr>
          <a:xfrm>
            <a:off x="826650" y="1660725"/>
            <a:ext cx="7490700" cy="18222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lang="en-GB"/>
              <a:t>Pacemaker Cluster</a:t>
            </a:r>
            <a:endParaRPr/>
          </a:p>
          <a:p>
            <a:pPr indent="0" lvl="0" marL="0" rtl="0">
              <a:spcBef>
                <a:spcPts val="0"/>
              </a:spcBef>
              <a:spcAft>
                <a:spcPts val="0"/>
              </a:spcAft>
              <a:buNone/>
            </a:pPr>
            <a:r>
              <a:rPr lang="en-GB"/>
              <a:t>Hana Preparation</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5" name="Shape 355"/>
        <p:cNvGrpSpPr/>
        <p:nvPr/>
      </p:nvGrpSpPr>
      <p:grpSpPr>
        <a:xfrm>
          <a:off x="0" y="0"/>
          <a:ext cx="0" cy="0"/>
          <a:chOff x="0" y="0"/>
          <a:chExt cx="0" cy="0"/>
        </a:xfrm>
      </p:grpSpPr>
      <p:sp>
        <p:nvSpPr>
          <p:cNvPr id="356" name="Shape 356"/>
          <p:cNvSpPr txBox="1"/>
          <p:nvPr>
            <p:ph idx="1" type="body"/>
          </p:nvPr>
        </p:nvSpPr>
        <p:spPr>
          <a:xfrm>
            <a:off x="826700" y="1625925"/>
            <a:ext cx="7490700" cy="29832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Create user rhelhasync in HANA on the </a:t>
            </a:r>
            <a:r>
              <a:rPr b="1" lang="en-GB"/>
              <a:t>primary node</a:t>
            </a:r>
            <a:br>
              <a:rPr lang="en-GB"/>
            </a:br>
            <a:br>
              <a:rPr lang="en-GB"/>
            </a:br>
            <a:br>
              <a:rPr lang="en-GB"/>
            </a:br>
            <a:br>
              <a:rPr lang="en-GB"/>
            </a:br>
            <a:br>
              <a:rPr lang="en-GB"/>
            </a:br>
            <a:endParaRPr/>
          </a:p>
          <a:p>
            <a:pPr indent="-292100" lvl="0" marL="457200">
              <a:spcBef>
                <a:spcPts val="0"/>
              </a:spcBef>
              <a:spcAft>
                <a:spcPts val="0"/>
              </a:spcAft>
              <a:buSzPts val="1000"/>
              <a:buChar char="●"/>
            </a:pPr>
            <a:r>
              <a:rPr lang="en-GB"/>
              <a:t>Verify that the user has been created correctly</a:t>
            </a:r>
            <a:endParaRPr/>
          </a:p>
        </p:txBody>
      </p:sp>
      <p:sp>
        <p:nvSpPr>
          <p:cNvPr id="357" name="Shape 357"/>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GB"/>
              <a:t>Setup Pacemaker Cluster</a:t>
            </a:r>
            <a:endParaRPr/>
          </a:p>
        </p:txBody>
      </p:sp>
      <p:sp>
        <p:nvSpPr>
          <p:cNvPr id="358" name="Shape 358"/>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Create monitoring account in SAP HANA</a:t>
            </a:r>
            <a:endParaRPr/>
          </a:p>
        </p:txBody>
      </p:sp>
      <p:sp>
        <p:nvSpPr>
          <p:cNvPr id="359" name="Shape 359"/>
          <p:cNvSpPr txBox="1"/>
          <p:nvPr/>
        </p:nvSpPr>
        <p:spPr>
          <a:xfrm>
            <a:off x="826700" y="2090050"/>
            <a:ext cx="7490700" cy="10632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spcBef>
                <a:spcPts val="0"/>
              </a:spcBef>
              <a:spcAft>
                <a:spcPts val="0"/>
              </a:spcAft>
              <a:buNone/>
            </a:pPr>
            <a:r>
              <a:rPr lang="en-GB" sz="1100">
                <a:latin typeface="Consolas"/>
                <a:ea typeface="Consolas"/>
                <a:cs typeface="Consolas"/>
                <a:sym typeface="Consolas"/>
              </a:rPr>
              <a:t>[hmcadm]# </a:t>
            </a:r>
            <a:r>
              <a:rPr lang="en-GB" sz="1100">
                <a:latin typeface="Consolas"/>
                <a:ea typeface="Consolas"/>
                <a:cs typeface="Consolas"/>
                <a:sym typeface="Consolas"/>
              </a:rPr>
              <a:t>hdbsql -i 01 -u system -p System123 "create user rhelhasync password P4ssw0rd"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[hmcadm]# hdbsql -i 01 -u system -p System123 "grant CATALOG READ to rhelhasync"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[hmcadm]# hdbsql -i 01 -u system -p System123 "grant MONITOR ADMIN to rhelhasync"  </a:t>
            </a:r>
            <a:endParaRPr sz="1100">
              <a:latin typeface="Consolas"/>
              <a:ea typeface="Consolas"/>
              <a:cs typeface="Consolas"/>
              <a:sym typeface="Consolas"/>
            </a:endParaRPr>
          </a:p>
          <a:p>
            <a:pPr indent="0" lvl="0" marL="457200" rtl="0">
              <a:lnSpc>
                <a:spcPct val="115000"/>
              </a:lnSpc>
              <a:spcBef>
                <a:spcPts val="0"/>
              </a:spcBef>
              <a:spcAft>
                <a:spcPts val="0"/>
              </a:spcAft>
              <a:buNone/>
            </a:pPr>
            <a:r>
              <a:rPr lang="en-GB" sz="1100">
                <a:latin typeface="Consolas"/>
                <a:ea typeface="Consolas"/>
                <a:cs typeface="Consolas"/>
                <a:sym typeface="Consolas"/>
              </a:rPr>
              <a:t>[hmcadm]# hdbsql -i 01 -u system -p System123 "ALTER USER rhelhasync DISABLE PASSWORD LIFETIME" </a:t>
            </a:r>
            <a:endParaRPr sz="1100">
              <a:latin typeface="Consolas"/>
              <a:ea typeface="Consolas"/>
              <a:cs typeface="Consolas"/>
              <a:sym typeface="Consolas"/>
            </a:endParaRPr>
          </a:p>
        </p:txBody>
      </p:sp>
      <p:sp>
        <p:nvSpPr>
          <p:cNvPr id="360" name="Shape 360"/>
          <p:cNvSpPr txBox="1"/>
          <p:nvPr/>
        </p:nvSpPr>
        <p:spPr>
          <a:xfrm>
            <a:off x="826700" y="3537850"/>
            <a:ext cx="7490700" cy="4515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spcBef>
                <a:spcPts val="0"/>
              </a:spcBef>
              <a:spcAft>
                <a:spcPts val="0"/>
              </a:spcAft>
              <a:buNone/>
            </a:pPr>
            <a:r>
              <a:rPr lang="en-GB" sz="1100">
                <a:latin typeface="Consolas"/>
                <a:ea typeface="Consolas"/>
                <a:cs typeface="Consolas"/>
                <a:sym typeface="Consolas"/>
              </a:rPr>
              <a:t>[hmcadm]# hdbsql -i 01 -u system -p System123 "select * from sys.users where USER_NAME=’RHELHASYNC’"</a:t>
            </a:r>
            <a:endParaRPr sz="1100">
              <a:latin typeface="Consolas"/>
              <a:ea typeface="Consolas"/>
              <a:cs typeface="Consolas"/>
              <a:sym typeface="Consola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4" name="Shape 364"/>
        <p:cNvGrpSpPr/>
        <p:nvPr/>
      </p:nvGrpSpPr>
      <p:grpSpPr>
        <a:xfrm>
          <a:off x="0" y="0"/>
          <a:ext cx="0" cy="0"/>
          <a:chOff x="0" y="0"/>
          <a:chExt cx="0" cy="0"/>
        </a:xfrm>
      </p:grpSpPr>
      <p:sp>
        <p:nvSpPr>
          <p:cNvPr id="365" name="Shape 365"/>
          <p:cNvSpPr txBox="1"/>
          <p:nvPr>
            <p:ph idx="1" type="body"/>
          </p:nvPr>
        </p:nvSpPr>
        <p:spPr>
          <a:xfrm>
            <a:off x="826700" y="1625925"/>
            <a:ext cx="7490700" cy="29832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As root add a userkey “SAPHANA&lt;SID&gt;SR” for this user to the local HANA userstore for the root user on </a:t>
            </a:r>
            <a:r>
              <a:rPr b="1" lang="en-GB"/>
              <a:t>each node</a:t>
            </a:r>
            <a:br>
              <a:rPr lang="en-GB"/>
            </a:br>
            <a:br>
              <a:rPr lang="en-GB"/>
            </a:br>
            <a:endParaRPr/>
          </a:p>
          <a:p>
            <a:pPr indent="-292100" lvl="0" marL="457200" rtl="0">
              <a:spcBef>
                <a:spcPts val="0"/>
              </a:spcBef>
              <a:spcAft>
                <a:spcPts val="0"/>
              </a:spcAft>
              <a:buSzPts val="1000"/>
              <a:buChar char="●"/>
            </a:pPr>
            <a:r>
              <a:rPr lang="en-GB"/>
              <a:t>Verify that the userkey has been created correctly. Run </a:t>
            </a:r>
            <a:r>
              <a:rPr lang="en-GB">
                <a:latin typeface="Consolas"/>
                <a:ea typeface="Consolas"/>
                <a:cs typeface="Consolas"/>
                <a:sym typeface="Consolas"/>
              </a:rPr>
              <a:t>hdbuserstore list</a:t>
            </a:r>
            <a:r>
              <a:rPr lang="en-GB"/>
              <a:t> on</a:t>
            </a:r>
            <a:r>
              <a:rPr lang="en-GB"/>
              <a:t> </a:t>
            </a:r>
            <a:r>
              <a:rPr b="1" lang="en-GB"/>
              <a:t>each</a:t>
            </a:r>
            <a:r>
              <a:rPr lang="en-GB"/>
              <a:t> </a:t>
            </a:r>
            <a:r>
              <a:rPr b="1" lang="en-GB"/>
              <a:t>node</a:t>
            </a:r>
            <a:endParaRPr b="1"/>
          </a:p>
        </p:txBody>
      </p:sp>
      <p:sp>
        <p:nvSpPr>
          <p:cNvPr id="366" name="Shape 366"/>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Setup Pacemaker Cluster</a:t>
            </a:r>
            <a:endParaRPr/>
          </a:p>
        </p:txBody>
      </p:sp>
      <p:sp>
        <p:nvSpPr>
          <p:cNvPr id="367" name="Shape 367"/>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Create monitoring account in SAP HANA</a:t>
            </a:r>
            <a:endParaRPr/>
          </a:p>
        </p:txBody>
      </p:sp>
      <p:sp>
        <p:nvSpPr>
          <p:cNvPr id="368" name="Shape 368"/>
          <p:cNvSpPr txBox="1"/>
          <p:nvPr/>
        </p:nvSpPr>
        <p:spPr>
          <a:xfrm>
            <a:off x="826700" y="2318650"/>
            <a:ext cx="7490700" cy="4002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spcBef>
                <a:spcPts val="0"/>
              </a:spcBef>
              <a:spcAft>
                <a:spcPts val="0"/>
              </a:spcAft>
              <a:buNone/>
            </a:pPr>
            <a:r>
              <a:rPr lang="en-GB" sz="1000">
                <a:latin typeface="Consolas"/>
                <a:ea typeface="Consolas"/>
                <a:cs typeface="Consolas"/>
                <a:sym typeface="Consolas"/>
              </a:rPr>
              <a:t># /usr/sap/HMC/HDB01/exe/hdbuserstore SET SAPHANAHMCSR localhost:30115 rhelhasync P4ssw0rd</a:t>
            </a:r>
            <a:endParaRPr sz="1000">
              <a:latin typeface="Consolas"/>
              <a:ea typeface="Consolas"/>
              <a:cs typeface="Consolas"/>
              <a:sym typeface="Consolas"/>
            </a:endParaRPr>
          </a:p>
        </p:txBody>
      </p:sp>
      <p:sp>
        <p:nvSpPr>
          <p:cNvPr id="369" name="Shape 369"/>
          <p:cNvSpPr txBox="1"/>
          <p:nvPr/>
        </p:nvSpPr>
        <p:spPr>
          <a:xfrm>
            <a:off x="826650" y="3328725"/>
            <a:ext cx="7490700" cy="12804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spcBef>
                <a:spcPts val="0"/>
              </a:spcBef>
              <a:spcAft>
                <a:spcPts val="0"/>
              </a:spcAft>
              <a:buNone/>
            </a:pPr>
            <a:r>
              <a:rPr lang="en-GB" sz="1000">
                <a:solidFill>
                  <a:schemeClr val="dk1"/>
                </a:solidFill>
                <a:latin typeface="Consolas"/>
                <a:ea typeface="Consolas"/>
                <a:cs typeface="Consolas"/>
                <a:sym typeface="Consolas"/>
              </a:rPr>
              <a:t># /usr/sap/HMC/HDB01/exe/hdbuserstore list</a:t>
            </a:r>
            <a:endParaRPr sz="1000">
              <a:solidFill>
                <a:schemeClr val="dk1"/>
              </a:solidFill>
              <a:latin typeface="Consolas"/>
              <a:ea typeface="Consolas"/>
              <a:cs typeface="Consolas"/>
              <a:sym typeface="Consolas"/>
            </a:endParaRPr>
          </a:p>
          <a:p>
            <a:pPr indent="0" lvl="0" marL="457200" rtl="0">
              <a:spcBef>
                <a:spcPts val="0"/>
              </a:spcBef>
              <a:spcAft>
                <a:spcPts val="0"/>
              </a:spcAft>
              <a:buNone/>
            </a:pPr>
            <a:r>
              <a:rPr lang="en-GB" sz="1000">
                <a:solidFill>
                  <a:schemeClr val="dk1"/>
                </a:solidFill>
                <a:latin typeface="Consolas"/>
                <a:ea typeface="Consolas"/>
                <a:cs typeface="Consolas"/>
                <a:sym typeface="Consolas"/>
              </a:rPr>
              <a:t>DATA FILE   	: /root/.hdb/mkoch-hana01/SSFS_HDB.DAT</a:t>
            </a:r>
            <a:endParaRPr sz="1000">
              <a:solidFill>
                <a:schemeClr val="dk1"/>
              </a:solidFill>
              <a:latin typeface="Consolas"/>
              <a:ea typeface="Consolas"/>
              <a:cs typeface="Consolas"/>
              <a:sym typeface="Consolas"/>
            </a:endParaRPr>
          </a:p>
          <a:p>
            <a:pPr indent="0" lvl="0" marL="457200" rtl="0">
              <a:spcBef>
                <a:spcPts val="0"/>
              </a:spcBef>
              <a:spcAft>
                <a:spcPts val="0"/>
              </a:spcAft>
              <a:buNone/>
            </a:pPr>
            <a:r>
              <a:rPr lang="en-GB" sz="1000">
                <a:solidFill>
                  <a:schemeClr val="dk1"/>
                </a:solidFill>
                <a:latin typeface="Consolas"/>
                <a:ea typeface="Consolas"/>
                <a:cs typeface="Consolas"/>
                <a:sym typeface="Consolas"/>
              </a:rPr>
              <a:t>KEY FILE    	: /root/.hdb/mkoch-hana01/SSFS_HDB.KEY</a:t>
            </a:r>
            <a:endParaRPr sz="1000">
              <a:solidFill>
                <a:schemeClr val="dk1"/>
              </a:solidFill>
              <a:latin typeface="Consolas"/>
              <a:ea typeface="Consolas"/>
              <a:cs typeface="Consolas"/>
              <a:sym typeface="Consolas"/>
            </a:endParaRPr>
          </a:p>
          <a:p>
            <a:pPr indent="0" lvl="0" marL="457200" rtl="0">
              <a:spcBef>
                <a:spcPts val="0"/>
              </a:spcBef>
              <a:spcAft>
                <a:spcPts val="0"/>
              </a:spcAft>
              <a:buNone/>
            </a:pPr>
            <a:r>
              <a:t/>
            </a:r>
            <a:endParaRPr sz="1000">
              <a:solidFill>
                <a:schemeClr val="dk1"/>
              </a:solidFill>
              <a:latin typeface="Consolas"/>
              <a:ea typeface="Consolas"/>
              <a:cs typeface="Consolas"/>
              <a:sym typeface="Consolas"/>
            </a:endParaRPr>
          </a:p>
          <a:p>
            <a:pPr indent="0" lvl="0" marL="457200" rtl="0">
              <a:spcBef>
                <a:spcPts val="0"/>
              </a:spcBef>
              <a:spcAft>
                <a:spcPts val="0"/>
              </a:spcAft>
              <a:buNone/>
            </a:pPr>
            <a:r>
              <a:rPr lang="en-GB" sz="1000">
                <a:solidFill>
                  <a:schemeClr val="dk1"/>
                </a:solidFill>
                <a:latin typeface="Consolas"/>
                <a:ea typeface="Consolas"/>
                <a:cs typeface="Consolas"/>
                <a:sym typeface="Consolas"/>
              </a:rPr>
              <a:t>KEY SAPHANAHMCSR</a:t>
            </a:r>
            <a:endParaRPr sz="1000">
              <a:solidFill>
                <a:schemeClr val="dk1"/>
              </a:solidFill>
              <a:latin typeface="Consolas"/>
              <a:ea typeface="Consolas"/>
              <a:cs typeface="Consolas"/>
              <a:sym typeface="Consolas"/>
            </a:endParaRPr>
          </a:p>
          <a:p>
            <a:pPr indent="0" lvl="0" marL="457200" rtl="0">
              <a:spcBef>
                <a:spcPts val="0"/>
              </a:spcBef>
              <a:spcAft>
                <a:spcPts val="0"/>
              </a:spcAft>
              <a:buNone/>
            </a:pPr>
            <a:r>
              <a:rPr lang="en-GB" sz="1000">
                <a:solidFill>
                  <a:schemeClr val="dk1"/>
                </a:solidFill>
                <a:latin typeface="Consolas"/>
                <a:ea typeface="Consolas"/>
                <a:cs typeface="Consolas"/>
                <a:sym typeface="Consolas"/>
              </a:rPr>
              <a:t>  ENV : localhost:30115</a:t>
            </a:r>
            <a:endParaRPr sz="1000">
              <a:solidFill>
                <a:schemeClr val="dk1"/>
              </a:solidFill>
              <a:latin typeface="Consolas"/>
              <a:ea typeface="Consolas"/>
              <a:cs typeface="Consolas"/>
              <a:sym typeface="Consolas"/>
            </a:endParaRPr>
          </a:p>
          <a:p>
            <a:pPr indent="0" lvl="0" marL="457200" rtl="0">
              <a:spcBef>
                <a:spcPts val="0"/>
              </a:spcBef>
              <a:spcAft>
                <a:spcPts val="0"/>
              </a:spcAft>
              <a:buNone/>
            </a:pPr>
            <a:r>
              <a:rPr lang="en-GB" sz="1000">
                <a:solidFill>
                  <a:schemeClr val="dk1"/>
                </a:solidFill>
                <a:latin typeface="Consolas"/>
                <a:ea typeface="Consolas"/>
                <a:cs typeface="Consolas"/>
                <a:sym typeface="Consolas"/>
              </a:rPr>
              <a:t>  USER: rhelhasync</a:t>
            </a:r>
            <a:endParaRPr sz="1000">
              <a:solidFill>
                <a:schemeClr val="dk1"/>
              </a:solidFill>
              <a:latin typeface="Consolas"/>
              <a:ea typeface="Consolas"/>
              <a:cs typeface="Consolas"/>
              <a:sym typeface="Consola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3" name="Shape 373"/>
        <p:cNvGrpSpPr/>
        <p:nvPr/>
      </p:nvGrpSpPr>
      <p:grpSpPr>
        <a:xfrm>
          <a:off x="0" y="0"/>
          <a:ext cx="0" cy="0"/>
          <a:chOff x="0" y="0"/>
          <a:chExt cx="0" cy="0"/>
        </a:xfrm>
      </p:grpSpPr>
      <p:sp>
        <p:nvSpPr>
          <p:cNvPr id="374" name="Shape 374"/>
          <p:cNvSpPr txBox="1"/>
          <p:nvPr>
            <p:ph type="title"/>
          </p:nvPr>
        </p:nvSpPr>
        <p:spPr>
          <a:xfrm>
            <a:off x="826650" y="1660725"/>
            <a:ext cx="7490700" cy="18222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lang="en-GB"/>
              <a:t>Pacemaker Cluster</a:t>
            </a:r>
            <a:endParaRPr/>
          </a:p>
          <a:p>
            <a:pPr indent="0" lvl="0" marL="0" rtl="0">
              <a:spcBef>
                <a:spcPts val="0"/>
              </a:spcBef>
              <a:spcAft>
                <a:spcPts val="0"/>
              </a:spcAft>
              <a:buNone/>
            </a:pPr>
            <a:r>
              <a:rPr lang="en-GB"/>
              <a:t>Basic Cluster Config</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8" name="Shape 378"/>
        <p:cNvGrpSpPr/>
        <p:nvPr/>
      </p:nvGrpSpPr>
      <p:grpSpPr>
        <a:xfrm>
          <a:off x="0" y="0"/>
          <a:ext cx="0" cy="0"/>
          <a:chOff x="0" y="0"/>
          <a:chExt cx="0" cy="0"/>
        </a:xfrm>
      </p:grpSpPr>
      <p:sp>
        <p:nvSpPr>
          <p:cNvPr id="379" name="Shape 379"/>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Clr>
                <a:srgbClr val="FFFFFF"/>
              </a:buClr>
              <a:buSzPts val="1000"/>
              <a:buChar char="●"/>
            </a:pPr>
            <a:r>
              <a:rPr lang="en-GB">
                <a:solidFill>
                  <a:srgbClr val="FFFFFF"/>
                </a:solidFill>
              </a:rPr>
              <a:t>Make sure both cluster nodes are configured in /etc/hosts</a:t>
            </a:r>
            <a:endParaRPr>
              <a:solidFill>
                <a:srgbClr val="FFFFFF"/>
              </a:solidFill>
            </a:endParaRPr>
          </a:p>
          <a:p>
            <a:pPr indent="0" lvl="0" marL="0" rtl="0">
              <a:spcBef>
                <a:spcPts val="600"/>
              </a:spcBef>
              <a:spcAft>
                <a:spcPts val="0"/>
              </a:spcAft>
              <a:buNone/>
            </a:pPr>
            <a:r>
              <a:t/>
            </a:r>
            <a:endParaRPr>
              <a:solidFill>
                <a:srgbClr val="FFFFFF"/>
              </a:solidFill>
            </a:endParaRPr>
          </a:p>
          <a:p>
            <a:pPr indent="0" lvl="0" marL="0" rtl="0">
              <a:spcBef>
                <a:spcPts val="600"/>
              </a:spcBef>
              <a:spcAft>
                <a:spcPts val="0"/>
              </a:spcAft>
              <a:buNone/>
            </a:pPr>
            <a:r>
              <a:t/>
            </a:r>
            <a:endParaRPr>
              <a:solidFill>
                <a:srgbClr val="FFFFFF"/>
              </a:solidFill>
            </a:endParaRPr>
          </a:p>
          <a:p>
            <a:pPr indent="-292100" lvl="0" marL="457200" rtl="0">
              <a:spcBef>
                <a:spcPts val="600"/>
              </a:spcBef>
              <a:spcAft>
                <a:spcPts val="0"/>
              </a:spcAft>
              <a:buClr>
                <a:srgbClr val="FFFFFF"/>
              </a:buClr>
              <a:buSzPts val="1000"/>
              <a:buChar char="●"/>
            </a:pPr>
            <a:r>
              <a:rPr lang="en-GB">
                <a:solidFill>
                  <a:srgbClr val="FFFFFF"/>
                </a:solidFill>
              </a:rPr>
              <a:t>Run the following command </a:t>
            </a:r>
            <a:r>
              <a:rPr b="1" lang="en-GB">
                <a:solidFill>
                  <a:srgbClr val="FFFFFF"/>
                </a:solidFill>
              </a:rPr>
              <a:t>on each cluster node</a:t>
            </a:r>
            <a:r>
              <a:rPr lang="en-GB">
                <a:solidFill>
                  <a:srgbClr val="FFFFFF"/>
                </a:solidFill>
              </a:rPr>
              <a:t> to configure the cluster infrastructure and start the cluster</a:t>
            </a:r>
            <a:endParaRPr>
              <a:solidFill>
                <a:srgbClr val="FFFFFF"/>
              </a:solidFill>
            </a:endParaRPr>
          </a:p>
        </p:txBody>
      </p:sp>
      <p:sp>
        <p:nvSpPr>
          <p:cNvPr id="380" name="Shape 380"/>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Setup Pacemaker Cluster</a:t>
            </a:r>
            <a:endParaRPr/>
          </a:p>
        </p:txBody>
      </p:sp>
      <p:sp>
        <p:nvSpPr>
          <p:cNvPr id="381" name="Shape 381"/>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Initialize the cluster</a:t>
            </a:r>
            <a:endParaRPr/>
          </a:p>
        </p:txBody>
      </p:sp>
      <p:sp>
        <p:nvSpPr>
          <p:cNvPr id="382" name="Shape 382"/>
          <p:cNvSpPr txBox="1"/>
          <p:nvPr/>
        </p:nvSpPr>
        <p:spPr>
          <a:xfrm>
            <a:off x="826650" y="3296400"/>
            <a:ext cx="7490700" cy="7464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echo password | passwd hacluster --stdin</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systemctl enable pcsd</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systemctl start pcsd</a:t>
            </a:r>
            <a:endParaRPr sz="1000">
              <a:solidFill>
                <a:schemeClr val="dk1"/>
              </a:solidFill>
              <a:latin typeface="Consolas"/>
              <a:ea typeface="Consolas"/>
              <a:cs typeface="Consolas"/>
              <a:sym typeface="Consolas"/>
            </a:endParaRPr>
          </a:p>
        </p:txBody>
      </p:sp>
      <p:sp>
        <p:nvSpPr>
          <p:cNvPr id="383" name="Shape 383"/>
          <p:cNvSpPr txBox="1"/>
          <p:nvPr/>
        </p:nvSpPr>
        <p:spPr>
          <a:xfrm>
            <a:off x="826700" y="2065698"/>
            <a:ext cx="7490700" cy="6567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All entrys need to have the following syntax:</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&lt;ip&gt; 	&lt;FQDN&gt;	&lt;short hostname&gt;</a:t>
            </a:r>
            <a:endParaRPr sz="1000">
              <a:solidFill>
                <a:schemeClr val="dk1"/>
              </a:solidFill>
              <a:latin typeface="Consolas"/>
              <a:ea typeface="Consolas"/>
              <a:cs typeface="Consolas"/>
              <a:sym typeface="Consola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7" name="Shape 387"/>
        <p:cNvGrpSpPr/>
        <p:nvPr/>
      </p:nvGrpSpPr>
      <p:grpSpPr>
        <a:xfrm>
          <a:off x="0" y="0"/>
          <a:ext cx="0" cy="0"/>
          <a:chOff x="0" y="0"/>
          <a:chExt cx="0" cy="0"/>
        </a:xfrm>
      </p:grpSpPr>
      <p:sp>
        <p:nvSpPr>
          <p:cNvPr id="388" name="Shape 388"/>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Clr>
                <a:srgbClr val="FFFFFF"/>
              </a:buClr>
              <a:buSzPts val="1000"/>
              <a:buChar char="●"/>
            </a:pPr>
            <a:r>
              <a:rPr lang="en-GB">
                <a:solidFill>
                  <a:srgbClr val="FFFFFF"/>
                </a:solidFill>
              </a:rPr>
              <a:t>Now authenticate cluster communication (on one node)</a:t>
            </a:r>
            <a:br>
              <a:rPr lang="en-GB">
                <a:solidFill>
                  <a:srgbClr val="FFFFFF"/>
                </a:solidFill>
              </a:rPr>
            </a:br>
            <a:br>
              <a:rPr lang="en-GB">
                <a:solidFill>
                  <a:srgbClr val="FFFFFF"/>
                </a:solidFill>
              </a:rPr>
            </a:br>
            <a:endParaRPr>
              <a:solidFill>
                <a:srgbClr val="FFFFFF"/>
              </a:solidFill>
            </a:endParaRPr>
          </a:p>
          <a:p>
            <a:pPr indent="0" lvl="0" marL="0" rtl="0">
              <a:spcBef>
                <a:spcPts val="600"/>
              </a:spcBef>
              <a:spcAft>
                <a:spcPts val="0"/>
              </a:spcAft>
              <a:buNone/>
            </a:pPr>
            <a:r>
              <a:t/>
            </a:r>
            <a:endParaRPr>
              <a:solidFill>
                <a:srgbClr val="FFFFFF"/>
              </a:solidFill>
            </a:endParaRPr>
          </a:p>
          <a:p>
            <a:pPr indent="0" lvl="0" marL="0" rtl="0">
              <a:spcBef>
                <a:spcPts val="600"/>
              </a:spcBef>
              <a:spcAft>
                <a:spcPts val="0"/>
              </a:spcAft>
              <a:buNone/>
            </a:pPr>
            <a:r>
              <a:t/>
            </a:r>
            <a:endParaRPr>
              <a:solidFill>
                <a:srgbClr val="FFFFFF"/>
              </a:solidFill>
            </a:endParaRPr>
          </a:p>
          <a:p>
            <a:pPr indent="-292100" lvl="0" marL="457200">
              <a:spcBef>
                <a:spcPts val="600"/>
              </a:spcBef>
              <a:spcAft>
                <a:spcPts val="0"/>
              </a:spcAft>
              <a:buClr>
                <a:srgbClr val="FFFFFF"/>
              </a:buClr>
              <a:buSzPts val="1000"/>
              <a:buChar char="●"/>
            </a:pPr>
            <a:r>
              <a:rPr lang="en-GB">
                <a:solidFill>
                  <a:srgbClr val="FFFFFF"/>
                </a:solidFill>
              </a:rPr>
              <a:t>Run the following command </a:t>
            </a:r>
            <a:r>
              <a:rPr b="1" lang="en-GB">
                <a:solidFill>
                  <a:srgbClr val="FFFFFF"/>
                </a:solidFill>
              </a:rPr>
              <a:t>on one cluster node</a:t>
            </a:r>
            <a:r>
              <a:rPr lang="en-GB">
                <a:solidFill>
                  <a:srgbClr val="FFFFFF"/>
                </a:solidFill>
              </a:rPr>
              <a:t> to configure the cluster infrastructure and start the cluster. If you disable pacemaker, you have to manually start it after reboot to get the fenced node to rejoin the cluster</a:t>
            </a:r>
            <a:endParaRPr>
              <a:solidFill>
                <a:srgbClr val="FFFFFF"/>
              </a:solidFill>
            </a:endParaRPr>
          </a:p>
        </p:txBody>
      </p:sp>
      <p:sp>
        <p:nvSpPr>
          <p:cNvPr id="389" name="Shape 389"/>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GB"/>
              <a:t>Setup Pacemaker Cluster</a:t>
            </a:r>
            <a:endParaRPr/>
          </a:p>
        </p:txBody>
      </p:sp>
      <p:sp>
        <p:nvSpPr>
          <p:cNvPr id="390" name="Shape 390"/>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Initialize the cluster</a:t>
            </a:r>
            <a:endParaRPr/>
          </a:p>
        </p:txBody>
      </p:sp>
      <p:sp>
        <p:nvSpPr>
          <p:cNvPr id="391" name="Shape 391"/>
          <p:cNvSpPr txBox="1"/>
          <p:nvPr/>
        </p:nvSpPr>
        <p:spPr>
          <a:xfrm>
            <a:off x="826650" y="4015650"/>
            <a:ext cx="7490700" cy="6006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cluster setup --name hanasr  vmhana</a:t>
            </a:r>
            <a:r>
              <a:rPr i="1" lang="en-GB" sz="1000">
                <a:solidFill>
                  <a:schemeClr val="dk1"/>
                </a:solidFill>
                <a:latin typeface="Consolas"/>
                <a:ea typeface="Consolas"/>
                <a:cs typeface="Consolas"/>
                <a:sym typeface="Consolas"/>
              </a:rPr>
              <a:t>XX</a:t>
            </a:r>
            <a:r>
              <a:rPr lang="en-GB" sz="1000">
                <a:solidFill>
                  <a:schemeClr val="dk1"/>
                </a:solidFill>
                <a:latin typeface="Consolas"/>
                <a:ea typeface="Consolas"/>
                <a:cs typeface="Consolas"/>
                <a:sym typeface="Consolas"/>
              </a:rPr>
              <a:t> vmhana</a:t>
            </a:r>
            <a:r>
              <a:rPr i="1" lang="en-GB" sz="1000">
                <a:solidFill>
                  <a:schemeClr val="dk1"/>
                </a:solidFill>
                <a:latin typeface="Consolas"/>
                <a:ea typeface="Consolas"/>
                <a:cs typeface="Consolas"/>
                <a:sym typeface="Consolas"/>
              </a:rPr>
              <a:t>YY</a:t>
            </a:r>
            <a:r>
              <a:rPr lang="en-GB" sz="1000">
                <a:solidFill>
                  <a:schemeClr val="dk1"/>
                </a:solidFill>
                <a:latin typeface="Consolas"/>
                <a:ea typeface="Consolas"/>
                <a:cs typeface="Consolas"/>
                <a:sym typeface="Consolas"/>
              </a:rPr>
              <a:t>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systemctl start pacemaker</a:t>
            </a:r>
            <a:br>
              <a:rPr lang="en-GB" sz="1000">
                <a:solidFill>
                  <a:schemeClr val="dk1"/>
                </a:solidFill>
                <a:latin typeface="Consolas"/>
                <a:ea typeface="Consolas"/>
                <a:cs typeface="Consolas"/>
                <a:sym typeface="Consolas"/>
              </a:rPr>
            </a:br>
            <a:r>
              <a:rPr lang="en-GB" sz="1000">
                <a:solidFill>
                  <a:schemeClr val="dk1"/>
                </a:solidFill>
                <a:latin typeface="Consolas"/>
                <a:ea typeface="Consolas"/>
                <a:cs typeface="Consolas"/>
                <a:sym typeface="Consolas"/>
              </a:rPr>
              <a:t># systemctl enable pacemaker</a:t>
            </a:r>
            <a:endParaRPr sz="1000">
              <a:solidFill>
                <a:schemeClr val="dk1"/>
              </a:solidFill>
              <a:latin typeface="Consolas"/>
              <a:ea typeface="Consolas"/>
              <a:cs typeface="Consolas"/>
              <a:sym typeface="Consolas"/>
            </a:endParaRPr>
          </a:p>
        </p:txBody>
      </p:sp>
      <p:sp>
        <p:nvSpPr>
          <p:cNvPr id="392" name="Shape 392"/>
          <p:cNvSpPr txBox="1"/>
          <p:nvPr/>
        </p:nvSpPr>
        <p:spPr>
          <a:xfrm>
            <a:off x="826700" y="2065702"/>
            <a:ext cx="7490700" cy="11685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cluster auth vmhanaXX vmhanaYY</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Username: hacluster</a:t>
            </a:r>
            <a:br>
              <a:rPr lang="en-GB" sz="1000">
                <a:solidFill>
                  <a:schemeClr val="dk1"/>
                </a:solidFill>
                <a:latin typeface="Consolas"/>
                <a:ea typeface="Consolas"/>
                <a:cs typeface="Consolas"/>
                <a:sym typeface="Consolas"/>
              </a:rPr>
            </a:br>
            <a:r>
              <a:rPr lang="en-GB" sz="1000">
                <a:solidFill>
                  <a:schemeClr val="dk1"/>
                </a:solidFill>
                <a:latin typeface="Consolas"/>
                <a:ea typeface="Consolas"/>
                <a:cs typeface="Consolas"/>
                <a:sym typeface="Consolas"/>
              </a:rPr>
              <a:t>Password: </a:t>
            </a:r>
            <a:r>
              <a:rPr i="1" lang="en-GB" sz="1000">
                <a:solidFill>
                  <a:schemeClr val="dk1"/>
                </a:solidFill>
                <a:latin typeface="Consolas"/>
                <a:ea typeface="Consolas"/>
                <a:cs typeface="Consolas"/>
                <a:sym typeface="Consolas"/>
              </a:rPr>
              <a:t>password</a:t>
            </a:r>
            <a:endParaRPr i="1"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vmhanaXX: Authorized</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1000">
                <a:solidFill>
                  <a:schemeClr val="dk1"/>
                </a:solidFill>
                <a:latin typeface="Consolas"/>
                <a:ea typeface="Consolas"/>
                <a:cs typeface="Consolas"/>
                <a:sym typeface="Consolas"/>
              </a:rPr>
              <a:t>vmhanaYYY: Authorized</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t/>
            </a:r>
            <a:endParaRPr sz="1000">
              <a:solidFill>
                <a:schemeClr val="dk1"/>
              </a:solidFill>
              <a:latin typeface="Consolas"/>
              <a:ea typeface="Consolas"/>
              <a:cs typeface="Consolas"/>
              <a:sym typeface="Consola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Shape 397"/>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lang="en-GB">
                <a:solidFill>
                  <a:srgbClr val="FFFFFF"/>
                </a:solidFill>
              </a:rPr>
              <a:t>Now the cluster is configured, so that the following must be run one only one host</a:t>
            </a:r>
            <a:endParaRPr>
              <a:solidFill>
                <a:srgbClr val="FFFFFF"/>
              </a:solidFill>
            </a:endParaRPr>
          </a:p>
          <a:p>
            <a:pPr indent="-292100" lvl="0" marL="457200" rtl="0">
              <a:spcBef>
                <a:spcPts val="600"/>
              </a:spcBef>
              <a:spcAft>
                <a:spcPts val="0"/>
              </a:spcAft>
              <a:buClr>
                <a:srgbClr val="FFFFFF"/>
              </a:buClr>
              <a:buSzPts val="1000"/>
              <a:buChar char="●"/>
            </a:pPr>
            <a:r>
              <a:rPr lang="en-GB">
                <a:solidFill>
                  <a:srgbClr val="FFFFFF"/>
                </a:solidFill>
              </a:rPr>
              <a:t>Set some basic cluster parameters</a:t>
            </a:r>
            <a:endParaRPr>
              <a:solidFill>
                <a:srgbClr val="FFFFFF"/>
              </a:solidFill>
            </a:endParaRPr>
          </a:p>
          <a:p>
            <a:pPr indent="0" lvl="0" marL="0" rtl="0">
              <a:spcBef>
                <a:spcPts val="600"/>
              </a:spcBef>
              <a:spcAft>
                <a:spcPts val="0"/>
              </a:spcAft>
              <a:buNone/>
            </a:pPr>
            <a:r>
              <a:t/>
            </a:r>
            <a:endParaRPr>
              <a:solidFill>
                <a:srgbClr val="FFFFFF"/>
              </a:solidFill>
            </a:endParaRPr>
          </a:p>
          <a:p>
            <a:pPr indent="0" lvl="0" marL="0" rtl="0">
              <a:spcBef>
                <a:spcPts val="600"/>
              </a:spcBef>
              <a:spcAft>
                <a:spcPts val="0"/>
              </a:spcAft>
              <a:buNone/>
            </a:pPr>
            <a:r>
              <a:t/>
            </a:r>
            <a:endParaRPr>
              <a:solidFill>
                <a:srgbClr val="FFFFFF"/>
              </a:solidFill>
            </a:endParaRPr>
          </a:p>
        </p:txBody>
      </p:sp>
      <p:sp>
        <p:nvSpPr>
          <p:cNvPr id="398" name="Shape 398"/>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Setup Pacemaker Cluster</a:t>
            </a:r>
            <a:endParaRPr/>
          </a:p>
        </p:txBody>
      </p:sp>
      <p:sp>
        <p:nvSpPr>
          <p:cNvPr id="399" name="Shape 399"/>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Initialize the cluster</a:t>
            </a:r>
            <a:endParaRPr/>
          </a:p>
        </p:txBody>
      </p:sp>
      <p:sp>
        <p:nvSpPr>
          <p:cNvPr id="400" name="Shape 400"/>
          <p:cNvSpPr txBox="1"/>
          <p:nvPr/>
        </p:nvSpPr>
        <p:spPr>
          <a:xfrm>
            <a:off x="826700" y="2446701"/>
            <a:ext cx="7490700" cy="7344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defaults default-resource-stickness=1000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defaults default-migration-threshold=5000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op defaults timeout=600s </a:t>
            </a:r>
            <a:endParaRPr sz="1000">
              <a:solidFill>
                <a:schemeClr val="dk1"/>
              </a:solidFill>
              <a:latin typeface="Consolas"/>
              <a:ea typeface="Consolas"/>
              <a:cs typeface="Consolas"/>
              <a:sym typeface="Consola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4" name="Shape 404"/>
        <p:cNvGrpSpPr/>
        <p:nvPr/>
      </p:nvGrpSpPr>
      <p:grpSpPr>
        <a:xfrm>
          <a:off x="0" y="0"/>
          <a:ext cx="0" cy="0"/>
          <a:chOff x="0" y="0"/>
          <a:chExt cx="0" cy="0"/>
        </a:xfrm>
      </p:grpSpPr>
      <p:sp>
        <p:nvSpPr>
          <p:cNvPr id="405" name="Shape 405"/>
          <p:cNvSpPr txBox="1"/>
          <p:nvPr>
            <p:ph type="title"/>
          </p:nvPr>
        </p:nvSpPr>
        <p:spPr>
          <a:xfrm>
            <a:off x="826650" y="1660725"/>
            <a:ext cx="7490700" cy="18222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lang="en-GB"/>
              <a:t>Pacemaker Cluster</a:t>
            </a:r>
            <a:endParaRPr/>
          </a:p>
          <a:p>
            <a:pPr indent="0" lvl="0" marL="0" rtl="0">
              <a:spcBef>
                <a:spcPts val="0"/>
              </a:spcBef>
              <a:spcAft>
                <a:spcPts val="0"/>
              </a:spcAft>
              <a:buNone/>
            </a:pPr>
            <a:r>
              <a:rPr lang="en-GB"/>
              <a:t>Fencing</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03" name="Shape 203"/>
        <p:cNvGrpSpPr/>
        <p:nvPr/>
      </p:nvGrpSpPr>
      <p:grpSpPr>
        <a:xfrm>
          <a:off x="0" y="0"/>
          <a:ext cx="0" cy="0"/>
          <a:chOff x="0" y="0"/>
          <a:chExt cx="0" cy="0"/>
        </a:xfrm>
      </p:grpSpPr>
      <p:sp>
        <p:nvSpPr>
          <p:cNvPr id="204" name="Shape 204"/>
          <p:cNvSpPr txBox="1"/>
          <p:nvPr>
            <p:ph idx="12" type="sldNum"/>
          </p:nvPr>
        </p:nvSpPr>
        <p:spPr>
          <a:xfrm>
            <a:off x="103328" y="4733944"/>
            <a:ext cx="3606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en-GB"/>
              <a:t>‹#›</a:t>
            </a:fld>
            <a:endParaRPr/>
          </a:p>
        </p:txBody>
      </p:sp>
      <p:sp>
        <p:nvSpPr>
          <p:cNvPr id="205" name="Shape 205"/>
          <p:cNvSpPr txBox="1"/>
          <p:nvPr>
            <p:ph idx="1" type="body"/>
          </p:nvPr>
        </p:nvSpPr>
        <p:spPr>
          <a:xfrm>
            <a:off x="3654500" y="1805475"/>
            <a:ext cx="4662900" cy="2465400"/>
          </a:xfrm>
          <a:prstGeom prst="rect">
            <a:avLst/>
          </a:prstGeom>
          <a:ln cap="flat" cmpd="sng" w="9525">
            <a:solidFill>
              <a:srgbClr val="F3F3F3"/>
            </a:solidFill>
            <a:prstDash val="solid"/>
            <a:round/>
            <a:headEnd len="med" w="med" type="none"/>
            <a:tailEnd len="med" w="med" type="none"/>
          </a:ln>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Two identically installed instances</a:t>
            </a:r>
            <a:endParaRPr/>
          </a:p>
          <a:p>
            <a:pPr indent="-292100" lvl="1" marL="914400" rtl="0">
              <a:spcBef>
                <a:spcPts val="0"/>
              </a:spcBef>
              <a:spcAft>
                <a:spcPts val="0"/>
              </a:spcAft>
              <a:buSzPts val="1000"/>
              <a:buChar char="○"/>
            </a:pPr>
            <a:r>
              <a:rPr lang="en-GB"/>
              <a:t>Instance size: 8 cores, 32GB</a:t>
            </a:r>
            <a:endParaRPr/>
          </a:p>
          <a:p>
            <a:pPr indent="-292100" lvl="1" marL="914400" rtl="0">
              <a:spcBef>
                <a:spcPts val="0"/>
              </a:spcBef>
              <a:spcAft>
                <a:spcPts val="0"/>
              </a:spcAft>
              <a:buSzPts val="1000"/>
              <a:buChar char="○"/>
            </a:pPr>
            <a:r>
              <a:rPr lang="en-GB"/>
              <a:t>50GB &amp; 300GB (thin provisioned)</a:t>
            </a:r>
            <a:br>
              <a:rPr lang="en-GB"/>
            </a:br>
            <a:endParaRPr/>
          </a:p>
          <a:p>
            <a:pPr indent="-292100" lvl="0" marL="457200" rtl="0">
              <a:spcBef>
                <a:spcPts val="0"/>
              </a:spcBef>
              <a:spcAft>
                <a:spcPts val="0"/>
              </a:spcAft>
              <a:buSzPts val="1000"/>
              <a:buChar char="●"/>
            </a:pPr>
            <a:r>
              <a:rPr lang="en-GB"/>
              <a:t>SAP HANA pre provisioned </a:t>
            </a:r>
            <a:endParaRPr/>
          </a:p>
          <a:p>
            <a:pPr indent="-292100" lvl="0" marL="457200" rtl="0">
              <a:spcBef>
                <a:spcPts val="0"/>
              </a:spcBef>
              <a:spcAft>
                <a:spcPts val="0"/>
              </a:spcAft>
              <a:buSzPts val="1000"/>
              <a:buChar char="●"/>
            </a:pPr>
            <a:r>
              <a:rPr lang="en-GB"/>
              <a:t>SSH available - root/password</a:t>
            </a:r>
            <a:endParaRPr/>
          </a:p>
          <a:p>
            <a:pPr indent="0" lvl="0" marL="0" marR="0" rtl="0" algn="l">
              <a:lnSpc>
                <a:spcPct val="115000"/>
              </a:lnSpc>
              <a:spcBef>
                <a:spcPts val="600"/>
              </a:spcBef>
              <a:spcAft>
                <a:spcPts val="0"/>
              </a:spcAft>
              <a:buNone/>
            </a:pPr>
            <a:r>
              <a:t/>
            </a:r>
            <a:endParaRPr/>
          </a:p>
        </p:txBody>
      </p:sp>
      <p:sp>
        <p:nvSpPr>
          <p:cNvPr id="206" name="Shape 206"/>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WORKSHOP ENVIRONMENT</a:t>
            </a:r>
            <a:endParaRPr/>
          </a:p>
        </p:txBody>
      </p:sp>
      <p:sp>
        <p:nvSpPr>
          <p:cNvPr id="207" name="Shape 207"/>
          <p:cNvSpPr txBox="1"/>
          <p:nvPr>
            <p:ph idx="2" type="subTitle"/>
          </p:nvPr>
        </p:nvSpPr>
        <p:spPr>
          <a:xfrm>
            <a:off x="826650" y="929775"/>
            <a:ext cx="7490700" cy="328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RHEL 7.2 Instance </a:t>
            </a:r>
            <a:endParaRPr/>
          </a:p>
        </p:txBody>
      </p:sp>
      <p:pic>
        <p:nvPicPr>
          <p:cNvPr id="208" name="Shape 208"/>
          <p:cNvPicPr preferRelativeResize="0"/>
          <p:nvPr/>
        </p:nvPicPr>
        <p:blipFill>
          <a:blip r:embed="rId3">
            <a:alphaModFix/>
          </a:blip>
          <a:stretch>
            <a:fillRect/>
          </a:stretch>
        </p:blipFill>
        <p:spPr>
          <a:xfrm>
            <a:off x="648175" y="1805475"/>
            <a:ext cx="2780409" cy="24654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9" name="Shape 409"/>
        <p:cNvGrpSpPr/>
        <p:nvPr/>
      </p:nvGrpSpPr>
      <p:grpSpPr>
        <a:xfrm>
          <a:off x="0" y="0"/>
          <a:ext cx="0" cy="0"/>
          <a:chOff x="0" y="0"/>
          <a:chExt cx="0" cy="0"/>
        </a:xfrm>
      </p:grpSpPr>
      <p:sp>
        <p:nvSpPr>
          <p:cNvPr id="410" name="Shape 410"/>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Clr>
                <a:srgbClr val="FFFFFF"/>
              </a:buClr>
              <a:buSzPts val="1000"/>
              <a:buChar char="●"/>
            </a:pPr>
            <a:r>
              <a:rPr lang="en-GB">
                <a:solidFill>
                  <a:srgbClr val="FFFFFF"/>
                </a:solidFill>
              </a:rPr>
              <a:t>Fencing is a key feature of the cluster. Without correct fencing, the cluster does not work. So make yourself familiar with a suitable fencing method in your environment.</a:t>
            </a:r>
            <a:endParaRPr>
              <a:solidFill>
                <a:srgbClr val="FFFFFF"/>
              </a:solidFill>
            </a:endParaRPr>
          </a:p>
          <a:p>
            <a:pPr indent="-292100" lvl="0" marL="457200" rtl="0">
              <a:spcBef>
                <a:spcPts val="0"/>
              </a:spcBef>
              <a:spcAft>
                <a:spcPts val="0"/>
              </a:spcAft>
              <a:buClr>
                <a:srgbClr val="FFFFFF"/>
              </a:buClr>
              <a:buSzPts val="1000"/>
              <a:buChar char="●"/>
            </a:pPr>
            <a:r>
              <a:rPr lang="en-GB">
                <a:solidFill>
                  <a:srgbClr val="FFFFFF"/>
                </a:solidFill>
              </a:rPr>
              <a:t>In RHEV or VMWare create a fencing account for each cluster, with appropriate permission to start &amp; stop the VMs of this cluster.</a:t>
            </a:r>
            <a:endParaRPr>
              <a:solidFill>
                <a:srgbClr val="FFFFFF"/>
              </a:solidFill>
            </a:endParaRPr>
          </a:p>
          <a:p>
            <a:pPr indent="-292100" lvl="0" marL="457200" rtl="0">
              <a:spcBef>
                <a:spcPts val="0"/>
              </a:spcBef>
              <a:spcAft>
                <a:spcPts val="0"/>
              </a:spcAft>
              <a:buClr>
                <a:srgbClr val="FFFFFF"/>
              </a:buClr>
              <a:buSzPts val="1000"/>
              <a:buChar char="●"/>
            </a:pPr>
            <a:r>
              <a:rPr lang="en-GB">
                <a:solidFill>
                  <a:srgbClr val="FFFFFF"/>
                </a:solidFill>
              </a:rPr>
              <a:t>Test your fencing methods</a:t>
            </a:r>
            <a:endParaRPr>
              <a:solidFill>
                <a:srgbClr val="FFFFFF"/>
              </a:solidFill>
            </a:endParaRPr>
          </a:p>
          <a:p>
            <a:pPr indent="0" lvl="0" marL="0" rtl="0">
              <a:spcBef>
                <a:spcPts val="600"/>
              </a:spcBef>
              <a:spcAft>
                <a:spcPts val="0"/>
              </a:spcAft>
              <a:buNone/>
            </a:pPr>
            <a:r>
              <a:t/>
            </a:r>
            <a:endParaRPr>
              <a:solidFill>
                <a:srgbClr val="FFFFFF"/>
              </a:solidFill>
            </a:endParaRPr>
          </a:p>
        </p:txBody>
      </p:sp>
      <p:sp>
        <p:nvSpPr>
          <p:cNvPr id="411" name="Shape 411"/>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Setup Pacemaker Cluster</a:t>
            </a:r>
            <a:endParaRPr/>
          </a:p>
        </p:txBody>
      </p:sp>
      <p:sp>
        <p:nvSpPr>
          <p:cNvPr id="412" name="Shape 412"/>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Configure fencing (STONITH)</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6" name="Shape 416"/>
        <p:cNvGrpSpPr/>
        <p:nvPr/>
      </p:nvGrpSpPr>
      <p:grpSpPr>
        <a:xfrm>
          <a:off x="0" y="0"/>
          <a:ext cx="0" cy="0"/>
          <a:chOff x="0" y="0"/>
          <a:chExt cx="0" cy="0"/>
        </a:xfrm>
      </p:grpSpPr>
      <p:sp>
        <p:nvSpPr>
          <p:cNvPr id="417" name="Shape 417"/>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Clr>
                <a:srgbClr val="FFFFFF"/>
              </a:buClr>
              <a:buSzPts val="1000"/>
              <a:buChar char="●"/>
            </a:pPr>
            <a:r>
              <a:rPr lang="en-GB">
                <a:solidFill>
                  <a:srgbClr val="FFFFFF"/>
                </a:solidFill>
              </a:rPr>
              <a:t>List the nodes available on rhev for fencing:</a:t>
            </a:r>
            <a:br>
              <a:rPr lang="en-GB">
                <a:solidFill>
                  <a:srgbClr val="FFFFFF"/>
                </a:solidFill>
              </a:rPr>
            </a:br>
            <a:br>
              <a:rPr lang="en-GB">
                <a:solidFill>
                  <a:srgbClr val="FFFFFF"/>
                </a:solidFill>
              </a:rPr>
            </a:br>
            <a:br>
              <a:rPr lang="en-GB">
                <a:solidFill>
                  <a:srgbClr val="FFFFFF"/>
                </a:solidFill>
              </a:rPr>
            </a:br>
            <a:br>
              <a:rPr lang="en-GB">
                <a:solidFill>
                  <a:srgbClr val="FFFFFF"/>
                </a:solidFill>
              </a:rPr>
            </a:br>
            <a:br>
              <a:rPr lang="en-GB">
                <a:solidFill>
                  <a:srgbClr val="FFFFFF"/>
                </a:solidFill>
              </a:rPr>
            </a:br>
            <a:endParaRPr>
              <a:solidFill>
                <a:srgbClr val="FFFFFF"/>
              </a:solidFill>
            </a:endParaRPr>
          </a:p>
          <a:p>
            <a:pPr indent="-292100" lvl="0" marL="457200" rtl="0">
              <a:spcBef>
                <a:spcPts val="0"/>
              </a:spcBef>
              <a:spcAft>
                <a:spcPts val="0"/>
              </a:spcAft>
              <a:buClr>
                <a:srgbClr val="FFFFFF"/>
              </a:buClr>
              <a:buSzPts val="1000"/>
              <a:buChar char="●"/>
            </a:pPr>
            <a:r>
              <a:rPr lang="en-GB">
                <a:solidFill>
                  <a:srgbClr val="FFFFFF"/>
                </a:solidFill>
              </a:rPr>
              <a:t>Find your nodes and remember the names (refer to as vm-name)</a:t>
            </a:r>
            <a:endParaRPr>
              <a:solidFill>
                <a:srgbClr val="FFFFFF"/>
              </a:solidFill>
            </a:endParaRPr>
          </a:p>
          <a:p>
            <a:pPr indent="-292100" lvl="0" marL="457200" rtl="0">
              <a:spcBef>
                <a:spcPts val="0"/>
              </a:spcBef>
              <a:spcAft>
                <a:spcPts val="0"/>
              </a:spcAft>
              <a:buClr>
                <a:srgbClr val="FFFFFF"/>
              </a:buClr>
              <a:buSzPts val="1000"/>
              <a:buChar char="●"/>
            </a:pPr>
            <a:r>
              <a:rPr lang="en-GB">
                <a:solidFill>
                  <a:srgbClr val="FFFFFF"/>
                </a:solidFill>
              </a:rPr>
              <a:t>You can check the status of each node with </a:t>
            </a:r>
            <a:endParaRPr>
              <a:solidFill>
                <a:srgbClr val="FFFFFF"/>
              </a:solidFill>
            </a:endParaRPr>
          </a:p>
          <a:p>
            <a:pPr indent="0" lvl="0" marL="0" rtl="0">
              <a:spcBef>
                <a:spcPts val="600"/>
              </a:spcBef>
              <a:spcAft>
                <a:spcPts val="0"/>
              </a:spcAft>
              <a:buNone/>
            </a:pPr>
            <a:r>
              <a:t/>
            </a:r>
            <a:endParaRPr>
              <a:solidFill>
                <a:srgbClr val="FFFFFF"/>
              </a:solidFill>
            </a:endParaRPr>
          </a:p>
        </p:txBody>
      </p:sp>
      <p:sp>
        <p:nvSpPr>
          <p:cNvPr id="418" name="Shape 418"/>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Setup Pacemaker Cluster</a:t>
            </a:r>
            <a:endParaRPr/>
          </a:p>
        </p:txBody>
      </p:sp>
      <p:sp>
        <p:nvSpPr>
          <p:cNvPr id="419" name="Shape 419"/>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Configure fencing (STONITH)</a:t>
            </a:r>
            <a:endParaRPr/>
          </a:p>
        </p:txBody>
      </p:sp>
      <p:sp>
        <p:nvSpPr>
          <p:cNvPr id="420" name="Shape 420"/>
          <p:cNvSpPr txBox="1"/>
          <p:nvPr/>
        </p:nvSpPr>
        <p:spPr>
          <a:xfrm>
            <a:off x="826700" y="2141900"/>
            <a:ext cx="7490700" cy="10632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a:t>
            </a:r>
            <a:r>
              <a:rPr lang="en-GB" sz="1000">
                <a:solidFill>
                  <a:schemeClr val="dk1"/>
                </a:solidFill>
                <a:latin typeface="Consolas"/>
                <a:ea typeface="Consolas"/>
                <a:cs typeface="Consolas"/>
                <a:sym typeface="Consolas"/>
              </a:rPr>
              <a:t>fence_rhevm</a:t>
            </a:r>
            <a:r>
              <a:rPr lang="en-GB" sz="1000">
                <a:solidFill>
                  <a:schemeClr val="dk1"/>
                </a:solidFill>
                <a:latin typeface="Consolas"/>
                <a:ea typeface="Consolas"/>
                <a:cs typeface="Consolas"/>
                <a:sym typeface="Consolas"/>
              </a:rPr>
              <a:t> </a:t>
            </a:r>
            <a:r>
              <a:rPr lang="en-GB" sz="1000">
                <a:solidFill>
                  <a:schemeClr val="dk1"/>
                </a:solidFill>
                <a:latin typeface="Consolas"/>
                <a:ea typeface="Consolas"/>
                <a:cs typeface="Consolas"/>
                <a:sym typeface="Consolas"/>
              </a:rPr>
              <a:t>-a rhevm.example.net -l fence@example.net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 fenceRH -z -o list --shell-timeout=60 </a:t>
            </a:r>
            <a:r>
              <a:rPr lang="en-GB" sz="1000">
                <a:solidFill>
                  <a:schemeClr val="dk1"/>
                </a:solidFill>
                <a:latin typeface="Consolas"/>
                <a:ea typeface="Consolas"/>
                <a:cs typeface="Consolas"/>
                <a:sym typeface="Consolas"/>
              </a:rPr>
              <a:t>--api-path=/ovirt-engine/api/v3/</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1000">
                <a:solidFill>
                  <a:schemeClr val="dk1"/>
                </a:solidFill>
                <a:latin typeface="Consolas"/>
                <a:ea typeface="Consolas"/>
                <a:cs typeface="Consolas"/>
                <a:sym typeface="Consolas"/>
              </a:rPr>
              <a:t>[...]</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1000">
                <a:solidFill>
                  <a:schemeClr val="dk1"/>
                </a:solidFill>
                <a:latin typeface="Consolas"/>
                <a:ea typeface="Consolas"/>
                <a:cs typeface="Consolas"/>
                <a:sym typeface="Consolas"/>
              </a:rPr>
              <a:t>vmhana01,</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1000">
                <a:solidFill>
                  <a:schemeClr val="dk1"/>
                </a:solidFill>
                <a:latin typeface="Consolas"/>
                <a:ea typeface="Consolas"/>
                <a:cs typeface="Consolas"/>
                <a:sym typeface="Consolas"/>
              </a:rPr>
              <a:t>vmhana02</a:t>
            </a:r>
            <a:r>
              <a:rPr lang="en-GB" sz="1000">
                <a:solidFill>
                  <a:schemeClr val="dk1"/>
                </a:solidFill>
                <a:latin typeface="Consolas"/>
                <a:ea typeface="Consolas"/>
                <a:cs typeface="Consolas"/>
                <a:sym typeface="Consolas"/>
              </a:rPr>
              <a:t>,</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a:t>
            </a:r>
            <a:endParaRPr sz="1000">
              <a:solidFill>
                <a:schemeClr val="dk1"/>
              </a:solidFill>
              <a:latin typeface="Consolas"/>
              <a:ea typeface="Consolas"/>
              <a:cs typeface="Consolas"/>
              <a:sym typeface="Consolas"/>
            </a:endParaRPr>
          </a:p>
        </p:txBody>
      </p:sp>
      <p:sp>
        <p:nvSpPr>
          <p:cNvPr id="421" name="Shape 421"/>
          <p:cNvSpPr txBox="1"/>
          <p:nvPr/>
        </p:nvSpPr>
        <p:spPr>
          <a:xfrm>
            <a:off x="826700" y="3818300"/>
            <a:ext cx="7605900" cy="5952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fence_rhevm -a rhevm.example.net -l fence@example.net -p fenceRH -z -o status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-n &lt;vm-name&gt; --shell-timeout=60 </a:t>
            </a:r>
            <a:r>
              <a:rPr lang="en-GB" sz="1000">
                <a:solidFill>
                  <a:schemeClr val="dk1"/>
                </a:solidFill>
                <a:latin typeface="Consolas"/>
                <a:ea typeface="Consolas"/>
                <a:cs typeface="Consolas"/>
                <a:sym typeface="Consolas"/>
              </a:rPr>
              <a:t>--api-path=/ovirt-engine/api/v3/</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Status: On</a:t>
            </a:r>
            <a:endParaRPr sz="1000">
              <a:solidFill>
                <a:schemeClr val="dk1"/>
              </a:solidFill>
              <a:latin typeface="Consolas"/>
              <a:ea typeface="Consolas"/>
              <a:cs typeface="Consolas"/>
              <a:sym typeface="Consola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5" name="Shape 425"/>
        <p:cNvGrpSpPr/>
        <p:nvPr/>
      </p:nvGrpSpPr>
      <p:grpSpPr>
        <a:xfrm>
          <a:off x="0" y="0"/>
          <a:ext cx="0" cy="0"/>
          <a:chOff x="0" y="0"/>
          <a:chExt cx="0" cy="0"/>
        </a:xfrm>
      </p:grpSpPr>
      <p:sp>
        <p:nvSpPr>
          <p:cNvPr id="426" name="Shape 426"/>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Clr>
                <a:srgbClr val="FFFFFF"/>
              </a:buClr>
              <a:buSzPts val="1000"/>
              <a:buChar char="●"/>
            </a:pPr>
            <a:r>
              <a:rPr lang="en-GB">
                <a:solidFill>
                  <a:srgbClr val="FFFFFF"/>
                </a:solidFill>
              </a:rPr>
              <a:t>Create fencing for your two devices:</a:t>
            </a:r>
            <a:br>
              <a:rPr lang="en-GB">
                <a:solidFill>
                  <a:srgbClr val="FFFFFF"/>
                </a:solidFill>
              </a:rPr>
            </a:br>
            <a:br>
              <a:rPr lang="en-GB">
                <a:solidFill>
                  <a:srgbClr val="FFFFFF"/>
                </a:solidFill>
              </a:rPr>
            </a:br>
            <a:br>
              <a:rPr lang="en-GB">
                <a:solidFill>
                  <a:srgbClr val="FFFFFF"/>
                </a:solidFill>
              </a:rPr>
            </a:br>
            <a:br>
              <a:rPr lang="en-GB">
                <a:solidFill>
                  <a:srgbClr val="FFFFFF"/>
                </a:solidFill>
              </a:rPr>
            </a:br>
            <a:br>
              <a:rPr lang="en-GB">
                <a:solidFill>
                  <a:srgbClr val="FFFFFF"/>
                </a:solidFill>
              </a:rPr>
            </a:br>
            <a:br>
              <a:rPr lang="en-GB">
                <a:solidFill>
                  <a:srgbClr val="FFFFFF"/>
                </a:solidFill>
              </a:rPr>
            </a:br>
            <a:endParaRPr>
              <a:solidFill>
                <a:srgbClr val="FFFFFF"/>
              </a:solidFill>
            </a:endParaRPr>
          </a:p>
          <a:p>
            <a:pPr indent="-292100" lvl="0" marL="457200" rtl="0">
              <a:spcBef>
                <a:spcPts val="0"/>
              </a:spcBef>
              <a:spcAft>
                <a:spcPts val="0"/>
              </a:spcAft>
              <a:buClr>
                <a:srgbClr val="FFFFFF"/>
              </a:buClr>
              <a:buSzPts val="1000"/>
              <a:buChar char="●"/>
            </a:pPr>
            <a:r>
              <a:rPr lang="en-GB">
                <a:solidFill>
                  <a:srgbClr val="FFFFFF"/>
                </a:solidFill>
              </a:rPr>
              <a:t>Check fencing  configuration </a:t>
            </a:r>
            <a:endParaRPr>
              <a:solidFill>
                <a:srgbClr val="FFFFFF"/>
              </a:solidFill>
            </a:endParaRPr>
          </a:p>
        </p:txBody>
      </p:sp>
      <p:sp>
        <p:nvSpPr>
          <p:cNvPr id="427" name="Shape 427"/>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Setup Pacemaker Cluster</a:t>
            </a:r>
            <a:endParaRPr/>
          </a:p>
        </p:txBody>
      </p:sp>
      <p:sp>
        <p:nvSpPr>
          <p:cNvPr id="428" name="Shape 428"/>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Configure fencing (STONITH)</a:t>
            </a:r>
            <a:endParaRPr/>
          </a:p>
        </p:txBody>
      </p:sp>
      <p:sp>
        <p:nvSpPr>
          <p:cNvPr id="429" name="Shape 429"/>
          <p:cNvSpPr txBox="1"/>
          <p:nvPr/>
        </p:nvSpPr>
        <p:spPr>
          <a:xfrm>
            <a:off x="826700" y="2141900"/>
            <a:ext cx="7490700" cy="13158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a:t>
            </a:r>
            <a:r>
              <a:rPr lang="en-GB" sz="1000">
                <a:solidFill>
                  <a:schemeClr val="dk1"/>
                </a:solidFill>
                <a:latin typeface="Consolas"/>
                <a:ea typeface="Consolas"/>
                <a:cs typeface="Consolas"/>
                <a:sym typeface="Consolas"/>
              </a:rPr>
              <a:t>pcs stonith create rhevfence01 fence_rhevm stonith-timeout=120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pcmk_host_map="&lt;dnsname&gt;:&lt;vmname&gt;” ipaddr=rhevm.example.net ssl=1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login=fence@example.net passwd=fenceRH </a:t>
            </a:r>
            <a:r>
              <a:rPr b="1" lang="en-GB" sz="1000">
                <a:solidFill>
                  <a:srgbClr val="434343"/>
                </a:solidFill>
                <a:latin typeface="Consolas"/>
                <a:ea typeface="Consolas"/>
                <a:cs typeface="Consolas"/>
                <a:sym typeface="Consolas"/>
              </a:rPr>
              <a:t>shell_timeout=60</a:t>
            </a:r>
            <a:endParaRPr b="1" sz="1000">
              <a:solidFill>
                <a:srgbClr val="434343"/>
              </a:solidFill>
              <a:latin typeface="Consolas"/>
              <a:ea typeface="Consolas"/>
              <a:cs typeface="Consolas"/>
              <a:sym typeface="Consolas"/>
            </a:endParaRPr>
          </a:p>
          <a:p>
            <a:pPr indent="0" lvl="0" marL="457200" rtl="0">
              <a:lnSpc>
                <a:spcPct val="115000"/>
              </a:lnSpc>
              <a:spcBef>
                <a:spcPts val="0"/>
              </a:spcBef>
              <a:spcAft>
                <a:spcPts val="0"/>
              </a:spcAft>
              <a:buNone/>
            </a:pPr>
            <a:r>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stonith create rhevfence02 fence_rhevm stonith-timeout=120 delay=30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pcmk_host_map="vmhana02:vmhana02-mcs-hpemea-net” ipaddr=rhevm.example.net ssl=1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login=fence@example.net passwd=fenceRH </a:t>
            </a:r>
            <a:r>
              <a:rPr b="1" lang="en-GB" sz="1000">
                <a:solidFill>
                  <a:srgbClr val="434343"/>
                </a:solidFill>
                <a:latin typeface="Consolas"/>
                <a:ea typeface="Consolas"/>
                <a:cs typeface="Consolas"/>
                <a:sym typeface="Consolas"/>
              </a:rPr>
              <a:t>shell_timeout=60</a:t>
            </a:r>
            <a:endParaRPr b="1" sz="1000">
              <a:solidFill>
                <a:schemeClr val="dk1"/>
              </a:solidFill>
              <a:latin typeface="Consolas"/>
              <a:ea typeface="Consolas"/>
              <a:cs typeface="Consolas"/>
              <a:sym typeface="Consolas"/>
            </a:endParaRPr>
          </a:p>
        </p:txBody>
      </p:sp>
      <p:sp>
        <p:nvSpPr>
          <p:cNvPr id="430" name="Shape 430"/>
          <p:cNvSpPr txBox="1"/>
          <p:nvPr/>
        </p:nvSpPr>
        <p:spPr>
          <a:xfrm>
            <a:off x="826700" y="3818300"/>
            <a:ext cx="7490700" cy="5952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stonith show --full</a:t>
            </a:r>
            <a:endParaRPr sz="1000">
              <a:solidFill>
                <a:schemeClr val="dk1"/>
              </a:solidFill>
              <a:latin typeface="Consolas"/>
              <a:ea typeface="Consolas"/>
              <a:cs typeface="Consolas"/>
              <a:sym typeface="Consola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4" name="Shape 434"/>
        <p:cNvGrpSpPr/>
        <p:nvPr/>
      </p:nvGrpSpPr>
      <p:grpSpPr>
        <a:xfrm>
          <a:off x="0" y="0"/>
          <a:ext cx="0" cy="0"/>
          <a:chOff x="0" y="0"/>
          <a:chExt cx="0" cy="0"/>
        </a:xfrm>
      </p:grpSpPr>
      <p:sp>
        <p:nvSpPr>
          <p:cNvPr id="435" name="Shape 435"/>
          <p:cNvSpPr txBox="1"/>
          <p:nvPr>
            <p:ph idx="1" type="body"/>
          </p:nvPr>
        </p:nvSpPr>
        <p:spPr>
          <a:xfrm>
            <a:off x="826700" y="1397325"/>
            <a:ext cx="7490700" cy="26448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lang="en-GB">
                <a:solidFill>
                  <a:srgbClr val="FFFFFF"/>
                </a:solidFill>
              </a:rPr>
              <a:t>Before you continue with setup, make sure your fencing is working. It’s a good idea to shut down the HANA database before testing fencing.</a:t>
            </a:r>
            <a:endParaRPr>
              <a:solidFill>
                <a:srgbClr val="FFFFFF"/>
              </a:solidFill>
            </a:endParaRPr>
          </a:p>
          <a:p>
            <a:pPr indent="0" lvl="0" marL="0" rtl="0">
              <a:spcBef>
                <a:spcPts val="600"/>
              </a:spcBef>
              <a:spcAft>
                <a:spcPts val="0"/>
              </a:spcAft>
              <a:buNone/>
            </a:pPr>
            <a:r>
              <a:t/>
            </a:r>
            <a:endParaRPr>
              <a:solidFill>
                <a:srgbClr val="FFFFFF"/>
              </a:solidFill>
            </a:endParaRPr>
          </a:p>
          <a:p>
            <a:pPr indent="0" lvl="0" marL="0" rtl="0">
              <a:spcBef>
                <a:spcPts val="600"/>
              </a:spcBef>
              <a:spcAft>
                <a:spcPts val="0"/>
              </a:spcAft>
              <a:buNone/>
            </a:pPr>
            <a:r>
              <a:t/>
            </a:r>
            <a:endParaRPr>
              <a:solidFill>
                <a:srgbClr val="FFFFFF"/>
              </a:solidFill>
            </a:endParaRPr>
          </a:p>
          <a:p>
            <a:pPr indent="0" lvl="0" marL="0" rtl="0">
              <a:spcBef>
                <a:spcPts val="600"/>
              </a:spcBef>
              <a:spcAft>
                <a:spcPts val="0"/>
              </a:spcAft>
              <a:buNone/>
            </a:pPr>
            <a:r>
              <a:rPr lang="en-GB">
                <a:solidFill>
                  <a:srgbClr val="FFFFFF"/>
                </a:solidFill>
              </a:rPr>
              <a:t>The fenced host should reboot and rejoin the cluster once pacemaker is started. Check with </a:t>
            </a:r>
            <a:endParaRPr>
              <a:solidFill>
                <a:srgbClr val="FFFFFF"/>
              </a:solidFill>
            </a:endParaRPr>
          </a:p>
        </p:txBody>
      </p:sp>
      <p:sp>
        <p:nvSpPr>
          <p:cNvPr id="436" name="Shape 436"/>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Setup Pacemaker Cluster</a:t>
            </a:r>
            <a:endParaRPr/>
          </a:p>
        </p:txBody>
      </p:sp>
      <p:sp>
        <p:nvSpPr>
          <p:cNvPr id="437" name="Shape 437"/>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Configure fencing (STONITH)</a:t>
            </a:r>
            <a:endParaRPr/>
          </a:p>
        </p:txBody>
      </p:sp>
      <p:sp>
        <p:nvSpPr>
          <p:cNvPr id="438" name="Shape 438"/>
          <p:cNvSpPr txBox="1"/>
          <p:nvPr/>
        </p:nvSpPr>
        <p:spPr>
          <a:xfrm>
            <a:off x="807825" y="2209450"/>
            <a:ext cx="7490700" cy="3888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stonith fence &lt;hostname&gt;</a:t>
            </a:r>
            <a:endParaRPr sz="1000">
              <a:solidFill>
                <a:schemeClr val="dk1"/>
              </a:solidFill>
              <a:latin typeface="Consolas"/>
              <a:ea typeface="Consolas"/>
              <a:cs typeface="Consolas"/>
              <a:sym typeface="Consolas"/>
            </a:endParaRPr>
          </a:p>
        </p:txBody>
      </p:sp>
      <p:sp>
        <p:nvSpPr>
          <p:cNvPr id="439" name="Shape 439"/>
          <p:cNvSpPr txBox="1"/>
          <p:nvPr/>
        </p:nvSpPr>
        <p:spPr>
          <a:xfrm>
            <a:off x="826700" y="3013075"/>
            <a:ext cx="7653600" cy="15822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status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1000">
                <a:solidFill>
                  <a:schemeClr val="dk1"/>
                </a:solidFill>
                <a:latin typeface="Consolas"/>
                <a:ea typeface="Consolas"/>
                <a:cs typeface="Consolas"/>
                <a:sym typeface="Consolas"/>
              </a:rPr>
              <a:t>Online: [ vmhanaXX vmhanaYY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1000">
                <a:solidFill>
                  <a:schemeClr val="dk1"/>
                </a:solidFill>
                <a:latin typeface="Consolas"/>
                <a:ea typeface="Consolas"/>
                <a:cs typeface="Consolas"/>
                <a:sym typeface="Consolas"/>
              </a:rPr>
              <a:t>Full list of resources:</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1000">
                <a:solidFill>
                  <a:schemeClr val="dk1"/>
                </a:solidFill>
                <a:latin typeface="Consolas"/>
                <a:ea typeface="Consolas"/>
                <a:cs typeface="Consolas"/>
                <a:sym typeface="Consolas"/>
              </a:rPr>
              <a:t> rhevfence02    (stonith:fence_rhevm):    Started vmhanaXX</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1000">
                <a:solidFill>
                  <a:schemeClr val="dk1"/>
                </a:solidFill>
                <a:latin typeface="Consolas"/>
                <a:ea typeface="Consolas"/>
                <a:cs typeface="Consolas"/>
                <a:sym typeface="Consolas"/>
              </a:rPr>
              <a:t> rhevfence01    (stonith:fence_rhevm):    Started vmhanaYY</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a:t>
            </a:r>
            <a:endParaRPr sz="1000">
              <a:solidFill>
                <a:schemeClr val="dk1"/>
              </a:solidFill>
              <a:latin typeface="Consolas"/>
              <a:ea typeface="Consolas"/>
              <a:cs typeface="Consolas"/>
              <a:sym typeface="Consola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3" name="Shape 443"/>
        <p:cNvGrpSpPr/>
        <p:nvPr/>
      </p:nvGrpSpPr>
      <p:grpSpPr>
        <a:xfrm>
          <a:off x="0" y="0"/>
          <a:ext cx="0" cy="0"/>
          <a:chOff x="0" y="0"/>
          <a:chExt cx="0" cy="0"/>
        </a:xfrm>
      </p:grpSpPr>
      <p:sp>
        <p:nvSpPr>
          <p:cNvPr id="444" name="Shape 444"/>
          <p:cNvSpPr txBox="1"/>
          <p:nvPr>
            <p:ph type="title"/>
          </p:nvPr>
        </p:nvSpPr>
        <p:spPr>
          <a:xfrm>
            <a:off x="826650" y="1660725"/>
            <a:ext cx="7490700" cy="18222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lang="en-GB"/>
              <a:t>Pacemaker Cluster</a:t>
            </a:r>
            <a:endParaRPr/>
          </a:p>
          <a:p>
            <a:pPr indent="0" lvl="0" marL="0" rtl="0">
              <a:spcBef>
                <a:spcPts val="0"/>
              </a:spcBef>
              <a:spcAft>
                <a:spcPts val="0"/>
              </a:spcAft>
              <a:buNone/>
            </a:pPr>
            <a:r>
              <a:rPr lang="en-GB"/>
              <a:t>Resource Configuration</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8" name="Shape 448"/>
        <p:cNvGrpSpPr/>
        <p:nvPr/>
      </p:nvGrpSpPr>
      <p:grpSpPr>
        <a:xfrm>
          <a:off x="0" y="0"/>
          <a:ext cx="0" cy="0"/>
          <a:chOff x="0" y="0"/>
          <a:chExt cx="0" cy="0"/>
        </a:xfrm>
      </p:grpSpPr>
      <p:sp>
        <p:nvSpPr>
          <p:cNvPr id="449" name="Shape 449"/>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Start your HANA databases again and check synchronisation status</a:t>
            </a:r>
            <a:endParaRPr/>
          </a:p>
          <a:p>
            <a:pPr indent="-292100" lvl="0" marL="457200" rtl="0">
              <a:spcBef>
                <a:spcPts val="0"/>
              </a:spcBef>
              <a:spcAft>
                <a:spcPts val="0"/>
              </a:spcAft>
              <a:buSzPts val="1000"/>
              <a:buChar char="●"/>
            </a:pPr>
            <a:r>
              <a:rPr lang="en-GB"/>
              <a:t>Note your address for the Virtual IP  (192.168.26.xxx in this example)</a:t>
            </a:r>
            <a:endParaRPr/>
          </a:p>
          <a:p>
            <a:pPr indent="-292100" lvl="0" marL="457200" rtl="0">
              <a:spcBef>
                <a:spcPts val="0"/>
              </a:spcBef>
              <a:spcAft>
                <a:spcPts val="0"/>
              </a:spcAft>
              <a:buSzPts val="1000"/>
              <a:buChar char="●"/>
            </a:pPr>
            <a:r>
              <a:rPr lang="en-GB"/>
              <a:t>Create the resource:</a:t>
            </a:r>
            <a:endParaRPr/>
          </a:p>
          <a:p>
            <a:pPr indent="0" lvl="0" marL="0">
              <a:spcBef>
                <a:spcPts val="600"/>
              </a:spcBef>
              <a:spcAft>
                <a:spcPts val="0"/>
              </a:spcAft>
              <a:buNone/>
            </a:pPr>
            <a:r>
              <a:t/>
            </a:r>
            <a:endParaRPr/>
          </a:p>
        </p:txBody>
      </p:sp>
      <p:sp>
        <p:nvSpPr>
          <p:cNvPr id="450" name="Shape 450"/>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GB"/>
              <a:t>Setup Pacemaker Cluster</a:t>
            </a:r>
            <a:endParaRPr/>
          </a:p>
        </p:txBody>
      </p:sp>
      <p:sp>
        <p:nvSpPr>
          <p:cNvPr id="451" name="Shape 451"/>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Create resource</a:t>
            </a:r>
            <a:r>
              <a:rPr lang="en-GB"/>
              <a:t> for virtual IP</a:t>
            </a:r>
            <a:endParaRPr/>
          </a:p>
        </p:txBody>
      </p:sp>
      <p:sp>
        <p:nvSpPr>
          <p:cNvPr id="452" name="Shape 452"/>
          <p:cNvSpPr txBox="1"/>
          <p:nvPr/>
        </p:nvSpPr>
        <p:spPr>
          <a:xfrm>
            <a:off x="826700" y="2980100"/>
            <a:ext cx="7490700" cy="4869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a:t>
            </a:r>
            <a:r>
              <a:rPr lang="en-GB" sz="1000">
                <a:solidFill>
                  <a:schemeClr val="dk1"/>
                </a:solidFill>
                <a:latin typeface="Consolas"/>
                <a:ea typeface="Consolas"/>
                <a:cs typeface="Consolas"/>
                <a:sym typeface="Consolas"/>
              </a:rPr>
              <a:t>resource create rsc_ip_SAPHana_HMC_HDB01 IPaddr2 ip=192.168.26.XXX</a:t>
            </a:r>
            <a:endParaRPr sz="1000">
              <a:solidFill>
                <a:schemeClr val="dk1"/>
              </a:solidFill>
              <a:latin typeface="Consolas"/>
              <a:ea typeface="Consolas"/>
              <a:cs typeface="Consolas"/>
              <a:sym typeface="Consola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6" name="Shape 456"/>
        <p:cNvGrpSpPr/>
        <p:nvPr/>
      </p:nvGrpSpPr>
      <p:grpSpPr>
        <a:xfrm>
          <a:off x="0" y="0"/>
          <a:ext cx="0" cy="0"/>
          <a:chOff x="0" y="0"/>
          <a:chExt cx="0" cy="0"/>
        </a:xfrm>
      </p:grpSpPr>
      <p:sp>
        <p:nvSpPr>
          <p:cNvPr id="457" name="Shape 457"/>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Inspect the SAP Hana cluster agent with</a:t>
            </a:r>
            <a:br>
              <a:rPr lang="en-GB"/>
            </a:br>
            <a:br>
              <a:rPr lang="en-GB"/>
            </a:br>
            <a:endParaRPr/>
          </a:p>
          <a:p>
            <a:pPr indent="-292100" lvl="0" marL="457200" rtl="0">
              <a:spcBef>
                <a:spcPts val="0"/>
              </a:spcBef>
              <a:spcAft>
                <a:spcPts val="0"/>
              </a:spcAft>
              <a:buSzPts val="1000"/>
              <a:buChar char="●"/>
            </a:pPr>
            <a:r>
              <a:rPr lang="en-GB"/>
              <a:t>Create SAPHanaTopology resource</a:t>
            </a:r>
            <a:endParaRPr/>
          </a:p>
          <a:p>
            <a:pPr indent="0" lvl="0" marL="0" rtl="0">
              <a:spcBef>
                <a:spcPts val="600"/>
              </a:spcBef>
              <a:spcAft>
                <a:spcPts val="0"/>
              </a:spcAft>
              <a:buNone/>
            </a:pPr>
            <a:r>
              <a:t/>
            </a:r>
            <a:endParaRPr/>
          </a:p>
        </p:txBody>
      </p:sp>
      <p:sp>
        <p:nvSpPr>
          <p:cNvPr id="458" name="Shape 458"/>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Setup Pacemaker Cluster</a:t>
            </a:r>
            <a:endParaRPr/>
          </a:p>
        </p:txBody>
      </p:sp>
      <p:sp>
        <p:nvSpPr>
          <p:cNvPr id="459" name="Shape 459"/>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Create the SAPHanaTopology resource</a:t>
            </a:r>
            <a:endParaRPr/>
          </a:p>
        </p:txBody>
      </p:sp>
      <p:sp>
        <p:nvSpPr>
          <p:cNvPr id="460" name="Shape 460"/>
          <p:cNvSpPr txBox="1"/>
          <p:nvPr/>
        </p:nvSpPr>
        <p:spPr>
          <a:xfrm>
            <a:off x="826700" y="2065700"/>
            <a:ext cx="7490700" cy="3807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a:t>
            </a:r>
            <a:r>
              <a:rPr lang="en-GB" sz="1000">
                <a:solidFill>
                  <a:schemeClr val="dk1"/>
                </a:solidFill>
                <a:latin typeface="Consolas"/>
                <a:ea typeface="Consolas"/>
                <a:cs typeface="Consolas"/>
                <a:sym typeface="Consolas"/>
              </a:rPr>
              <a:t> pcs resource describe SAPHana </a:t>
            </a:r>
            <a:endParaRPr sz="1000">
              <a:solidFill>
                <a:schemeClr val="dk1"/>
              </a:solidFill>
              <a:latin typeface="Consolas"/>
              <a:ea typeface="Consolas"/>
              <a:cs typeface="Consolas"/>
              <a:sym typeface="Consolas"/>
            </a:endParaRPr>
          </a:p>
        </p:txBody>
      </p:sp>
      <p:sp>
        <p:nvSpPr>
          <p:cNvPr id="461" name="Shape 461"/>
          <p:cNvSpPr txBox="1"/>
          <p:nvPr/>
        </p:nvSpPr>
        <p:spPr>
          <a:xfrm>
            <a:off x="826700" y="2827700"/>
            <a:ext cx="7490700" cy="10632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a:t>
            </a:r>
            <a:r>
              <a:rPr lang="en-GB" sz="1000">
                <a:solidFill>
                  <a:schemeClr val="dk1"/>
                </a:solidFill>
                <a:latin typeface="Consolas"/>
                <a:ea typeface="Consolas"/>
                <a:cs typeface="Consolas"/>
                <a:sym typeface="Consolas"/>
              </a:rPr>
              <a:t>resource create rsc_SAPHanaTopology_HMC_HDB01 SAPHanaTopology \</a:t>
            </a:r>
            <a:br>
              <a:rPr lang="en-GB" sz="1000">
                <a:solidFill>
                  <a:schemeClr val="dk1"/>
                </a:solidFill>
                <a:latin typeface="Consolas"/>
                <a:ea typeface="Consolas"/>
                <a:cs typeface="Consolas"/>
                <a:sym typeface="Consolas"/>
              </a:rPr>
            </a:br>
            <a:r>
              <a:rPr lang="en-GB" sz="1000">
                <a:solidFill>
                  <a:schemeClr val="dk1"/>
                </a:solidFill>
                <a:latin typeface="Consolas"/>
                <a:ea typeface="Consolas"/>
                <a:cs typeface="Consolas"/>
                <a:sym typeface="Consolas"/>
              </a:rPr>
              <a:t>   SID=HMC InstanceNumber=01 \</a:t>
            </a:r>
            <a:br>
              <a:rPr lang="en-GB" sz="1000">
                <a:solidFill>
                  <a:schemeClr val="dk1"/>
                </a:solidFill>
                <a:latin typeface="Consolas"/>
                <a:ea typeface="Consolas"/>
                <a:cs typeface="Consolas"/>
                <a:sym typeface="Consolas"/>
              </a:rPr>
            </a:br>
            <a:r>
              <a:rPr lang="en-GB" sz="1000">
                <a:solidFill>
                  <a:schemeClr val="dk1"/>
                </a:solidFill>
                <a:latin typeface="Consolas"/>
                <a:ea typeface="Consolas"/>
                <a:cs typeface="Consolas"/>
                <a:sym typeface="Consolas"/>
              </a:rPr>
              <a:t>   op start timeout=600 \</a:t>
            </a:r>
            <a:br>
              <a:rPr lang="en-GB" sz="1000">
                <a:solidFill>
                  <a:schemeClr val="dk1"/>
                </a:solidFill>
                <a:latin typeface="Consolas"/>
                <a:ea typeface="Consolas"/>
                <a:cs typeface="Consolas"/>
                <a:sym typeface="Consolas"/>
              </a:rPr>
            </a:br>
            <a:r>
              <a:rPr lang="en-GB" sz="1000">
                <a:solidFill>
                  <a:schemeClr val="dk1"/>
                </a:solidFill>
                <a:latin typeface="Consolas"/>
                <a:ea typeface="Consolas"/>
                <a:cs typeface="Consolas"/>
                <a:sym typeface="Consolas"/>
              </a:rPr>
              <a:t>   op stop timeout=300  \</a:t>
            </a:r>
            <a:br>
              <a:rPr lang="en-GB" sz="1000">
                <a:solidFill>
                  <a:schemeClr val="dk1"/>
                </a:solidFill>
                <a:latin typeface="Consolas"/>
                <a:ea typeface="Consolas"/>
                <a:cs typeface="Consolas"/>
                <a:sym typeface="Consolas"/>
              </a:rPr>
            </a:br>
            <a:r>
              <a:rPr lang="en-GB" sz="1000">
                <a:solidFill>
                  <a:schemeClr val="dk1"/>
                </a:solidFill>
                <a:latin typeface="Consolas"/>
                <a:ea typeface="Consolas"/>
                <a:cs typeface="Consolas"/>
                <a:sym typeface="Consolas"/>
              </a:rPr>
              <a:t>   op monitor interval=10 timeout=600 </a:t>
            </a:r>
            <a:endParaRPr sz="1000">
              <a:solidFill>
                <a:schemeClr val="dk1"/>
              </a:solidFill>
              <a:latin typeface="Consolas"/>
              <a:ea typeface="Consolas"/>
              <a:cs typeface="Consolas"/>
              <a:sym typeface="Consola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5" name="Shape 465"/>
        <p:cNvGrpSpPr/>
        <p:nvPr/>
      </p:nvGrpSpPr>
      <p:grpSpPr>
        <a:xfrm>
          <a:off x="0" y="0"/>
          <a:ext cx="0" cy="0"/>
          <a:chOff x="0" y="0"/>
          <a:chExt cx="0" cy="0"/>
        </a:xfrm>
      </p:grpSpPr>
      <p:sp>
        <p:nvSpPr>
          <p:cNvPr id="466" name="Shape 466"/>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Create clone resource for SAPHana Topology</a:t>
            </a:r>
            <a:br>
              <a:rPr lang="en-GB"/>
            </a:br>
            <a:br>
              <a:rPr lang="en-GB"/>
            </a:br>
            <a:endParaRPr/>
          </a:p>
          <a:p>
            <a:pPr indent="-292100" lvl="0" marL="457200" rtl="0">
              <a:spcBef>
                <a:spcPts val="0"/>
              </a:spcBef>
              <a:spcAft>
                <a:spcPts val="0"/>
              </a:spcAft>
              <a:buSzPts val="1000"/>
              <a:buChar char="●"/>
            </a:pPr>
            <a:r>
              <a:rPr lang="en-GB"/>
              <a:t>Create SAPHana resource</a:t>
            </a:r>
            <a:endParaRPr/>
          </a:p>
          <a:p>
            <a:pPr indent="0" lvl="0" marL="0" rtl="0">
              <a:spcBef>
                <a:spcPts val="600"/>
              </a:spcBef>
              <a:spcAft>
                <a:spcPts val="0"/>
              </a:spcAft>
              <a:buNone/>
            </a:pPr>
            <a:r>
              <a:t/>
            </a:r>
            <a:endParaRPr/>
          </a:p>
        </p:txBody>
      </p:sp>
      <p:sp>
        <p:nvSpPr>
          <p:cNvPr id="467" name="Shape 467"/>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Setup Pacemaker Cluster</a:t>
            </a:r>
            <a:endParaRPr/>
          </a:p>
        </p:txBody>
      </p:sp>
      <p:sp>
        <p:nvSpPr>
          <p:cNvPr id="468" name="Shape 468"/>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Create resources</a:t>
            </a:r>
            <a:endParaRPr/>
          </a:p>
        </p:txBody>
      </p:sp>
      <p:sp>
        <p:nvSpPr>
          <p:cNvPr id="469" name="Shape 469"/>
          <p:cNvSpPr txBox="1"/>
          <p:nvPr/>
        </p:nvSpPr>
        <p:spPr>
          <a:xfrm>
            <a:off x="826700" y="2065700"/>
            <a:ext cx="7490700" cy="3807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clone rsc_SAPHanaTopology_HMC_HDB01 meta is-managed=true  clone-max=2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clone-node-max=1 interleave=true</a:t>
            </a:r>
            <a:endParaRPr sz="1000">
              <a:solidFill>
                <a:schemeClr val="dk1"/>
              </a:solidFill>
              <a:latin typeface="Consolas"/>
              <a:ea typeface="Consolas"/>
              <a:cs typeface="Consolas"/>
              <a:sym typeface="Consolas"/>
            </a:endParaRPr>
          </a:p>
        </p:txBody>
      </p:sp>
      <p:sp>
        <p:nvSpPr>
          <p:cNvPr id="470" name="Shape 470"/>
          <p:cNvSpPr txBox="1"/>
          <p:nvPr/>
        </p:nvSpPr>
        <p:spPr>
          <a:xfrm>
            <a:off x="826700" y="2827700"/>
            <a:ext cx="7490700" cy="19959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create rsc_SAPHana_HMC_HDB01 SAPHana \</a:t>
            </a:r>
            <a:endParaRPr sz="1000">
              <a:solidFill>
                <a:schemeClr val="dk1"/>
              </a:solidFill>
              <a:latin typeface="Consolas"/>
              <a:ea typeface="Consolas"/>
              <a:cs typeface="Consolas"/>
              <a:sym typeface="Consolas"/>
            </a:endParaRPr>
          </a:p>
          <a:p>
            <a:pPr indent="45720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SID=HMC InstanceNumber=01 \</a:t>
            </a:r>
            <a:endParaRPr sz="1000">
              <a:solidFill>
                <a:schemeClr val="dk1"/>
              </a:solidFill>
              <a:latin typeface="Consolas"/>
              <a:ea typeface="Consolas"/>
              <a:cs typeface="Consolas"/>
              <a:sym typeface="Consolas"/>
            </a:endParaRPr>
          </a:p>
          <a:p>
            <a:pPr indent="0" lvl="0" marL="914400" rtl="0">
              <a:lnSpc>
                <a:spcPct val="115000"/>
              </a:lnSpc>
              <a:spcBef>
                <a:spcPts val="0"/>
              </a:spcBef>
              <a:spcAft>
                <a:spcPts val="0"/>
              </a:spcAft>
              <a:buNone/>
            </a:pPr>
            <a:r>
              <a:rPr lang="en-GB" sz="1000">
                <a:solidFill>
                  <a:schemeClr val="dk1"/>
                </a:solidFill>
                <a:latin typeface="Consolas"/>
                <a:ea typeface="Consolas"/>
                <a:cs typeface="Consolas"/>
                <a:sym typeface="Consolas"/>
              </a:rPr>
              <a:t>PREFER_SITE_TAKEOVER=true \</a:t>
            </a:r>
            <a:endParaRPr sz="1000">
              <a:solidFill>
                <a:schemeClr val="dk1"/>
              </a:solidFill>
              <a:latin typeface="Consolas"/>
              <a:ea typeface="Consolas"/>
              <a:cs typeface="Consolas"/>
              <a:sym typeface="Consolas"/>
            </a:endParaRPr>
          </a:p>
          <a:p>
            <a:pPr indent="0" lvl="0" marL="914400" rtl="0">
              <a:lnSpc>
                <a:spcPct val="115000"/>
              </a:lnSpc>
              <a:spcBef>
                <a:spcPts val="0"/>
              </a:spcBef>
              <a:spcAft>
                <a:spcPts val="0"/>
              </a:spcAft>
              <a:buNone/>
            </a:pPr>
            <a:r>
              <a:rPr lang="en-GB" sz="1000">
                <a:solidFill>
                  <a:schemeClr val="dk1"/>
                </a:solidFill>
                <a:latin typeface="Consolas"/>
                <a:ea typeface="Consolas"/>
                <a:cs typeface="Consolas"/>
                <a:sym typeface="Consolas"/>
              </a:rPr>
              <a:t>DUPLICATE_PRIMARY_TIMEOUT=7200 \</a:t>
            </a:r>
            <a:endParaRPr sz="1000">
              <a:solidFill>
                <a:schemeClr val="dk1"/>
              </a:solidFill>
              <a:latin typeface="Consolas"/>
              <a:ea typeface="Consolas"/>
              <a:cs typeface="Consolas"/>
              <a:sym typeface="Consolas"/>
            </a:endParaRPr>
          </a:p>
          <a:p>
            <a:pPr indent="0" lvl="0" marL="914400" rtl="0">
              <a:lnSpc>
                <a:spcPct val="115000"/>
              </a:lnSpc>
              <a:spcBef>
                <a:spcPts val="0"/>
              </a:spcBef>
              <a:spcAft>
                <a:spcPts val="0"/>
              </a:spcAft>
              <a:buNone/>
            </a:pPr>
            <a:r>
              <a:rPr lang="en-GB" sz="1000">
                <a:solidFill>
                  <a:schemeClr val="dk1"/>
                </a:solidFill>
                <a:latin typeface="Consolas"/>
                <a:ea typeface="Consolas"/>
                <a:cs typeface="Consolas"/>
                <a:sym typeface="Consolas"/>
              </a:rPr>
              <a:t>AUTOMATED_REGISTER=false \</a:t>
            </a:r>
            <a:endParaRPr sz="1000">
              <a:solidFill>
                <a:schemeClr val="dk1"/>
              </a:solidFill>
              <a:latin typeface="Consolas"/>
              <a:ea typeface="Consolas"/>
              <a:cs typeface="Consolas"/>
              <a:sym typeface="Consolas"/>
            </a:endParaRPr>
          </a:p>
          <a:p>
            <a:pPr indent="0" lvl="0" marL="914400" rtl="0">
              <a:lnSpc>
                <a:spcPct val="115000"/>
              </a:lnSpc>
              <a:spcBef>
                <a:spcPts val="0"/>
              </a:spcBef>
              <a:spcAft>
                <a:spcPts val="0"/>
              </a:spcAft>
              <a:buNone/>
            </a:pPr>
            <a:r>
              <a:rPr lang="en-GB" sz="1000">
                <a:solidFill>
                  <a:schemeClr val="dk1"/>
                </a:solidFill>
                <a:latin typeface="Consolas"/>
                <a:ea typeface="Consolas"/>
                <a:cs typeface="Consolas"/>
                <a:sym typeface="Consolas"/>
              </a:rPr>
              <a:t>op start timeout=3600 \</a:t>
            </a:r>
            <a:endParaRPr sz="1000">
              <a:solidFill>
                <a:schemeClr val="dk1"/>
              </a:solidFill>
              <a:latin typeface="Consolas"/>
              <a:ea typeface="Consolas"/>
              <a:cs typeface="Consolas"/>
              <a:sym typeface="Consolas"/>
            </a:endParaRPr>
          </a:p>
          <a:p>
            <a:pPr indent="0" lvl="0" marL="914400" rtl="0">
              <a:lnSpc>
                <a:spcPct val="115000"/>
              </a:lnSpc>
              <a:spcBef>
                <a:spcPts val="0"/>
              </a:spcBef>
              <a:spcAft>
                <a:spcPts val="0"/>
              </a:spcAft>
              <a:buNone/>
            </a:pPr>
            <a:r>
              <a:rPr lang="en-GB" sz="1000">
                <a:solidFill>
                  <a:schemeClr val="dk1"/>
                </a:solidFill>
                <a:latin typeface="Consolas"/>
                <a:ea typeface="Consolas"/>
                <a:cs typeface="Consolas"/>
                <a:sym typeface="Consolas"/>
              </a:rPr>
              <a:t>op stop timeout=3</a:t>
            </a:r>
            <a:r>
              <a:rPr lang="en-GB" sz="1000">
                <a:solidFill>
                  <a:schemeClr val="dk1"/>
                </a:solidFill>
                <a:latin typeface="Consolas"/>
                <a:ea typeface="Consolas"/>
                <a:cs typeface="Consolas"/>
                <a:sym typeface="Consolas"/>
              </a:rPr>
              <a:t>600 \</a:t>
            </a:r>
            <a:endParaRPr sz="1000">
              <a:solidFill>
                <a:schemeClr val="dk1"/>
              </a:solidFill>
              <a:latin typeface="Consolas"/>
              <a:ea typeface="Consolas"/>
              <a:cs typeface="Consolas"/>
              <a:sym typeface="Consolas"/>
            </a:endParaRPr>
          </a:p>
          <a:p>
            <a:pPr indent="0" lvl="0" marL="914400" rtl="0">
              <a:lnSpc>
                <a:spcPct val="115000"/>
              </a:lnSpc>
              <a:spcBef>
                <a:spcPts val="0"/>
              </a:spcBef>
              <a:spcAft>
                <a:spcPts val="0"/>
              </a:spcAft>
              <a:buNone/>
            </a:pPr>
            <a:r>
              <a:rPr lang="en-GB" sz="1000">
                <a:solidFill>
                  <a:schemeClr val="dk1"/>
                </a:solidFill>
                <a:latin typeface="Consolas"/>
                <a:ea typeface="Consolas"/>
                <a:cs typeface="Consolas"/>
                <a:sym typeface="Consolas"/>
              </a:rPr>
              <a:t>op promote timeout=3600 \</a:t>
            </a:r>
            <a:endParaRPr sz="1000">
              <a:solidFill>
                <a:schemeClr val="dk1"/>
              </a:solidFill>
              <a:latin typeface="Consolas"/>
              <a:ea typeface="Consolas"/>
              <a:cs typeface="Consolas"/>
              <a:sym typeface="Consolas"/>
            </a:endParaRPr>
          </a:p>
          <a:p>
            <a:pPr indent="0" lvl="0" marL="914400" rtl="0">
              <a:lnSpc>
                <a:spcPct val="115000"/>
              </a:lnSpc>
              <a:spcBef>
                <a:spcPts val="0"/>
              </a:spcBef>
              <a:spcAft>
                <a:spcPts val="0"/>
              </a:spcAft>
              <a:buNone/>
            </a:pPr>
            <a:r>
              <a:rPr lang="en-GB" sz="1000">
                <a:solidFill>
                  <a:schemeClr val="dk1"/>
                </a:solidFill>
                <a:latin typeface="Consolas"/>
                <a:ea typeface="Consolas"/>
                <a:cs typeface="Consolas"/>
                <a:sym typeface="Consolas"/>
              </a:rPr>
              <a:t>op demote timeout=3600 \</a:t>
            </a:r>
            <a:endParaRPr sz="1000">
              <a:solidFill>
                <a:schemeClr val="dk1"/>
              </a:solidFill>
              <a:latin typeface="Consolas"/>
              <a:ea typeface="Consolas"/>
              <a:cs typeface="Consolas"/>
              <a:sym typeface="Consolas"/>
            </a:endParaRPr>
          </a:p>
          <a:p>
            <a:pPr indent="0" lvl="0" marL="914400" rtl="0">
              <a:lnSpc>
                <a:spcPct val="115000"/>
              </a:lnSpc>
              <a:spcBef>
                <a:spcPts val="0"/>
              </a:spcBef>
              <a:spcAft>
                <a:spcPts val="0"/>
              </a:spcAft>
              <a:buNone/>
            </a:pPr>
            <a:r>
              <a:rPr lang="en-GB" sz="1000">
                <a:solidFill>
                  <a:schemeClr val="dk1"/>
                </a:solidFill>
                <a:latin typeface="Consolas"/>
                <a:ea typeface="Consolas"/>
                <a:cs typeface="Consolas"/>
                <a:sym typeface="Consolas"/>
              </a:rPr>
              <a:t>op monitor interval=59 role="Master" timeout=700 \</a:t>
            </a:r>
            <a:endParaRPr sz="1000">
              <a:solidFill>
                <a:schemeClr val="dk1"/>
              </a:solidFill>
              <a:latin typeface="Consolas"/>
              <a:ea typeface="Consolas"/>
              <a:cs typeface="Consolas"/>
              <a:sym typeface="Consolas"/>
            </a:endParaRPr>
          </a:p>
          <a:p>
            <a:pPr indent="0" lvl="0" marL="914400" rtl="0">
              <a:lnSpc>
                <a:spcPct val="115000"/>
              </a:lnSpc>
              <a:spcBef>
                <a:spcPts val="0"/>
              </a:spcBef>
              <a:spcAft>
                <a:spcPts val="0"/>
              </a:spcAft>
              <a:buNone/>
            </a:pPr>
            <a:r>
              <a:rPr lang="en-GB" sz="1000">
                <a:solidFill>
                  <a:schemeClr val="dk1"/>
                </a:solidFill>
                <a:latin typeface="Consolas"/>
                <a:ea typeface="Consolas"/>
                <a:cs typeface="Consolas"/>
                <a:sym typeface="Consolas"/>
              </a:rPr>
              <a:t>op monitor interval=61 role="Slave" timeout=700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t/>
            </a:r>
            <a:endParaRPr sz="1000">
              <a:solidFill>
                <a:schemeClr val="dk1"/>
              </a:solidFill>
              <a:latin typeface="Consolas"/>
              <a:ea typeface="Consolas"/>
              <a:cs typeface="Consolas"/>
              <a:sym typeface="Consola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4" name="Shape 474"/>
        <p:cNvGrpSpPr/>
        <p:nvPr/>
      </p:nvGrpSpPr>
      <p:grpSpPr>
        <a:xfrm>
          <a:off x="0" y="0"/>
          <a:ext cx="0" cy="0"/>
          <a:chOff x="0" y="0"/>
          <a:chExt cx="0" cy="0"/>
        </a:xfrm>
      </p:grpSpPr>
      <p:sp>
        <p:nvSpPr>
          <p:cNvPr id="475" name="Shape 475"/>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Create Master/Slave for SAP Hana</a:t>
            </a:r>
            <a:br>
              <a:rPr lang="en-GB"/>
            </a:br>
            <a:br>
              <a:rPr lang="en-GB"/>
            </a:br>
            <a:br>
              <a:rPr lang="en-GB"/>
            </a:br>
            <a:endParaRPr/>
          </a:p>
          <a:p>
            <a:pPr indent="-292100" lvl="0" marL="457200" rtl="0">
              <a:spcBef>
                <a:spcPts val="0"/>
              </a:spcBef>
              <a:spcAft>
                <a:spcPts val="0"/>
              </a:spcAft>
              <a:buSzPts val="1000"/>
              <a:buChar char="●"/>
            </a:pPr>
            <a:r>
              <a:rPr lang="en-GB"/>
              <a:t>Setup Constraints</a:t>
            </a:r>
            <a:endParaRPr/>
          </a:p>
          <a:p>
            <a:pPr indent="0" lvl="0" marL="0" rtl="0">
              <a:spcBef>
                <a:spcPts val="600"/>
              </a:spcBef>
              <a:spcAft>
                <a:spcPts val="0"/>
              </a:spcAft>
              <a:buNone/>
            </a:pPr>
            <a:r>
              <a:t/>
            </a:r>
            <a:endParaRPr/>
          </a:p>
        </p:txBody>
      </p:sp>
      <p:sp>
        <p:nvSpPr>
          <p:cNvPr id="476" name="Shape 476"/>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Setup Pacemaker Cluster</a:t>
            </a:r>
            <a:endParaRPr/>
          </a:p>
        </p:txBody>
      </p:sp>
      <p:sp>
        <p:nvSpPr>
          <p:cNvPr id="477" name="Shape 477"/>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Create resources</a:t>
            </a:r>
            <a:endParaRPr/>
          </a:p>
        </p:txBody>
      </p:sp>
      <p:sp>
        <p:nvSpPr>
          <p:cNvPr id="478" name="Shape 478"/>
          <p:cNvSpPr txBox="1"/>
          <p:nvPr/>
        </p:nvSpPr>
        <p:spPr>
          <a:xfrm>
            <a:off x="826700" y="2065700"/>
            <a:ext cx="7490700" cy="5883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a:t>
            </a:r>
            <a:r>
              <a:rPr lang="en-GB" sz="1000">
                <a:solidFill>
                  <a:schemeClr val="dk1"/>
                </a:solidFill>
                <a:latin typeface="Consolas"/>
                <a:ea typeface="Consolas"/>
                <a:cs typeface="Consolas"/>
                <a:sym typeface="Consolas"/>
              </a:rPr>
              <a:t>pcs resource master msl_rsc_SAPHana_HMC_HDB01 rsc_SAPHana_HMC_HDB01 \</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meta is-managed=true notify=true clone-max=2 clone-node-max=1 interleave=true </a:t>
            </a:r>
            <a:endParaRPr sz="1000">
              <a:solidFill>
                <a:schemeClr val="dk1"/>
              </a:solidFill>
              <a:latin typeface="Consolas"/>
              <a:ea typeface="Consolas"/>
              <a:cs typeface="Consolas"/>
              <a:sym typeface="Consolas"/>
            </a:endParaRPr>
          </a:p>
        </p:txBody>
      </p:sp>
      <p:sp>
        <p:nvSpPr>
          <p:cNvPr id="479" name="Shape 479"/>
          <p:cNvSpPr txBox="1"/>
          <p:nvPr/>
        </p:nvSpPr>
        <p:spPr>
          <a:xfrm>
            <a:off x="826700" y="3196250"/>
            <a:ext cx="7490700" cy="890400"/>
          </a:xfrm>
          <a:prstGeom prst="rect">
            <a:avLst/>
          </a:prstGeom>
          <a:solidFill>
            <a:srgbClr val="DCDCDC"/>
          </a:solidFill>
          <a:ln>
            <a:noFill/>
          </a:ln>
        </p:spPr>
        <p:txBody>
          <a:bodyPr anchorCtr="0" anchor="ctr" bIns="91425" lIns="91425" spcFirstLastPara="1" rIns="91425" wrap="square" tIns="91425">
            <a:noAutofit/>
          </a:bodyPr>
          <a:lstStyle/>
          <a:p>
            <a:pPr indent="457200" lvl="0" marL="0" rtl="0">
              <a:lnSpc>
                <a:spcPct val="115000"/>
              </a:lnSpc>
              <a:spcBef>
                <a:spcPts val="0"/>
              </a:spcBef>
              <a:spcAft>
                <a:spcPts val="0"/>
              </a:spcAft>
              <a:buNone/>
            </a:pPr>
            <a:r>
              <a:rPr lang="en-GB" sz="1000">
                <a:solidFill>
                  <a:schemeClr val="dk1"/>
                </a:solidFill>
                <a:latin typeface="Consolas"/>
                <a:ea typeface="Consolas"/>
                <a:cs typeface="Consolas"/>
                <a:sym typeface="Consolas"/>
              </a:rPr>
              <a:t># pcs constraint colocation \</a:t>
            </a:r>
            <a:endParaRPr sz="1000">
              <a:solidFill>
                <a:schemeClr val="dk1"/>
              </a:solidFill>
              <a:latin typeface="Consolas"/>
              <a:ea typeface="Consolas"/>
              <a:cs typeface="Consolas"/>
              <a:sym typeface="Consolas"/>
            </a:endParaRPr>
          </a:p>
          <a:p>
            <a:pPr indent="45720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add rsc_ip_SAPHana_HMC_HDB01 with master msl_rsc_SAPHana_HMC_HDB01 2000</a:t>
            </a:r>
            <a:endParaRPr sz="1000">
              <a:solidFill>
                <a:schemeClr val="dk1"/>
              </a:solidFill>
              <a:latin typeface="Consolas"/>
              <a:ea typeface="Consolas"/>
              <a:cs typeface="Consolas"/>
              <a:sym typeface="Consolas"/>
            </a:endParaRPr>
          </a:p>
          <a:p>
            <a:pPr indent="457200" lvl="0" marL="0" rtl="0">
              <a:lnSpc>
                <a:spcPct val="115000"/>
              </a:lnSpc>
              <a:spcBef>
                <a:spcPts val="0"/>
              </a:spcBef>
              <a:spcAft>
                <a:spcPts val="0"/>
              </a:spcAft>
              <a:buNone/>
            </a:pPr>
            <a:r>
              <a:rPr lang="en-GB" sz="1000">
                <a:solidFill>
                  <a:schemeClr val="dk1"/>
                </a:solidFill>
                <a:latin typeface="Consolas"/>
                <a:ea typeface="Consolas"/>
                <a:cs typeface="Consolas"/>
                <a:sym typeface="Consolas"/>
              </a:rPr>
              <a:t># pcs constraint order \</a:t>
            </a:r>
            <a:endParaRPr sz="1000">
              <a:solidFill>
                <a:schemeClr val="dk1"/>
              </a:solidFill>
              <a:latin typeface="Consolas"/>
              <a:ea typeface="Consolas"/>
              <a:cs typeface="Consolas"/>
              <a:sym typeface="Consolas"/>
            </a:endParaRPr>
          </a:p>
          <a:p>
            <a:pPr indent="457200" lvl="0" marL="0" rtl="0">
              <a:lnSpc>
                <a:spcPct val="115000"/>
              </a:lnSpc>
              <a:spcBef>
                <a:spcPts val="0"/>
              </a:spcBef>
              <a:spcAft>
                <a:spcPts val="0"/>
              </a:spcAft>
              <a:buNone/>
            </a:pPr>
            <a:r>
              <a:rPr lang="en-GB" sz="1000">
                <a:solidFill>
                  <a:schemeClr val="dk1"/>
                </a:solidFill>
                <a:latin typeface="Consolas"/>
                <a:ea typeface="Consolas"/>
                <a:cs typeface="Consolas"/>
                <a:sym typeface="Consolas"/>
              </a:rPr>
              <a:t> 	rsc_SAPHanaTopology_HMC_HDB01-clone then msl_rsc_SAPHana_HMC_HDB01 symmetrical=false </a:t>
            </a:r>
            <a:endParaRPr sz="1000">
              <a:solidFill>
                <a:schemeClr val="dk1"/>
              </a:solidFill>
              <a:latin typeface="Consolas"/>
              <a:ea typeface="Consolas"/>
              <a:cs typeface="Consolas"/>
              <a:sym typeface="Consola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3" name="Shape 483"/>
        <p:cNvGrpSpPr/>
        <p:nvPr/>
      </p:nvGrpSpPr>
      <p:grpSpPr>
        <a:xfrm>
          <a:off x="0" y="0"/>
          <a:ext cx="0" cy="0"/>
          <a:chOff x="0" y="0"/>
          <a:chExt cx="0" cy="0"/>
        </a:xfrm>
      </p:grpSpPr>
      <p:sp>
        <p:nvSpPr>
          <p:cNvPr id="484" name="Shape 484"/>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t/>
            </a:r>
            <a:endParaRPr/>
          </a:p>
          <a:p>
            <a:pPr indent="0" lvl="0" marL="0" rtl="0">
              <a:spcBef>
                <a:spcPts val="600"/>
              </a:spcBef>
              <a:spcAft>
                <a:spcPts val="0"/>
              </a:spcAft>
              <a:buNone/>
            </a:pPr>
            <a:r>
              <a:t/>
            </a:r>
            <a:endParaRPr/>
          </a:p>
        </p:txBody>
      </p:sp>
      <p:sp>
        <p:nvSpPr>
          <p:cNvPr id="485" name="Shape 485"/>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Setup Pacemaker Cluster</a:t>
            </a:r>
            <a:endParaRPr/>
          </a:p>
        </p:txBody>
      </p:sp>
      <p:sp>
        <p:nvSpPr>
          <p:cNvPr id="486" name="Shape 486"/>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Cluster in good state</a:t>
            </a:r>
            <a:endParaRPr/>
          </a:p>
        </p:txBody>
      </p:sp>
      <p:sp>
        <p:nvSpPr>
          <p:cNvPr id="487" name="Shape 487"/>
          <p:cNvSpPr txBox="1"/>
          <p:nvPr/>
        </p:nvSpPr>
        <p:spPr>
          <a:xfrm>
            <a:off x="826700" y="1317700"/>
            <a:ext cx="7490700" cy="32922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600">
                <a:solidFill>
                  <a:schemeClr val="dk1"/>
                </a:solidFill>
                <a:latin typeface="Consolas"/>
                <a:ea typeface="Consolas"/>
                <a:cs typeface="Consolas"/>
                <a:sym typeface="Consolas"/>
              </a:rPr>
              <a:t># pcs status</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Cluster name: hanasr</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Last updated: Sat Nov 12 02:15:01 2016   	 Last change: Sat Nov 12 02:14:08 2016 by root via crm_attribute on mkoch-hana01</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Stack: corosync</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Current DC: mkoch-hana02 (version 1.1.13-10.el7_2.4-44eb2dd) - partition with quorum</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2 nodes and 7 resources configured</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Online: [ mkoch-hana01 mkoch-hana02 ]</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Full list of resources:</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 rhevfence02    (stonith:fence_rhevm):    Started mkoch-hana02</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 rhevfence01    (stonith:fence_rhevm):    Started mkoch-hana01</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 rsc_ip_SAPHana_HMC_HDB01    (ocf::heartbeat:IPaddr2):    Started mkoch-hana01</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 Clone Set: rsc_SAPHanaTopology_HMC_HDB01-clone [rsc_SAPHanaTopology_HMC_HDB01]</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 	Started: [ mkoch-hana01 mkoch-hana02 ]</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 Master/Slave Set: msl_rsc_SAPHana_HMC_HDB01 [rsc_SAPHana_HMC_HDB01]</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 	Masters: [ mkoch-hana01 ]</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 	Slaves: [ mkoch-hana02 ]</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PCSD Status:</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  mkoch-hana01: Online</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  mkoch-hana02: Online</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Daemon Status:</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  corosync: active/disabled</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  pacemaker: active/enabled</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rPr lang="en-GB" sz="600">
                <a:solidFill>
                  <a:schemeClr val="dk1"/>
                </a:solidFill>
                <a:latin typeface="Consolas"/>
                <a:ea typeface="Consolas"/>
                <a:cs typeface="Consolas"/>
                <a:sym typeface="Consolas"/>
              </a:rPr>
              <a:t>  pcsd: active/enabled</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Clr>
                <a:schemeClr val="dk1"/>
              </a:buClr>
              <a:buSzPts val="1100"/>
              <a:buFont typeface="Arial"/>
              <a:buNone/>
            </a:pPr>
            <a:r>
              <a:t/>
            </a:r>
            <a:endParaRPr sz="6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t/>
            </a:r>
            <a:endParaRPr sz="600">
              <a:solidFill>
                <a:schemeClr val="dk1"/>
              </a:solidFill>
              <a:latin typeface="Consolas"/>
              <a:ea typeface="Consolas"/>
              <a:cs typeface="Consolas"/>
              <a:sym typeface="Consola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Shape 213"/>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2100" lvl="0" marL="457200" rtl="0">
              <a:spcBef>
                <a:spcPts val="600"/>
              </a:spcBef>
              <a:spcAft>
                <a:spcPts val="0"/>
              </a:spcAft>
              <a:buSzPts val="1000"/>
              <a:buChar char="●"/>
            </a:pPr>
            <a:r>
              <a:rPr lang="en-GB"/>
              <a:t>“Triple” check DNS and time setup is working</a:t>
            </a:r>
            <a:endParaRPr/>
          </a:p>
          <a:p>
            <a:pPr indent="-292100" lvl="0" marL="457200" rtl="0">
              <a:spcBef>
                <a:spcPts val="0"/>
              </a:spcBef>
              <a:spcAft>
                <a:spcPts val="0"/>
              </a:spcAft>
              <a:buSzPts val="1000"/>
              <a:buChar char="●"/>
            </a:pPr>
            <a:r>
              <a:rPr lang="en-GB"/>
              <a:t>Setup HANA system replication and check it is working</a:t>
            </a:r>
            <a:endParaRPr/>
          </a:p>
          <a:p>
            <a:pPr indent="-292100" lvl="0" marL="457200" rtl="0">
              <a:spcBef>
                <a:spcPts val="0"/>
              </a:spcBef>
              <a:spcAft>
                <a:spcPts val="0"/>
              </a:spcAft>
              <a:buSzPts val="1000"/>
              <a:buChar char="●"/>
            </a:pPr>
            <a:r>
              <a:rPr lang="en-GB"/>
              <a:t>Install the pacemaker cluster packages</a:t>
            </a:r>
            <a:endParaRPr/>
          </a:p>
          <a:p>
            <a:pPr indent="-292100" lvl="0" marL="457200" rtl="0">
              <a:spcBef>
                <a:spcPts val="0"/>
              </a:spcBef>
              <a:spcAft>
                <a:spcPts val="0"/>
              </a:spcAft>
              <a:buSzPts val="1000"/>
              <a:buChar char="●"/>
            </a:pPr>
            <a:r>
              <a:rPr lang="en-GB"/>
              <a:t>Configure Cluster incl. Fencing</a:t>
            </a:r>
            <a:endParaRPr/>
          </a:p>
          <a:p>
            <a:pPr indent="-292100" lvl="0" marL="457200" rtl="0">
              <a:spcBef>
                <a:spcPts val="0"/>
              </a:spcBef>
              <a:spcAft>
                <a:spcPts val="0"/>
              </a:spcAft>
              <a:buSzPts val="1000"/>
              <a:buChar char="●"/>
            </a:pPr>
            <a:r>
              <a:rPr lang="en-GB"/>
              <a:t>Check fencing is working</a:t>
            </a:r>
            <a:endParaRPr/>
          </a:p>
          <a:p>
            <a:pPr indent="-292100" lvl="0" marL="457200" rtl="0">
              <a:spcBef>
                <a:spcPts val="0"/>
              </a:spcBef>
              <a:spcAft>
                <a:spcPts val="0"/>
              </a:spcAft>
              <a:buSzPts val="1000"/>
              <a:buChar char="●"/>
            </a:pPr>
            <a:r>
              <a:rPr lang="en-GB"/>
              <a:t>Include resource groups for HANA into cluster</a:t>
            </a:r>
            <a:endParaRPr/>
          </a:p>
          <a:p>
            <a:pPr indent="-292100" lvl="0" marL="457200" rtl="0">
              <a:spcBef>
                <a:spcPts val="0"/>
              </a:spcBef>
              <a:spcAft>
                <a:spcPts val="0"/>
              </a:spcAft>
              <a:buSzPts val="1000"/>
              <a:buChar char="●"/>
            </a:pPr>
            <a:r>
              <a:rPr lang="en-GB"/>
              <a:t>Check again</a:t>
            </a:r>
            <a:endParaRPr/>
          </a:p>
          <a:p>
            <a:pPr indent="0" lvl="0" marL="0">
              <a:spcBef>
                <a:spcPts val="600"/>
              </a:spcBef>
              <a:spcAft>
                <a:spcPts val="0"/>
              </a:spcAft>
              <a:buNone/>
            </a:pPr>
            <a:r>
              <a:t/>
            </a:r>
            <a:endParaRPr/>
          </a:p>
        </p:txBody>
      </p:sp>
      <p:sp>
        <p:nvSpPr>
          <p:cNvPr id="214" name="Shape 214"/>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GB"/>
              <a:t>Pacemaker Cluster Workflow</a:t>
            </a:r>
            <a:endParaRPr/>
          </a:p>
        </p:txBody>
      </p:sp>
      <p:sp>
        <p:nvSpPr>
          <p:cNvPr id="215" name="Shape 215"/>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The following steps need to be performed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1" name="Shape 491"/>
        <p:cNvGrpSpPr/>
        <p:nvPr/>
      </p:nvGrpSpPr>
      <p:grpSpPr>
        <a:xfrm>
          <a:off x="0" y="0"/>
          <a:ext cx="0" cy="0"/>
          <a:chOff x="0" y="0"/>
          <a:chExt cx="0" cy="0"/>
        </a:xfrm>
      </p:grpSpPr>
      <p:sp>
        <p:nvSpPr>
          <p:cNvPr id="492" name="Shape 492"/>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317500" lvl="0" marL="457200" rtl="0">
              <a:lnSpc>
                <a:spcPct val="100000"/>
              </a:lnSpc>
              <a:spcBef>
                <a:spcPts val="0"/>
              </a:spcBef>
              <a:spcAft>
                <a:spcPts val="0"/>
              </a:spcAft>
              <a:buSzPts val="1400"/>
              <a:buChar char="●"/>
            </a:pPr>
            <a:r>
              <a:rPr lang="en-GB"/>
              <a:t>make sure that the cluster is in a clean state, and that there are no location constrains that have been created by previous manual takeovers using the cluster</a:t>
            </a:r>
            <a:br>
              <a:rPr lang="en-GB"/>
            </a:br>
            <a:br>
              <a:rPr lang="en-GB"/>
            </a:br>
            <a:endParaRPr/>
          </a:p>
          <a:p>
            <a:pPr indent="-317500" lvl="0" marL="457200" rtl="0">
              <a:lnSpc>
                <a:spcPct val="100000"/>
              </a:lnSpc>
              <a:spcBef>
                <a:spcPts val="0"/>
              </a:spcBef>
              <a:spcAft>
                <a:spcPts val="0"/>
              </a:spcAft>
              <a:buSzPts val="1400"/>
              <a:buChar char="●"/>
            </a:pPr>
            <a:r>
              <a:t/>
            </a:r>
            <a:endParaRPr/>
          </a:p>
          <a:p>
            <a:pPr indent="-317500" lvl="0" marL="457200" rtl="0">
              <a:lnSpc>
                <a:spcPct val="100000"/>
              </a:lnSpc>
              <a:spcBef>
                <a:spcPts val="0"/>
              </a:spcBef>
              <a:spcAft>
                <a:spcPts val="0"/>
              </a:spcAft>
              <a:buSzPts val="1400"/>
              <a:buChar char="●"/>
            </a:pPr>
            <a:r>
              <a:rPr lang="en-GB"/>
              <a:t>If the cluster is in a clean state (pcs status)</a:t>
            </a:r>
            <a:br>
              <a:rPr lang="en-GB"/>
            </a:br>
            <a:br>
              <a:rPr lang="en-GB"/>
            </a:br>
            <a:br>
              <a:rPr lang="en-GB"/>
            </a:br>
            <a:endParaRPr/>
          </a:p>
          <a:p>
            <a:pPr indent="-317500" lvl="0" marL="457200" rtl="0">
              <a:lnSpc>
                <a:spcPct val="100000"/>
              </a:lnSpc>
              <a:spcBef>
                <a:spcPts val="0"/>
              </a:spcBef>
              <a:spcAft>
                <a:spcPts val="0"/>
              </a:spcAft>
              <a:buSzPts val="1400"/>
              <a:buChar char="●"/>
            </a:pPr>
            <a:r>
              <a:rPr lang="en-GB"/>
              <a:t>After the failover you have to clear the Master/Slave resource</a:t>
            </a:r>
            <a:br>
              <a:rPr lang="en-GB"/>
            </a:br>
            <a:br>
              <a:rPr lang="en-GB"/>
            </a:br>
            <a:br>
              <a:rPr lang="en-GB"/>
            </a:br>
            <a:br>
              <a:rPr lang="en-GB"/>
            </a:br>
            <a:endParaRPr/>
          </a:p>
          <a:p>
            <a:pPr indent="0" lvl="0" marL="0" rtl="0">
              <a:spcBef>
                <a:spcPts val="600"/>
              </a:spcBef>
              <a:spcAft>
                <a:spcPts val="0"/>
              </a:spcAft>
              <a:buNone/>
            </a:pPr>
            <a:r>
              <a:t/>
            </a:r>
            <a:endParaRPr/>
          </a:p>
        </p:txBody>
      </p:sp>
      <p:sp>
        <p:nvSpPr>
          <p:cNvPr id="493" name="Shape 493"/>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GB"/>
              <a:t>Setup Pacemaker Cluster</a:t>
            </a:r>
            <a:endParaRPr/>
          </a:p>
        </p:txBody>
      </p:sp>
      <p:sp>
        <p:nvSpPr>
          <p:cNvPr id="494" name="Shape 494"/>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lnSpc>
                <a:spcPct val="115000"/>
              </a:lnSpc>
              <a:spcBef>
                <a:spcPts val="1200"/>
              </a:spcBef>
              <a:spcAft>
                <a:spcPts val="0"/>
              </a:spcAft>
              <a:buClr>
                <a:schemeClr val="dk1"/>
              </a:buClr>
              <a:buSzPts val="1100"/>
              <a:buFont typeface="Arial"/>
              <a:buNone/>
            </a:pPr>
            <a:r>
              <a:rPr b="1" lang="en-GB"/>
              <a:t>Move SAP HANA SR primary to secondary (perform takeover) using cluster commands</a:t>
            </a:r>
            <a:endParaRPr b="1"/>
          </a:p>
          <a:p>
            <a:pPr indent="0" lvl="0" marL="0" rtl="0">
              <a:spcBef>
                <a:spcPts val="200"/>
              </a:spcBef>
              <a:spcAft>
                <a:spcPts val="0"/>
              </a:spcAft>
              <a:buNone/>
            </a:pPr>
            <a:r>
              <a:t/>
            </a:r>
            <a:endParaRPr/>
          </a:p>
        </p:txBody>
      </p:sp>
      <p:sp>
        <p:nvSpPr>
          <p:cNvPr id="495" name="Shape 495"/>
          <p:cNvSpPr txBox="1"/>
          <p:nvPr/>
        </p:nvSpPr>
        <p:spPr>
          <a:xfrm>
            <a:off x="826700" y="2141900"/>
            <a:ext cx="7490700" cy="5883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cleanup &lt;name_of_resource&gt;</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clear &lt;name_of_resource&gt;</a:t>
            </a:r>
            <a:endParaRPr sz="1000">
              <a:solidFill>
                <a:schemeClr val="dk1"/>
              </a:solidFill>
              <a:latin typeface="Consolas"/>
              <a:ea typeface="Consolas"/>
              <a:cs typeface="Consolas"/>
              <a:sym typeface="Consolas"/>
            </a:endParaRPr>
          </a:p>
        </p:txBody>
      </p:sp>
      <p:sp>
        <p:nvSpPr>
          <p:cNvPr id="496" name="Shape 496"/>
          <p:cNvSpPr txBox="1"/>
          <p:nvPr/>
        </p:nvSpPr>
        <p:spPr>
          <a:xfrm>
            <a:off x="826700" y="3120050"/>
            <a:ext cx="7490700" cy="379500"/>
          </a:xfrm>
          <a:prstGeom prst="rect">
            <a:avLst/>
          </a:prstGeom>
          <a:solidFill>
            <a:srgbClr val="DCDCDC"/>
          </a:solidFill>
          <a:ln>
            <a:noFill/>
          </a:ln>
        </p:spPr>
        <p:txBody>
          <a:bodyPr anchorCtr="0" anchor="ctr" bIns="91425" lIns="91425" spcFirstLastPara="1" rIns="91425" wrap="square" tIns="91425">
            <a:noAutofit/>
          </a:bodyPr>
          <a:lstStyle/>
          <a:p>
            <a:pPr indent="457200" lvl="0" marL="0" rtl="0">
              <a:lnSpc>
                <a:spcPct val="115000"/>
              </a:lnSpc>
              <a:spcBef>
                <a:spcPts val="0"/>
              </a:spcBef>
              <a:spcAft>
                <a:spcPts val="0"/>
              </a:spcAft>
              <a:buNone/>
            </a:pPr>
            <a:r>
              <a:rPr lang="en-GB" sz="1000">
                <a:solidFill>
                  <a:schemeClr val="dk1"/>
                </a:solidFill>
                <a:latin typeface="Consolas"/>
                <a:ea typeface="Consolas"/>
                <a:cs typeface="Consolas"/>
                <a:sym typeface="Consolas"/>
              </a:rPr>
              <a:t># </a:t>
            </a:r>
            <a:r>
              <a:rPr lang="en-GB" sz="1000">
                <a:solidFill>
                  <a:schemeClr val="dk1"/>
                </a:solidFill>
                <a:latin typeface="Consolas"/>
                <a:ea typeface="Consolas"/>
                <a:cs typeface="Consolas"/>
                <a:sym typeface="Consolas"/>
              </a:rPr>
              <a:t>pcs resource move msl_rsc_SAPHana_HMC_HDB01 [destination host]</a:t>
            </a:r>
            <a:endParaRPr sz="1000">
              <a:solidFill>
                <a:schemeClr val="dk1"/>
              </a:solidFill>
              <a:latin typeface="Consolas"/>
              <a:ea typeface="Consolas"/>
              <a:cs typeface="Consolas"/>
              <a:sym typeface="Consolas"/>
            </a:endParaRPr>
          </a:p>
        </p:txBody>
      </p:sp>
      <p:sp>
        <p:nvSpPr>
          <p:cNvPr id="497" name="Shape 497"/>
          <p:cNvSpPr txBox="1"/>
          <p:nvPr/>
        </p:nvSpPr>
        <p:spPr>
          <a:xfrm>
            <a:off x="826700" y="3882050"/>
            <a:ext cx="7490700" cy="379500"/>
          </a:xfrm>
          <a:prstGeom prst="rect">
            <a:avLst/>
          </a:prstGeom>
          <a:solidFill>
            <a:srgbClr val="DCDCDC"/>
          </a:solidFill>
          <a:ln>
            <a:noFill/>
          </a:ln>
        </p:spPr>
        <p:txBody>
          <a:bodyPr anchorCtr="0" anchor="ctr" bIns="91425" lIns="91425" spcFirstLastPara="1" rIns="91425" wrap="square" tIns="91425">
            <a:noAutofit/>
          </a:bodyPr>
          <a:lstStyle/>
          <a:p>
            <a:pPr indent="457200" lvl="0" marL="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clear msl_rsc_SAPHana_HMC_HDB01</a:t>
            </a:r>
            <a:endParaRPr sz="1000">
              <a:solidFill>
                <a:schemeClr val="dk1"/>
              </a:solidFill>
              <a:latin typeface="Consolas"/>
              <a:ea typeface="Consolas"/>
              <a:cs typeface="Consolas"/>
              <a:sym typeface="Consola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1" name="Shape 501"/>
        <p:cNvGrpSpPr/>
        <p:nvPr/>
      </p:nvGrpSpPr>
      <p:grpSpPr>
        <a:xfrm>
          <a:off x="0" y="0"/>
          <a:ext cx="0" cy="0"/>
          <a:chOff x="0" y="0"/>
          <a:chExt cx="0" cy="0"/>
        </a:xfrm>
      </p:grpSpPr>
      <p:sp>
        <p:nvSpPr>
          <p:cNvPr id="502" name="Shape 502"/>
          <p:cNvSpPr txBox="1"/>
          <p:nvPr>
            <p:ph type="title"/>
          </p:nvPr>
        </p:nvSpPr>
        <p:spPr>
          <a:xfrm>
            <a:off x="826650" y="1660725"/>
            <a:ext cx="7490700" cy="18222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lang="en-GB"/>
              <a:t>Pacemaker Cluster</a:t>
            </a:r>
            <a:endParaRPr/>
          </a:p>
          <a:p>
            <a:pPr indent="0" lvl="0" marL="0" rtl="0">
              <a:spcBef>
                <a:spcPts val="0"/>
              </a:spcBef>
              <a:spcAft>
                <a:spcPts val="0"/>
              </a:spcAft>
              <a:buNone/>
            </a:pPr>
            <a:r>
              <a:rPr lang="en-GB"/>
              <a:t>Useful Commands</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6" name="Shape 506"/>
        <p:cNvGrpSpPr/>
        <p:nvPr/>
      </p:nvGrpSpPr>
      <p:grpSpPr>
        <a:xfrm>
          <a:off x="0" y="0"/>
          <a:ext cx="0" cy="0"/>
          <a:chOff x="0" y="0"/>
          <a:chExt cx="0" cy="0"/>
        </a:xfrm>
      </p:grpSpPr>
      <p:sp>
        <p:nvSpPr>
          <p:cNvPr id="507" name="Shape 507"/>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GB"/>
              <a:t>Setup Pacemaker Cluster</a:t>
            </a:r>
            <a:endParaRPr/>
          </a:p>
        </p:txBody>
      </p:sp>
      <p:sp>
        <p:nvSpPr>
          <p:cNvPr id="508" name="Shape 508"/>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Useful commands</a:t>
            </a:r>
            <a:endParaRPr/>
          </a:p>
        </p:txBody>
      </p:sp>
      <p:sp>
        <p:nvSpPr>
          <p:cNvPr id="509" name="Shape 509"/>
          <p:cNvSpPr txBox="1"/>
          <p:nvPr/>
        </p:nvSpPr>
        <p:spPr>
          <a:xfrm>
            <a:off x="904500" y="1418625"/>
            <a:ext cx="7490700" cy="1995900"/>
          </a:xfrm>
          <a:prstGeom prst="rect">
            <a:avLst/>
          </a:prstGeom>
          <a:solidFill>
            <a:srgbClr val="DCDCDC"/>
          </a:solid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status                                                   # Show cluster status</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config                                                   # Show cluster config</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cluster [start|stop] --all                               # Start/stop cluster</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a:t>
            </a:r>
            <a:r>
              <a:rPr lang="en-GB" sz="1000">
                <a:solidFill>
                  <a:schemeClr val="dk1"/>
                </a:solidFill>
                <a:latin typeface="Consolas"/>
                <a:ea typeface="Consolas"/>
                <a:cs typeface="Consolas"/>
                <a:sym typeface="Consolas"/>
              </a:rPr>
              <a:t>pcs resource [enable|disable] &lt;resourcename&gt;                 # Start/stop resource</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failcount show &lt;resourcename&gt;                   # View failcount</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failcount reset &lt;resourcename&gt;                  # Delete failcount</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cleanup &lt;resourcename&gt;                          # Cleanup resource status</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show &lt;resourcename&gt;                             # List resource attributes</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update &lt;resourcename&gt; SAPHanaFilter="all"       # Change resource parameter</a:t>
            </a:r>
            <a:endParaRPr sz="1000">
              <a:solidFill>
                <a:schemeClr val="dk1"/>
              </a:solidFill>
              <a:latin typeface="Consolas"/>
              <a:ea typeface="Consolas"/>
              <a:cs typeface="Consolas"/>
              <a:sym typeface="Consolas"/>
            </a:endParaRPr>
          </a:p>
          <a:p>
            <a:pPr indent="0" lvl="0" marL="457200" rtl="0">
              <a:lnSpc>
                <a:spcPct val="115000"/>
              </a:lnSpc>
              <a:spcBef>
                <a:spcPts val="0"/>
              </a:spcBef>
              <a:spcAft>
                <a:spcPts val="0"/>
              </a:spcAft>
              <a:buNone/>
            </a:pPr>
            <a:r>
              <a:rPr lang="en-GB" sz="1000">
                <a:solidFill>
                  <a:schemeClr val="dk1"/>
                </a:solidFill>
                <a:latin typeface="Consolas"/>
                <a:ea typeface="Consolas"/>
                <a:cs typeface="Consolas"/>
                <a:sym typeface="Consolas"/>
              </a:rPr>
              <a:t># pcs resource [manage|unmanage] &lt;resourcename&gt;                # </a:t>
            </a:r>
            <a:r>
              <a:rPr lang="en-GB" sz="1000">
                <a:solidFill>
                  <a:schemeClr val="dk1"/>
                </a:solidFill>
                <a:latin typeface="Proxima Nova"/>
                <a:ea typeface="Proxima Nova"/>
                <a:cs typeface="Proxima Nova"/>
                <a:sym typeface="Proxima Nova"/>
              </a:rPr>
              <a:t>Switch resource to (un)managed mode</a:t>
            </a:r>
            <a:endParaRPr sz="1000">
              <a:solidFill>
                <a:schemeClr val="dk1"/>
              </a:solidFill>
              <a:latin typeface="Consolas"/>
              <a:ea typeface="Consolas"/>
              <a:cs typeface="Consolas"/>
              <a:sym typeface="Consolas"/>
            </a:endParaRPr>
          </a:p>
        </p:txBody>
      </p:sp>
      <p:sp>
        <p:nvSpPr>
          <p:cNvPr id="510" name="Shape 510"/>
          <p:cNvSpPr txBox="1"/>
          <p:nvPr/>
        </p:nvSpPr>
        <p:spPr>
          <a:xfrm>
            <a:off x="904500" y="3769950"/>
            <a:ext cx="7490700" cy="3885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GB">
                <a:solidFill>
                  <a:schemeClr val="lt1"/>
                </a:solidFill>
              </a:rPr>
              <a:t>Comprehensive Command Overview:  https://access.redhat.com/articles/1351733</a:t>
            </a:r>
            <a:endParaRPr>
              <a:solidFill>
                <a:schemeClr val="lt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4" name="Shape 514"/>
        <p:cNvGrpSpPr/>
        <p:nvPr/>
      </p:nvGrpSpPr>
      <p:grpSpPr>
        <a:xfrm>
          <a:off x="0" y="0"/>
          <a:ext cx="0" cy="0"/>
          <a:chOff x="0" y="0"/>
          <a:chExt cx="0" cy="0"/>
        </a:xfrm>
      </p:grpSpPr>
      <p:sp>
        <p:nvSpPr>
          <p:cNvPr id="515" name="Shape 515"/>
          <p:cNvSpPr txBox="1"/>
          <p:nvPr>
            <p:ph idx="1" type="body"/>
          </p:nvPr>
        </p:nvSpPr>
        <p:spPr>
          <a:xfrm>
            <a:off x="826650" y="1300150"/>
            <a:ext cx="7490700" cy="3165600"/>
          </a:xfrm>
          <a:prstGeom prst="rect">
            <a:avLst/>
          </a:prstGeom>
        </p:spPr>
        <p:txBody>
          <a:bodyPr anchorCtr="0" anchor="t" bIns="91425" lIns="91425" spcFirstLastPara="1" rIns="91425" wrap="square" tIns="91425">
            <a:noAutofit/>
          </a:bodyPr>
          <a:lstStyle/>
          <a:p>
            <a:pPr indent="-304800" lvl="0" marL="457200" rtl="0">
              <a:spcBef>
                <a:spcPts val="0"/>
              </a:spcBef>
              <a:spcAft>
                <a:spcPts val="0"/>
              </a:spcAft>
              <a:buClr>
                <a:srgbClr val="D9D9D9"/>
              </a:buClr>
              <a:buSzPts val="1200"/>
              <a:buFont typeface="Proxima Nova"/>
              <a:buChar char="●"/>
            </a:pPr>
            <a:r>
              <a:rPr lang="en-GB" sz="1200" u="sng">
                <a:solidFill>
                  <a:srgbClr val="D9D9D9"/>
                </a:solidFill>
                <a:hlinkClick r:id="rId3"/>
              </a:rPr>
              <a:t>Automated SAP HANA System Replication with Pacemaker on RHEL Setup Guide</a:t>
            </a:r>
            <a:endParaRPr sz="1200">
              <a:solidFill>
                <a:srgbClr val="D9D9D9"/>
              </a:solidFill>
            </a:endParaRPr>
          </a:p>
          <a:p>
            <a:pPr indent="-304800" lvl="0" marL="457200">
              <a:spcBef>
                <a:spcPts val="0"/>
              </a:spcBef>
              <a:spcAft>
                <a:spcPts val="0"/>
              </a:spcAft>
              <a:buClr>
                <a:srgbClr val="D9D9D9"/>
              </a:buClr>
              <a:buSzPts val="1200"/>
              <a:buFont typeface="Proxima Nova"/>
              <a:buChar char="●"/>
            </a:pPr>
            <a:r>
              <a:rPr lang="en-GB" sz="1200" u="sng">
                <a:solidFill>
                  <a:srgbClr val="D9D9D9"/>
                </a:solidFill>
                <a:hlinkClick r:id="rId4"/>
              </a:rPr>
              <a:t>SAP Note 2235581 - SAP HANA: Supported Operating Systems</a:t>
            </a:r>
            <a:endParaRPr sz="1200" u="sng">
              <a:solidFill>
                <a:srgbClr val="D9D9D9"/>
              </a:solidFill>
              <a:hlinkClick r:id="rId5"/>
            </a:endParaRPr>
          </a:p>
          <a:p>
            <a:pPr indent="-304800" lvl="0" marL="457200">
              <a:spcBef>
                <a:spcPts val="0"/>
              </a:spcBef>
              <a:spcAft>
                <a:spcPts val="0"/>
              </a:spcAft>
              <a:buClr>
                <a:srgbClr val="D9D9D9"/>
              </a:buClr>
              <a:buSzPts val="1200"/>
              <a:buFont typeface="Proxima Nova"/>
              <a:buChar char="●"/>
            </a:pPr>
            <a:r>
              <a:rPr lang="en-GB" sz="1200" u="sng">
                <a:solidFill>
                  <a:srgbClr val="D9D9D9"/>
                </a:solidFill>
                <a:hlinkClick r:id="rId6"/>
              </a:rPr>
              <a:t>SAP Note 2063657 - HANA System Replication takeover decision guideline</a:t>
            </a:r>
            <a:endParaRPr sz="1200" u="sng">
              <a:solidFill>
                <a:srgbClr val="D9D9D9"/>
              </a:solidFill>
              <a:hlinkClick r:id="rId7"/>
            </a:endParaRPr>
          </a:p>
          <a:p>
            <a:pPr indent="-304800" lvl="0" marL="457200">
              <a:spcBef>
                <a:spcPts val="0"/>
              </a:spcBef>
              <a:spcAft>
                <a:spcPts val="0"/>
              </a:spcAft>
              <a:buClr>
                <a:srgbClr val="D9D9D9"/>
              </a:buClr>
              <a:buSzPts val="1200"/>
              <a:buFont typeface="Proxima Nova"/>
              <a:buChar char="●"/>
            </a:pPr>
            <a:r>
              <a:rPr lang="en-GB" sz="1200" u="sng">
                <a:solidFill>
                  <a:srgbClr val="D9D9D9"/>
                </a:solidFill>
                <a:hlinkClick r:id="rId8"/>
              </a:rPr>
              <a:t>SAP Note 2303243 - SAP HANA Multitier System Replication – supported replication modes between sites</a:t>
            </a:r>
            <a:endParaRPr sz="1200" u="sng">
              <a:solidFill>
                <a:srgbClr val="D9D9D9"/>
              </a:solidFill>
              <a:hlinkClick r:id="rId9"/>
            </a:endParaRPr>
          </a:p>
          <a:p>
            <a:pPr indent="-304800" lvl="0" marL="457200">
              <a:spcBef>
                <a:spcPts val="0"/>
              </a:spcBef>
              <a:spcAft>
                <a:spcPts val="0"/>
              </a:spcAft>
              <a:buClr>
                <a:srgbClr val="D9D9D9"/>
              </a:buClr>
              <a:buSzPts val="1200"/>
              <a:buFont typeface="Proxima Nova"/>
              <a:buChar char="●"/>
            </a:pPr>
            <a:r>
              <a:rPr lang="en-GB" sz="1200" u="sng">
                <a:solidFill>
                  <a:srgbClr val="D9D9D9"/>
                </a:solidFill>
                <a:hlinkClick r:id="rId10"/>
              </a:rPr>
              <a:t>SAP Note 2315257 - Parallel execution of "hdbnsutil -sr_state" on NFS3 can cause data corruption</a:t>
            </a:r>
            <a:endParaRPr sz="1200" u="sng">
              <a:solidFill>
                <a:srgbClr val="D9D9D9"/>
              </a:solidFill>
              <a:hlinkClick r:id="rId11"/>
            </a:endParaRPr>
          </a:p>
          <a:p>
            <a:pPr indent="-304800" lvl="0" marL="457200">
              <a:spcBef>
                <a:spcPts val="0"/>
              </a:spcBef>
              <a:spcAft>
                <a:spcPts val="0"/>
              </a:spcAft>
              <a:buClr>
                <a:srgbClr val="D9D9D9"/>
              </a:buClr>
              <a:buSzPts val="1200"/>
              <a:buFont typeface="Proxima Nova"/>
              <a:buChar char="●"/>
            </a:pPr>
            <a:r>
              <a:rPr lang="en-GB" sz="1200" u="sng">
                <a:solidFill>
                  <a:srgbClr val="D9D9D9"/>
                </a:solidFill>
                <a:hlinkClick r:id="rId12"/>
              </a:rPr>
              <a:t>SAP Note 2340501 - Prohibit execution of hdbnsutil, systemReplicationStatus.py and landscapeHostConfiguration.py as root user</a:t>
            </a:r>
            <a:endParaRPr sz="1200" u="sng">
              <a:solidFill>
                <a:srgbClr val="D9D9D9"/>
              </a:solidFill>
              <a:hlinkClick r:id="rId13"/>
            </a:endParaRPr>
          </a:p>
          <a:p>
            <a:pPr indent="-304800" lvl="0" marL="457200">
              <a:spcBef>
                <a:spcPts val="0"/>
              </a:spcBef>
              <a:spcAft>
                <a:spcPts val="0"/>
              </a:spcAft>
              <a:buClr>
                <a:srgbClr val="D9D9D9"/>
              </a:buClr>
              <a:buSzPts val="1200"/>
              <a:buFont typeface="Proxima Nova"/>
              <a:buChar char="●"/>
            </a:pPr>
            <a:r>
              <a:rPr lang="en-GB" sz="1200" u="sng">
                <a:solidFill>
                  <a:srgbClr val="D9D9D9"/>
                </a:solidFill>
                <a:hlinkClick r:id="rId14"/>
              </a:rPr>
              <a:t>SAP HANA Administration Guide - High Availability for SAP HANA</a:t>
            </a:r>
            <a:endParaRPr sz="1200" u="sng">
              <a:solidFill>
                <a:srgbClr val="D9D9D9"/>
              </a:solidFill>
              <a:hlinkClick r:id="rId15"/>
            </a:endParaRPr>
          </a:p>
          <a:p>
            <a:pPr indent="-304800" lvl="0" marL="457200" rtl="0">
              <a:spcBef>
                <a:spcPts val="0"/>
              </a:spcBef>
              <a:spcAft>
                <a:spcPts val="0"/>
              </a:spcAft>
              <a:buClr>
                <a:srgbClr val="D9D9D9"/>
              </a:buClr>
              <a:buSzPts val="1200"/>
              <a:buFont typeface="Proxima Nova"/>
              <a:buChar char="●"/>
            </a:pPr>
            <a:r>
              <a:rPr lang="en-GB" sz="1200" u="sng">
                <a:solidFill>
                  <a:srgbClr val="D9D9D9"/>
                </a:solidFill>
                <a:hlinkClick r:id="rId16"/>
              </a:rPr>
              <a:t>How to Perform System Replication for SAP HANA</a:t>
            </a:r>
            <a:endParaRPr sz="1200" u="sng">
              <a:solidFill>
                <a:srgbClr val="D9D9D9"/>
              </a:solidFill>
              <a:hlinkClick r:id="rId17"/>
            </a:endParaRPr>
          </a:p>
          <a:p>
            <a:pPr indent="-304800" lvl="0" marL="457200" rtl="0">
              <a:spcBef>
                <a:spcPts val="0"/>
              </a:spcBef>
              <a:spcAft>
                <a:spcPts val="0"/>
              </a:spcAft>
              <a:buClr>
                <a:srgbClr val="D9D9D9"/>
              </a:buClr>
              <a:buSzPts val="1200"/>
              <a:buFont typeface="Proxima Nova"/>
              <a:buChar char="●"/>
            </a:pPr>
            <a:r>
              <a:rPr lang="en-GB" sz="1200" u="sng">
                <a:solidFill>
                  <a:srgbClr val="D9D9D9"/>
                </a:solidFill>
                <a:hlinkClick r:id="rId18"/>
              </a:rPr>
              <a:t>HANA System Replication - Take-over process</a:t>
            </a:r>
            <a:endParaRPr sz="1200">
              <a:solidFill>
                <a:srgbClr val="D9D9D9"/>
              </a:solidFill>
            </a:endParaRPr>
          </a:p>
          <a:p>
            <a:pPr indent="-304800" lvl="0" marL="457200" rtl="0">
              <a:spcBef>
                <a:spcPts val="0"/>
              </a:spcBef>
              <a:spcAft>
                <a:spcPts val="0"/>
              </a:spcAft>
              <a:buClr>
                <a:srgbClr val="D9D9D9"/>
              </a:buClr>
              <a:buSzPts val="1200"/>
              <a:buFont typeface="Proxima Nova"/>
              <a:buChar char="●"/>
            </a:pPr>
            <a:r>
              <a:rPr lang="en-GB" sz="1200" u="sng">
                <a:solidFill>
                  <a:srgbClr val="D9D9D9"/>
                </a:solidFill>
                <a:hlinkClick r:id="rId19"/>
              </a:rPr>
              <a:t>Red Hat Cluster Documention</a:t>
            </a:r>
            <a:r>
              <a:rPr lang="en-GB" sz="1200">
                <a:solidFill>
                  <a:srgbClr val="D9D9D9"/>
                </a:solidFill>
              </a:rPr>
              <a:t> </a:t>
            </a:r>
            <a:endParaRPr sz="1200" u="sng">
              <a:solidFill>
                <a:srgbClr val="D9D9D9"/>
              </a:solidFill>
              <a:hlinkClick r:id="rId20"/>
            </a:endParaRPr>
          </a:p>
          <a:p>
            <a:pPr indent="-304800" lvl="0" marL="457200">
              <a:spcBef>
                <a:spcPts val="0"/>
              </a:spcBef>
              <a:spcAft>
                <a:spcPts val="0"/>
              </a:spcAft>
              <a:buClr>
                <a:srgbClr val="D9D9D9"/>
              </a:buClr>
              <a:buSzPts val="1200"/>
              <a:buFont typeface="Proxima Nova"/>
              <a:buChar char="●"/>
            </a:pPr>
            <a:r>
              <a:rPr lang="en-GB" sz="1200" u="sng">
                <a:solidFill>
                  <a:srgbClr val="D9D9D9"/>
                </a:solidFill>
                <a:hlinkClick r:id="rId21"/>
              </a:rPr>
              <a:t>Red Hat Enterprise Linux Cluster, High Availability Knowledge Base Index</a:t>
            </a:r>
            <a:endParaRPr sz="1200" u="sng">
              <a:solidFill>
                <a:srgbClr val="D9D9D9"/>
              </a:solidFill>
              <a:hlinkClick r:id="rId22"/>
            </a:endParaRPr>
          </a:p>
          <a:p>
            <a:pPr indent="-304800" lvl="0" marL="457200">
              <a:spcBef>
                <a:spcPts val="0"/>
              </a:spcBef>
              <a:spcAft>
                <a:spcPts val="0"/>
              </a:spcAft>
              <a:buClr>
                <a:srgbClr val="D9D9D9"/>
              </a:buClr>
              <a:buSzPts val="1200"/>
              <a:buFont typeface="Proxima Nova"/>
              <a:buChar char="●"/>
            </a:pPr>
            <a:r>
              <a:rPr lang="en-GB" sz="1200" u="sng">
                <a:solidFill>
                  <a:srgbClr val="D9D9D9"/>
                </a:solidFill>
                <a:hlinkClick r:id="rId23"/>
              </a:rPr>
              <a:t>What is the proper way to simulate a network failure on a RHEL Cluster?</a:t>
            </a:r>
            <a:endParaRPr sz="1200" u="sng">
              <a:solidFill>
                <a:srgbClr val="D9D9D9"/>
              </a:solidFill>
              <a:hlinkClick r:id="rId24"/>
            </a:endParaRPr>
          </a:p>
          <a:p>
            <a:pPr indent="0" lvl="0" marL="0">
              <a:spcBef>
                <a:spcPts val="0"/>
              </a:spcBef>
              <a:spcAft>
                <a:spcPts val="0"/>
              </a:spcAft>
              <a:buClr>
                <a:schemeClr val="dk1"/>
              </a:buClr>
              <a:buSzPts val="1100"/>
              <a:buFont typeface="Arial"/>
              <a:buNone/>
            </a:pPr>
            <a:r>
              <a:rPr lang="en-GB" sz="1200">
                <a:solidFill>
                  <a:srgbClr val="D9D9D9"/>
                </a:solidFill>
              </a:rPr>
              <a:t> </a:t>
            </a:r>
            <a:endParaRPr sz="1200">
              <a:solidFill>
                <a:srgbClr val="D9D9D9"/>
              </a:solidFill>
            </a:endParaRPr>
          </a:p>
          <a:p>
            <a:pPr indent="0" lvl="0" marL="0">
              <a:spcBef>
                <a:spcPts val="600"/>
              </a:spcBef>
              <a:spcAft>
                <a:spcPts val="0"/>
              </a:spcAft>
              <a:buNone/>
            </a:pPr>
            <a:r>
              <a:t/>
            </a:r>
            <a:endParaRPr/>
          </a:p>
        </p:txBody>
      </p:sp>
      <p:sp>
        <p:nvSpPr>
          <p:cNvPr id="516" name="Shape 516"/>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GB"/>
              <a:t>Useful Documentation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Shape 220"/>
          <p:cNvSpPr txBox="1"/>
          <p:nvPr>
            <p:ph idx="1" type="body"/>
          </p:nvPr>
        </p:nvSpPr>
        <p:spPr>
          <a:xfrm>
            <a:off x="826700" y="1625925"/>
            <a:ext cx="7490700" cy="450000"/>
          </a:xfrm>
          <a:prstGeom prst="rect">
            <a:avLst/>
          </a:prstGeom>
        </p:spPr>
        <p:txBody>
          <a:bodyPr anchorCtr="0" anchor="t" bIns="91425" lIns="91425" spcFirstLastPara="1" rIns="91425" wrap="square" tIns="91425">
            <a:noAutofit/>
          </a:bodyPr>
          <a:lstStyle/>
          <a:p>
            <a:pPr indent="0" lvl="0" marL="0">
              <a:spcBef>
                <a:spcPts val="600"/>
              </a:spcBef>
              <a:spcAft>
                <a:spcPts val="0"/>
              </a:spcAft>
              <a:buNone/>
            </a:pPr>
            <a:r>
              <a:rPr lang="en-GB"/>
              <a:t>SID: </a:t>
            </a:r>
            <a:r>
              <a:rPr b="1" lang="en-GB"/>
              <a:t>HMC</a:t>
            </a:r>
            <a:r>
              <a:rPr lang="en-GB"/>
              <a:t> 		Instance Number: </a:t>
            </a:r>
            <a:r>
              <a:rPr b="1" lang="en-GB"/>
              <a:t>01</a:t>
            </a:r>
            <a:endParaRPr b="1"/>
          </a:p>
          <a:p>
            <a:pPr indent="0" lvl="0" marL="0">
              <a:spcBef>
                <a:spcPts val="600"/>
              </a:spcBef>
              <a:spcAft>
                <a:spcPts val="0"/>
              </a:spcAft>
              <a:buNone/>
            </a:pPr>
            <a:r>
              <a:t/>
            </a:r>
            <a:endParaRPr/>
          </a:p>
        </p:txBody>
      </p:sp>
      <p:sp>
        <p:nvSpPr>
          <p:cNvPr id="221" name="Shape 221"/>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GB"/>
              <a:t>Overview of test environment</a:t>
            </a:r>
            <a:endParaRPr/>
          </a:p>
        </p:txBody>
      </p:sp>
      <p:sp>
        <p:nvSpPr>
          <p:cNvPr id="222" name="Shape 222"/>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SAP HANA Configuration</a:t>
            </a:r>
            <a:endParaRPr/>
          </a:p>
        </p:txBody>
      </p:sp>
      <p:graphicFrame>
        <p:nvGraphicFramePr>
          <p:cNvPr id="223" name="Shape 223"/>
          <p:cNvGraphicFramePr/>
          <p:nvPr/>
        </p:nvGraphicFramePr>
        <p:xfrm>
          <a:off x="826700" y="2115375"/>
          <a:ext cx="3000000" cy="3000000"/>
        </p:xfrm>
        <a:graphic>
          <a:graphicData uri="http://schemas.openxmlformats.org/drawingml/2006/table">
            <a:tbl>
              <a:tblPr>
                <a:noFill/>
                <a:tableStyleId>{838E7D61-70E4-4A56-B939-C5F5356B9022}</a:tableStyleId>
              </a:tblPr>
              <a:tblGrid>
                <a:gridCol w="2413000"/>
                <a:gridCol w="2413000"/>
                <a:gridCol w="2413000"/>
              </a:tblGrid>
              <a:tr h="381000">
                <a:tc>
                  <a:txBody>
                    <a:bodyPr>
                      <a:noAutofit/>
                    </a:bodyPr>
                    <a:lstStyle/>
                    <a:p>
                      <a:pPr indent="0" lvl="0" marL="0">
                        <a:spcBef>
                          <a:spcPts val="0"/>
                        </a:spcBef>
                        <a:spcAft>
                          <a:spcPts val="0"/>
                        </a:spcAft>
                        <a:buNone/>
                      </a:pPr>
                      <a:r>
                        <a:rPr lang="en-GB">
                          <a:solidFill>
                            <a:schemeClr val="dk1"/>
                          </a:solidFill>
                        </a:rPr>
                        <a:t>Host</a:t>
                      </a:r>
                      <a:endParaRPr>
                        <a:solidFill>
                          <a:schemeClr val="dk1"/>
                        </a:solidFill>
                      </a:endParaRPr>
                    </a:p>
                  </a:txBody>
                  <a:tcPr marT="91425" marB="91425" marR="91425" marL="91425">
                    <a:solidFill>
                      <a:srgbClr val="A3DBE8"/>
                    </a:solidFill>
                  </a:tcPr>
                </a:tc>
                <a:tc>
                  <a:txBody>
                    <a:bodyPr>
                      <a:noAutofit/>
                    </a:bodyPr>
                    <a:lstStyle/>
                    <a:p>
                      <a:pPr indent="0" lvl="0" marL="0">
                        <a:spcBef>
                          <a:spcPts val="0"/>
                        </a:spcBef>
                        <a:spcAft>
                          <a:spcPts val="0"/>
                        </a:spcAft>
                        <a:buNone/>
                      </a:pPr>
                      <a:r>
                        <a:rPr lang="en-GB">
                          <a:solidFill>
                            <a:schemeClr val="dk1"/>
                          </a:solidFill>
                        </a:rPr>
                        <a:t>Site Name</a:t>
                      </a:r>
                      <a:endParaRPr>
                        <a:solidFill>
                          <a:schemeClr val="dk1"/>
                        </a:solidFill>
                      </a:endParaRPr>
                    </a:p>
                  </a:txBody>
                  <a:tcPr marT="91425" marB="91425" marR="91425" marL="91425">
                    <a:solidFill>
                      <a:srgbClr val="A3DBE8"/>
                    </a:solidFill>
                  </a:tcPr>
                </a:tc>
                <a:tc>
                  <a:txBody>
                    <a:bodyPr>
                      <a:noAutofit/>
                    </a:bodyPr>
                    <a:lstStyle/>
                    <a:p>
                      <a:pPr indent="0" lvl="0" marL="0">
                        <a:spcBef>
                          <a:spcPts val="0"/>
                        </a:spcBef>
                        <a:spcAft>
                          <a:spcPts val="0"/>
                        </a:spcAft>
                        <a:buNone/>
                      </a:pPr>
                      <a:r>
                        <a:rPr lang="en-GB">
                          <a:solidFill>
                            <a:schemeClr val="dk1"/>
                          </a:solidFill>
                        </a:rPr>
                        <a:t>Role</a:t>
                      </a:r>
                      <a:endParaRPr>
                        <a:solidFill>
                          <a:schemeClr val="dk1"/>
                        </a:solidFill>
                      </a:endParaRPr>
                    </a:p>
                  </a:txBody>
                  <a:tcPr marT="91425" marB="91425" marR="91425" marL="91425">
                    <a:solidFill>
                      <a:srgbClr val="A3DBE8"/>
                    </a:solidFill>
                  </a:tcPr>
                </a:tc>
              </a:tr>
              <a:tr h="381000">
                <a:tc>
                  <a:txBody>
                    <a:bodyPr>
                      <a:noAutofit/>
                    </a:bodyPr>
                    <a:lstStyle/>
                    <a:p>
                      <a:pPr indent="0" lvl="0" marL="0">
                        <a:spcBef>
                          <a:spcPts val="0"/>
                        </a:spcBef>
                        <a:spcAft>
                          <a:spcPts val="0"/>
                        </a:spcAft>
                        <a:buNone/>
                      </a:pPr>
                      <a:r>
                        <a:rPr lang="en-GB">
                          <a:solidFill>
                            <a:schemeClr val="lt1"/>
                          </a:solidFill>
                        </a:rPr>
                        <a:t>hana1-XXXX</a:t>
                      </a:r>
                      <a:r>
                        <a:rPr lang="en-GB">
                          <a:solidFill>
                            <a:schemeClr val="lt1"/>
                          </a:solidFill>
                        </a:rPr>
                        <a:t> (node1)</a:t>
                      </a:r>
                      <a:endParaRPr>
                        <a:solidFill>
                          <a:schemeClr val="lt1"/>
                        </a:solidFill>
                      </a:endParaRPr>
                    </a:p>
                  </a:txBody>
                  <a:tcPr marT="91425" marB="91425" marR="91425" marL="91425"/>
                </a:tc>
                <a:tc>
                  <a:txBody>
                    <a:bodyPr>
                      <a:noAutofit/>
                    </a:bodyPr>
                    <a:lstStyle/>
                    <a:p>
                      <a:pPr indent="0" lvl="0" marL="0">
                        <a:spcBef>
                          <a:spcPts val="0"/>
                        </a:spcBef>
                        <a:spcAft>
                          <a:spcPts val="0"/>
                        </a:spcAft>
                        <a:buNone/>
                      </a:pPr>
                      <a:r>
                        <a:rPr lang="en-GB">
                          <a:solidFill>
                            <a:schemeClr val="lt1"/>
                          </a:solidFill>
                        </a:rPr>
                        <a:t>DC1</a:t>
                      </a:r>
                      <a:endParaRPr>
                        <a:solidFill>
                          <a:schemeClr val="lt1"/>
                        </a:solidFill>
                      </a:endParaRPr>
                    </a:p>
                  </a:txBody>
                  <a:tcPr marT="91425" marB="91425" marR="91425" marL="91425"/>
                </a:tc>
                <a:tc>
                  <a:txBody>
                    <a:bodyPr>
                      <a:noAutofit/>
                    </a:bodyPr>
                    <a:lstStyle/>
                    <a:p>
                      <a:pPr indent="0" lvl="0" marL="0">
                        <a:spcBef>
                          <a:spcPts val="0"/>
                        </a:spcBef>
                        <a:spcAft>
                          <a:spcPts val="0"/>
                        </a:spcAft>
                        <a:buNone/>
                      </a:pPr>
                      <a:r>
                        <a:rPr lang="en-GB">
                          <a:solidFill>
                            <a:schemeClr val="lt1"/>
                          </a:solidFill>
                        </a:rPr>
                        <a:t>master</a:t>
                      </a:r>
                      <a:endParaRPr>
                        <a:solidFill>
                          <a:schemeClr val="lt1"/>
                        </a:solidFill>
                      </a:endParaRPr>
                    </a:p>
                  </a:txBody>
                  <a:tcPr marT="91425" marB="91425" marR="91425" marL="91425"/>
                </a:tc>
              </a:tr>
              <a:tr h="381000">
                <a:tc>
                  <a:txBody>
                    <a:bodyPr>
                      <a:noAutofit/>
                    </a:bodyPr>
                    <a:lstStyle/>
                    <a:p>
                      <a:pPr indent="0" lvl="0" marL="0">
                        <a:spcBef>
                          <a:spcPts val="0"/>
                        </a:spcBef>
                        <a:spcAft>
                          <a:spcPts val="0"/>
                        </a:spcAft>
                        <a:buNone/>
                      </a:pPr>
                      <a:r>
                        <a:rPr lang="en-GB">
                          <a:solidFill>
                            <a:schemeClr val="lt1"/>
                          </a:solidFill>
                        </a:rPr>
                        <a:t>hana2-XXXX</a:t>
                      </a:r>
                      <a:r>
                        <a:rPr lang="en-GB">
                          <a:solidFill>
                            <a:schemeClr val="lt1"/>
                          </a:solidFill>
                        </a:rPr>
                        <a:t> (node2)</a:t>
                      </a:r>
                      <a:endParaRPr>
                        <a:solidFill>
                          <a:schemeClr val="lt1"/>
                        </a:solidFill>
                      </a:endParaRPr>
                    </a:p>
                  </a:txBody>
                  <a:tcPr marT="91425" marB="91425" marR="91425" marL="91425"/>
                </a:tc>
                <a:tc>
                  <a:txBody>
                    <a:bodyPr>
                      <a:noAutofit/>
                    </a:bodyPr>
                    <a:lstStyle/>
                    <a:p>
                      <a:pPr indent="0" lvl="0" marL="0">
                        <a:spcBef>
                          <a:spcPts val="0"/>
                        </a:spcBef>
                        <a:spcAft>
                          <a:spcPts val="0"/>
                        </a:spcAft>
                        <a:buNone/>
                      </a:pPr>
                      <a:r>
                        <a:rPr lang="en-GB">
                          <a:solidFill>
                            <a:schemeClr val="lt1"/>
                          </a:solidFill>
                        </a:rPr>
                        <a:t>DC2</a:t>
                      </a:r>
                      <a:endParaRPr>
                        <a:solidFill>
                          <a:schemeClr val="lt1"/>
                        </a:solidFill>
                      </a:endParaRPr>
                    </a:p>
                  </a:txBody>
                  <a:tcPr marT="91425" marB="91425" marR="91425" marL="91425"/>
                </a:tc>
                <a:tc>
                  <a:txBody>
                    <a:bodyPr>
                      <a:noAutofit/>
                    </a:bodyPr>
                    <a:lstStyle/>
                    <a:p>
                      <a:pPr indent="0" lvl="0" marL="0">
                        <a:spcBef>
                          <a:spcPts val="0"/>
                        </a:spcBef>
                        <a:spcAft>
                          <a:spcPts val="0"/>
                        </a:spcAft>
                        <a:buNone/>
                      </a:pPr>
                      <a:r>
                        <a:rPr lang="en-GB">
                          <a:solidFill>
                            <a:schemeClr val="lt1"/>
                          </a:solidFill>
                        </a:rPr>
                        <a:t>slave</a:t>
                      </a:r>
                      <a:endParaRPr>
                        <a:solidFill>
                          <a:schemeClr val="lt1"/>
                        </a:solidFill>
                      </a:endParaRPr>
                    </a:p>
                  </a:txBody>
                  <a:tcPr marT="91425" marB="91425" marR="91425" marL="91425"/>
                </a:tc>
              </a:tr>
            </a:tbl>
          </a:graphicData>
        </a:graphic>
      </p:graphicFrame>
      <p:sp>
        <p:nvSpPr>
          <p:cNvPr id="224" name="Shape 224"/>
          <p:cNvSpPr txBox="1"/>
          <p:nvPr/>
        </p:nvSpPr>
        <p:spPr>
          <a:xfrm>
            <a:off x="826700" y="3547775"/>
            <a:ext cx="7206000" cy="7203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GB">
                <a:solidFill>
                  <a:srgbClr val="FF0000"/>
                </a:solidFill>
              </a:rPr>
              <a:t>Please note:</a:t>
            </a:r>
            <a:r>
              <a:rPr lang="en-GB">
                <a:solidFill>
                  <a:schemeClr val="lt1"/>
                </a:solidFill>
              </a:rPr>
              <a:t> In this example we share the production and heartbeat network. This is not recommended for production environments</a:t>
            </a:r>
            <a:endParaRPr>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Shape 229"/>
          <p:cNvSpPr txBox="1"/>
          <p:nvPr>
            <p:ph type="title"/>
          </p:nvPr>
        </p:nvSpPr>
        <p:spPr>
          <a:xfrm>
            <a:off x="826650" y="1660725"/>
            <a:ext cx="7490700" cy="18222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lang="en-GB"/>
              <a:t>HANA System Replication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 name="Shape 233"/>
        <p:cNvGrpSpPr/>
        <p:nvPr/>
      </p:nvGrpSpPr>
      <p:grpSpPr>
        <a:xfrm>
          <a:off x="0" y="0"/>
          <a:ext cx="0" cy="0"/>
          <a:chOff x="0" y="0"/>
          <a:chExt cx="0" cy="0"/>
        </a:xfrm>
      </p:grpSpPr>
      <p:sp>
        <p:nvSpPr>
          <p:cNvPr id="234" name="Shape 234"/>
          <p:cNvSpPr txBox="1"/>
          <p:nvPr>
            <p:ph idx="1" type="body"/>
          </p:nvPr>
        </p:nvSpPr>
        <p:spPr>
          <a:xfrm>
            <a:off x="826700" y="1625925"/>
            <a:ext cx="7490700" cy="2928900"/>
          </a:xfrm>
          <a:prstGeom prst="rect">
            <a:avLst/>
          </a:prstGeom>
        </p:spPr>
        <p:txBody>
          <a:bodyPr anchorCtr="0" anchor="t" bIns="91425" lIns="91425" spcFirstLastPara="1" rIns="91425" wrap="square" tIns="91425">
            <a:noAutofit/>
          </a:bodyPr>
          <a:lstStyle/>
          <a:p>
            <a:pPr indent="-317500" lvl="0" marL="457200" rtl="0">
              <a:spcBef>
                <a:spcPts val="0"/>
              </a:spcBef>
              <a:spcAft>
                <a:spcPts val="0"/>
              </a:spcAft>
              <a:buClr>
                <a:schemeClr val="lt1"/>
              </a:buClr>
              <a:buSzPts val="1400"/>
              <a:buFont typeface="Proxima Nova"/>
              <a:buChar char="●"/>
            </a:pPr>
            <a:r>
              <a:rPr lang="en-GB"/>
              <a:t>SAP HANA Scale-Up System Replication only</a:t>
            </a:r>
            <a:endParaRPr/>
          </a:p>
          <a:p>
            <a:pPr indent="-317500" lvl="0" marL="457200" rtl="0">
              <a:spcBef>
                <a:spcPts val="0"/>
              </a:spcBef>
              <a:spcAft>
                <a:spcPts val="0"/>
              </a:spcAft>
              <a:buClr>
                <a:schemeClr val="lt1"/>
              </a:buClr>
              <a:buSzPts val="1400"/>
              <a:buFont typeface="Proxima Nova"/>
              <a:buChar char="●"/>
            </a:pPr>
            <a:r>
              <a:rPr lang="en-GB"/>
              <a:t>Engineering Support for HANA Scale-Out SR</a:t>
            </a:r>
            <a:endParaRPr/>
          </a:p>
          <a:p>
            <a:pPr indent="-317500" lvl="0" marL="457200">
              <a:spcBef>
                <a:spcPts val="0"/>
              </a:spcBef>
              <a:spcAft>
                <a:spcPts val="0"/>
              </a:spcAft>
              <a:buClr>
                <a:schemeClr val="lt1"/>
              </a:buClr>
              <a:buSzPts val="1400"/>
              <a:buFont typeface="Proxima Nova"/>
              <a:buChar char="●"/>
            </a:pPr>
            <a:r>
              <a:rPr lang="en-GB"/>
              <a:t>No support for HANA SR installations configured with a standby node</a:t>
            </a:r>
            <a:endParaRPr/>
          </a:p>
          <a:p>
            <a:pPr indent="-317500" lvl="0" marL="457200" rtl="0">
              <a:spcBef>
                <a:spcPts val="0"/>
              </a:spcBef>
              <a:spcAft>
                <a:spcPts val="0"/>
              </a:spcAft>
              <a:buClr>
                <a:schemeClr val="lt1"/>
              </a:buClr>
              <a:buSzPts val="1400"/>
              <a:buFont typeface="Proxima Nova"/>
              <a:buChar char="●"/>
            </a:pPr>
            <a:r>
              <a:rPr lang="en-GB"/>
              <a:t>Partial Support for cost-optimized scenario, because customized setup required. </a:t>
            </a:r>
            <a:br>
              <a:rPr lang="en-GB"/>
            </a:br>
            <a:r>
              <a:rPr lang="en-GB"/>
              <a:t>See also  </a:t>
            </a:r>
            <a:r>
              <a:rPr lang="en-GB" u="sng">
                <a:hlinkClick r:id="rId3"/>
              </a:rPr>
              <a:t>HOW TO SET UP SAPHanaSR IN THE COST OPTIMIZED SCENARIO</a:t>
            </a:r>
            <a:endParaRPr u="sng">
              <a:hlinkClick r:id="rId4"/>
            </a:endParaRPr>
          </a:p>
          <a:p>
            <a:pPr indent="-317500" lvl="0" marL="457200" rtl="0">
              <a:spcBef>
                <a:spcPts val="0"/>
              </a:spcBef>
              <a:spcAft>
                <a:spcPts val="0"/>
              </a:spcAft>
              <a:buClr>
                <a:schemeClr val="lt1"/>
              </a:buClr>
              <a:buSzPts val="1400"/>
              <a:buFont typeface="Proxima Nova"/>
              <a:buChar char="●"/>
            </a:pPr>
            <a:r>
              <a:rPr lang="en-GB"/>
              <a:t>"Multitier System Replication"/"replication chains" are possible. Please note: tertiary site can not be managed by the cluster </a:t>
            </a:r>
            <a:endParaRPr/>
          </a:p>
          <a:p>
            <a:pPr indent="-317500" lvl="0" marL="457200" rtl="0">
              <a:spcBef>
                <a:spcPts val="0"/>
              </a:spcBef>
              <a:spcAft>
                <a:spcPts val="0"/>
              </a:spcAft>
              <a:buClr>
                <a:schemeClr val="lt1"/>
              </a:buClr>
              <a:buSzPts val="1400"/>
              <a:buFont typeface="Proxima Nova"/>
              <a:buChar char="●"/>
            </a:pPr>
            <a:r>
              <a:rPr lang="en-GB"/>
              <a:t>SAP HANA System Replication "Multiple components One Database (MCOD)" or “Multiple Database Containers (MDC)” (</a:t>
            </a:r>
            <a:r>
              <a:rPr lang="en-GB" u="sng">
                <a:hlinkClick r:id="rId5"/>
              </a:rPr>
              <a:t>http://scn.sap.com/docs/DOC-59893</a:t>
            </a:r>
            <a:r>
              <a:rPr lang="en-GB"/>
              <a:t>)</a:t>
            </a:r>
            <a:endParaRPr/>
          </a:p>
          <a:p>
            <a:pPr indent="-317500" lvl="0" marL="457200">
              <a:spcBef>
                <a:spcPts val="0"/>
              </a:spcBef>
              <a:spcAft>
                <a:spcPts val="0"/>
              </a:spcAft>
              <a:buClr>
                <a:schemeClr val="lt1"/>
              </a:buClr>
              <a:buSzPts val="1400"/>
              <a:buFont typeface="Proxima Nova"/>
              <a:buChar char="●"/>
            </a:pPr>
            <a:r>
              <a:rPr lang="en-GB"/>
              <a:t>MCOS is only supported if all databases running on the hosts are replicated and the replication is always to the same secondary node.</a:t>
            </a:r>
            <a:endParaRPr/>
          </a:p>
          <a:p>
            <a:pPr indent="0" lvl="0" marL="0">
              <a:spcBef>
                <a:spcPts val="600"/>
              </a:spcBef>
              <a:spcAft>
                <a:spcPts val="0"/>
              </a:spcAft>
              <a:buNone/>
            </a:pPr>
            <a:r>
              <a:t/>
            </a:r>
            <a:endParaRPr/>
          </a:p>
        </p:txBody>
      </p:sp>
      <p:sp>
        <p:nvSpPr>
          <p:cNvPr id="235" name="Shape 235"/>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GB"/>
              <a:t>Setting up HANA System Replication</a:t>
            </a:r>
            <a:endParaRPr/>
          </a:p>
        </p:txBody>
      </p:sp>
      <p:sp>
        <p:nvSpPr>
          <p:cNvPr id="236" name="Shape 236"/>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Supported scenarios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Shape 241"/>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a:t>Using</a:t>
            </a:r>
            <a:r>
              <a:rPr lang="en-GB">
                <a:hlinkClick r:id="rId3"/>
              </a:rPr>
              <a:t> </a:t>
            </a:r>
            <a:r>
              <a:rPr lang="en-GB" u="sng">
                <a:hlinkClick r:id="rId4"/>
              </a:rPr>
              <a:t>Full Sync Replication</a:t>
            </a:r>
            <a:r>
              <a:rPr lang="en-GB"/>
              <a:t> is possible, but due to the way</a:t>
            </a:r>
            <a:r>
              <a:rPr lang="en-GB">
                <a:hlinkClick r:id="rId5"/>
              </a:rPr>
              <a:t> </a:t>
            </a:r>
            <a:r>
              <a:rPr lang="en-GB" u="sng">
                <a:hlinkClick r:id="rId6"/>
              </a:rPr>
              <a:t>Full Sync Replication</a:t>
            </a:r>
            <a:r>
              <a:rPr lang="en-GB"/>
              <a:t> works some functionality of the cluster will be restricted.</a:t>
            </a:r>
            <a:endParaRPr/>
          </a:p>
          <a:p>
            <a:pPr indent="-292100" lvl="0" marL="457200">
              <a:spcBef>
                <a:spcPts val="0"/>
              </a:spcBef>
              <a:spcAft>
                <a:spcPts val="0"/>
              </a:spcAft>
              <a:buSzPts val="1000"/>
              <a:buChar char="●"/>
            </a:pPr>
            <a:r>
              <a:rPr lang="en-GB"/>
              <a:t>for example the automatic start of the HANA instances on both nodes when the cluster is started will not work and the HANA instance on the secondary node will have to be started manually for the cluster to be able to resume operation if</a:t>
            </a:r>
            <a:r>
              <a:rPr lang="en-GB">
                <a:hlinkClick r:id="rId7"/>
              </a:rPr>
              <a:t> </a:t>
            </a:r>
            <a:r>
              <a:rPr lang="en-GB" u="sng">
                <a:hlinkClick r:id="rId8"/>
              </a:rPr>
              <a:t>Full Sync Replication</a:t>
            </a:r>
            <a:r>
              <a:rPr lang="en-GB"/>
              <a:t> is enabled; to determine if</a:t>
            </a:r>
            <a:r>
              <a:rPr lang="en-GB">
                <a:hlinkClick r:id="rId9"/>
              </a:rPr>
              <a:t> </a:t>
            </a:r>
            <a:r>
              <a:rPr lang="en-GB" u="sng">
                <a:hlinkClick r:id="rId10"/>
              </a:rPr>
              <a:t>Full Sync Replication</a:t>
            </a:r>
            <a:r>
              <a:rPr lang="en-GB"/>
              <a:t> is active the command "</a:t>
            </a:r>
            <a:r>
              <a:rPr lang="en-GB" sz="1200">
                <a:latin typeface="Courier New"/>
                <a:ea typeface="Courier New"/>
                <a:cs typeface="Courier New"/>
                <a:sym typeface="Courier New"/>
              </a:rPr>
              <a:t>hdbcons -e hdbindexserver "replication info"</a:t>
            </a:r>
            <a:r>
              <a:rPr lang="en-GB"/>
              <a:t>" can be used (check for "</a:t>
            </a:r>
            <a:r>
              <a:rPr lang="en-GB" sz="1100">
                <a:latin typeface="Courier New"/>
                <a:ea typeface="Courier New"/>
                <a:cs typeface="Courier New"/>
                <a:sym typeface="Courier New"/>
              </a:rPr>
              <a:t>[system_replication] enable_full_sync</a:t>
            </a:r>
            <a:r>
              <a:rPr lang="en-GB"/>
              <a:t>" and </a:t>
            </a:r>
            <a:r>
              <a:rPr lang="en-GB" sz="1100">
                <a:latin typeface="Courier New"/>
                <a:ea typeface="Courier New"/>
                <a:cs typeface="Courier New"/>
                <a:sym typeface="Courier New"/>
              </a:rPr>
              <a:t>"ReplicationFullSync" </a:t>
            </a:r>
            <a:r>
              <a:rPr lang="en-GB"/>
              <a:t>)</a:t>
            </a:r>
            <a:endParaRPr/>
          </a:p>
          <a:p>
            <a:pPr indent="0" lvl="0" marL="0">
              <a:spcBef>
                <a:spcPts val="600"/>
              </a:spcBef>
              <a:spcAft>
                <a:spcPts val="0"/>
              </a:spcAft>
              <a:buClr>
                <a:schemeClr val="dk1"/>
              </a:buClr>
              <a:buSzPts val="1100"/>
              <a:buFont typeface="Arial"/>
              <a:buNone/>
            </a:pPr>
            <a:r>
              <a:t/>
            </a:r>
            <a:endParaRPr/>
          </a:p>
          <a:p>
            <a:pPr indent="0" lvl="0" marL="0">
              <a:spcBef>
                <a:spcPts val="600"/>
              </a:spcBef>
              <a:spcAft>
                <a:spcPts val="0"/>
              </a:spcAft>
              <a:buNone/>
            </a:pPr>
            <a:r>
              <a:t/>
            </a:r>
            <a:endParaRPr/>
          </a:p>
        </p:txBody>
      </p:sp>
      <p:sp>
        <p:nvSpPr>
          <p:cNvPr id="242" name="Shape 242"/>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GB"/>
              <a:t>Setting up HANA System Replication</a:t>
            </a:r>
            <a:endParaRPr/>
          </a:p>
        </p:txBody>
      </p:sp>
      <p:sp>
        <p:nvSpPr>
          <p:cNvPr id="243" name="Shape 243"/>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GB"/>
              <a:t>Supported scenarios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sp>
        <p:nvSpPr>
          <p:cNvPr id="248" name="Shape 248"/>
          <p:cNvSpPr txBox="1"/>
          <p:nvPr>
            <p:ph idx="1" type="body"/>
          </p:nvPr>
        </p:nvSpPr>
        <p:spPr>
          <a:xfrm>
            <a:off x="826700" y="1625925"/>
            <a:ext cx="7490700" cy="2644800"/>
          </a:xfrm>
          <a:prstGeom prst="rect">
            <a:avLst/>
          </a:prstGeom>
        </p:spPr>
        <p:txBody>
          <a:bodyPr anchorCtr="0" anchor="t" bIns="91425" lIns="91425" spcFirstLastPara="1" rIns="91425" wrap="square" tIns="91425">
            <a:noAutofit/>
          </a:bodyPr>
          <a:lstStyle/>
          <a:p>
            <a:pPr indent="-298450" lvl="0" marL="457200">
              <a:spcBef>
                <a:spcPts val="0"/>
              </a:spcBef>
              <a:spcAft>
                <a:spcPts val="0"/>
              </a:spcAft>
              <a:buClr>
                <a:srgbClr val="FFFFFF"/>
              </a:buClr>
              <a:buSzPts val="1100"/>
              <a:buFont typeface="Arial"/>
              <a:buChar char="●"/>
            </a:pPr>
            <a:r>
              <a:rPr lang="en-GB" sz="1100">
                <a:solidFill>
                  <a:srgbClr val="FFFFFF"/>
                </a:solidFill>
                <a:latin typeface="Arial"/>
                <a:ea typeface="Arial"/>
                <a:cs typeface="Arial"/>
                <a:sym typeface="Arial"/>
              </a:rPr>
              <a:t>Two-node clusters only</a:t>
            </a:r>
            <a:endParaRPr sz="1100">
              <a:solidFill>
                <a:srgbClr val="FFFFFF"/>
              </a:solidFill>
              <a:latin typeface="Arial"/>
              <a:ea typeface="Arial"/>
              <a:cs typeface="Arial"/>
              <a:sym typeface="Arial"/>
            </a:endParaRPr>
          </a:p>
          <a:p>
            <a:pPr indent="-298450" lvl="0" marL="457200">
              <a:spcBef>
                <a:spcPts val="0"/>
              </a:spcBef>
              <a:spcAft>
                <a:spcPts val="0"/>
              </a:spcAft>
              <a:buClr>
                <a:srgbClr val="FFFFFF"/>
              </a:buClr>
              <a:buSzPts val="1100"/>
              <a:buFont typeface="Arial"/>
              <a:buChar char="●"/>
            </a:pPr>
            <a:r>
              <a:rPr lang="en-GB" sz="1100">
                <a:solidFill>
                  <a:srgbClr val="FFFFFF"/>
                </a:solidFill>
                <a:latin typeface="Arial"/>
                <a:ea typeface="Arial"/>
                <a:cs typeface="Arial"/>
                <a:sym typeface="Arial"/>
              </a:rPr>
              <a:t>Both SAP HANA instances must have the same SAP Identifier (SID) and Instance-Number (HMC and 01)</a:t>
            </a:r>
            <a:endParaRPr sz="1100">
              <a:solidFill>
                <a:srgbClr val="FFFFFF"/>
              </a:solidFill>
              <a:latin typeface="Arial"/>
              <a:ea typeface="Arial"/>
              <a:cs typeface="Arial"/>
              <a:sym typeface="Arial"/>
            </a:endParaRPr>
          </a:p>
          <a:p>
            <a:pPr indent="-298450" lvl="0" marL="457200">
              <a:spcBef>
                <a:spcPts val="0"/>
              </a:spcBef>
              <a:spcAft>
                <a:spcPts val="0"/>
              </a:spcAft>
              <a:buClr>
                <a:srgbClr val="FFFFFF"/>
              </a:buClr>
              <a:buSzPts val="1100"/>
              <a:buFont typeface="Arial"/>
              <a:buChar char="●"/>
            </a:pPr>
            <a:r>
              <a:rPr lang="en-GB" sz="1100">
                <a:solidFill>
                  <a:srgbClr val="FFFFFF"/>
                </a:solidFill>
                <a:latin typeface="Arial"/>
                <a:ea typeface="Arial"/>
                <a:cs typeface="Arial"/>
                <a:sym typeface="Arial"/>
              </a:rPr>
              <a:t>All nodes must be in the same network segment (layer 2)</a:t>
            </a:r>
            <a:endParaRPr sz="1100">
              <a:solidFill>
                <a:srgbClr val="FFFFFF"/>
              </a:solidFill>
              <a:latin typeface="Arial"/>
              <a:ea typeface="Arial"/>
              <a:cs typeface="Arial"/>
              <a:sym typeface="Arial"/>
            </a:endParaRPr>
          </a:p>
          <a:p>
            <a:pPr indent="-298450" lvl="0" marL="457200">
              <a:spcBef>
                <a:spcPts val="0"/>
              </a:spcBef>
              <a:spcAft>
                <a:spcPts val="0"/>
              </a:spcAft>
              <a:buClr>
                <a:srgbClr val="FFFFFF"/>
              </a:buClr>
              <a:buSzPts val="1100"/>
              <a:buFont typeface="Arial"/>
              <a:buChar char="●"/>
            </a:pPr>
            <a:r>
              <a:rPr lang="en-GB" sz="1100">
                <a:solidFill>
                  <a:srgbClr val="FFFFFF"/>
                </a:solidFill>
                <a:latin typeface="Arial"/>
                <a:ea typeface="Arial"/>
                <a:cs typeface="Arial"/>
                <a:sym typeface="Arial"/>
              </a:rPr>
              <a:t>Technical users and groups such as "&lt;SID&gt;adm" must be identically defined on all cluster nodes </a:t>
            </a:r>
            <a:endParaRPr sz="1100">
              <a:solidFill>
                <a:srgbClr val="FFFFFF"/>
              </a:solidFill>
              <a:latin typeface="Arial"/>
              <a:ea typeface="Arial"/>
              <a:cs typeface="Arial"/>
              <a:sym typeface="Arial"/>
            </a:endParaRPr>
          </a:p>
          <a:p>
            <a:pPr indent="-298450" lvl="0" marL="457200">
              <a:spcBef>
                <a:spcPts val="0"/>
              </a:spcBef>
              <a:spcAft>
                <a:spcPts val="0"/>
              </a:spcAft>
              <a:buClr>
                <a:srgbClr val="FFFFFF"/>
              </a:buClr>
              <a:buSzPts val="1100"/>
              <a:buFont typeface="Arial"/>
              <a:buChar char="●"/>
            </a:pPr>
            <a:r>
              <a:rPr lang="en-GB" sz="1100">
                <a:solidFill>
                  <a:srgbClr val="FFFFFF"/>
                </a:solidFill>
                <a:latin typeface="Arial"/>
                <a:ea typeface="Arial"/>
                <a:cs typeface="Arial"/>
                <a:sym typeface="Arial"/>
              </a:rPr>
              <a:t>Name resolution of the cluster nodes and the virtual IP address can be done locally on all cluster nodes</a:t>
            </a:r>
            <a:endParaRPr sz="1100">
              <a:solidFill>
                <a:srgbClr val="FFFFFF"/>
              </a:solidFill>
              <a:latin typeface="Arial"/>
              <a:ea typeface="Arial"/>
              <a:cs typeface="Arial"/>
              <a:sym typeface="Arial"/>
            </a:endParaRPr>
          </a:p>
          <a:p>
            <a:pPr indent="-298450" lvl="0" marL="457200" rtl="0">
              <a:spcBef>
                <a:spcPts val="0"/>
              </a:spcBef>
              <a:spcAft>
                <a:spcPts val="0"/>
              </a:spcAft>
              <a:buClr>
                <a:srgbClr val="FFFFFF"/>
              </a:buClr>
              <a:buSzPts val="1100"/>
              <a:buFont typeface="Arial"/>
              <a:buChar char="●"/>
            </a:pPr>
            <a:r>
              <a:rPr lang="en-GB" sz="1100">
                <a:solidFill>
                  <a:srgbClr val="FFFFFF"/>
                </a:solidFill>
                <a:latin typeface="Arial"/>
                <a:ea typeface="Arial"/>
                <a:cs typeface="Arial"/>
                <a:sym typeface="Arial"/>
              </a:rPr>
              <a:t>Time on all cluster nodes must be in sync (using NTP or some other time synchronization method)</a:t>
            </a:r>
            <a:endParaRPr sz="1100">
              <a:solidFill>
                <a:srgbClr val="FFFFFF"/>
              </a:solidFill>
              <a:latin typeface="Arial"/>
              <a:ea typeface="Arial"/>
              <a:cs typeface="Arial"/>
              <a:sym typeface="Arial"/>
            </a:endParaRPr>
          </a:p>
          <a:p>
            <a:pPr indent="0" lvl="0" marL="0">
              <a:spcBef>
                <a:spcPts val="0"/>
              </a:spcBef>
              <a:spcAft>
                <a:spcPts val="0"/>
              </a:spcAft>
              <a:buNone/>
            </a:pPr>
            <a:r>
              <a:t/>
            </a:r>
            <a:endParaRPr sz="1100">
              <a:solidFill>
                <a:srgbClr val="FFFFFF"/>
              </a:solidFill>
              <a:latin typeface="Arial"/>
              <a:ea typeface="Arial"/>
              <a:cs typeface="Arial"/>
              <a:sym typeface="Arial"/>
            </a:endParaRPr>
          </a:p>
          <a:p>
            <a:pPr indent="0" lvl="0" marL="0">
              <a:spcBef>
                <a:spcPts val="0"/>
              </a:spcBef>
              <a:spcAft>
                <a:spcPts val="0"/>
              </a:spcAft>
              <a:buNone/>
            </a:pPr>
            <a:r>
              <a:rPr b="1" lang="en-GB" sz="1100">
                <a:solidFill>
                  <a:srgbClr val="FFFFFF"/>
                </a:solidFill>
                <a:latin typeface="Arial"/>
                <a:ea typeface="Arial"/>
                <a:cs typeface="Arial"/>
                <a:sym typeface="Arial"/>
              </a:rPr>
              <a:t>Note: I</a:t>
            </a:r>
            <a:r>
              <a:rPr lang="en-GB" sz="1100">
                <a:solidFill>
                  <a:srgbClr val="FFFFFF"/>
                </a:solidFill>
                <a:latin typeface="Arial"/>
                <a:ea typeface="Arial"/>
                <a:cs typeface="Arial"/>
                <a:sym typeface="Arial"/>
              </a:rPr>
              <a:t>f the cluster nodes are installed in different data centers or data center areas, the environment must match both the requirements defined by SAP for HANA System Replication (see chapter "4.2 Distance between data centers" in the SAP "</a:t>
            </a:r>
            <a:r>
              <a:rPr lang="en-GB" sz="1100" u="sng">
                <a:solidFill>
                  <a:srgbClr val="FFFFFF"/>
                </a:solidFill>
                <a:latin typeface="Arial"/>
                <a:ea typeface="Arial"/>
                <a:cs typeface="Arial"/>
                <a:sym typeface="Arial"/>
                <a:hlinkClick r:id="rId3"/>
              </a:rPr>
              <a:t>How to Perform System Replication for SAP HANA</a:t>
            </a:r>
            <a:r>
              <a:rPr lang="en-GB" sz="1100">
                <a:solidFill>
                  <a:srgbClr val="FFFFFF"/>
                </a:solidFill>
                <a:latin typeface="Arial"/>
                <a:ea typeface="Arial"/>
                <a:cs typeface="Arial"/>
                <a:sym typeface="Arial"/>
              </a:rPr>
              <a:t>" guide) and also the RHEL HA add-on stretch cluster requirements (see</a:t>
            </a:r>
            <a:r>
              <a:rPr lang="en-GB" sz="1100">
                <a:solidFill>
                  <a:srgbClr val="FFFFFF"/>
                </a:solidFill>
                <a:latin typeface="Arial"/>
                <a:ea typeface="Arial"/>
                <a:cs typeface="Arial"/>
                <a:sym typeface="Arial"/>
                <a:hlinkClick r:id="rId4"/>
              </a:rPr>
              <a:t> </a:t>
            </a:r>
            <a:r>
              <a:rPr lang="en-GB" sz="1100" u="sng">
                <a:solidFill>
                  <a:srgbClr val="FFFFFF"/>
                </a:solidFill>
                <a:latin typeface="Arial"/>
                <a:ea typeface="Arial"/>
                <a:cs typeface="Arial"/>
                <a:sym typeface="Arial"/>
                <a:hlinkClick r:id="rId5"/>
              </a:rPr>
              <a:t>Support for Red Hat Enterprise Linux High Availability Cluster Stretch and Multi-Site Architectures</a:t>
            </a:r>
            <a:r>
              <a:rPr lang="en-GB" sz="1100">
                <a:solidFill>
                  <a:srgbClr val="FFFFFF"/>
                </a:solidFill>
                <a:latin typeface="Arial"/>
                <a:ea typeface="Arial"/>
                <a:cs typeface="Arial"/>
                <a:sym typeface="Arial"/>
              </a:rPr>
              <a:t>), specifically the network latencies between the nodes and the recommended maximum distance</a:t>
            </a:r>
            <a:endParaRPr sz="1100">
              <a:solidFill>
                <a:srgbClr val="FFFFFF"/>
              </a:solidFill>
              <a:latin typeface="Arial"/>
              <a:ea typeface="Arial"/>
              <a:cs typeface="Arial"/>
              <a:sym typeface="Arial"/>
            </a:endParaRPr>
          </a:p>
          <a:p>
            <a:pPr indent="0" lvl="0" marL="0">
              <a:spcBef>
                <a:spcPts val="600"/>
              </a:spcBef>
              <a:spcAft>
                <a:spcPts val="0"/>
              </a:spcAft>
              <a:buNone/>
            </a:pPr>
            <a:r>
              <a:t/>
            </a:r>
            <a:endParaRPr/>
          </a:p>
        </p:txBody>
      </p:sp>
      <p:sp>
        <p:nvSpPr>
          <p:cNvPr id="249" name="Shape 249"/>
          <p:cNvSpPr txBox="1"/>
          <p:nvPr>
            <p:ph type="title"/>
          </p:nvPr>
        </p:nvSpPr>
        <p:spPr>
          <a:xfrm>
            <a:off x="826650" y="0"/>
            <a:ext cx="7490700" cy="1063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GB"/>
              <a:t>Setting up HANA System Replication</a:t>
            </a:r>
            <a:endParaRPr/>
          </a:p>
        </p:txBody>
      </p:sp>
      <p:sp>
        <p:nvSpPr>
          <p:cNvPr id="250" name="Shape 250"/>
          <p:cNvSpPr txBox="1"/>
          <p:nvPr>
            <p:ph idx="2" type="subTitle"/>
          </p:nvPr>
        </p:nvSpPr>
        <p:spPr>
          <a:xfrm>
            <a:off x="826650" y="929775"/>
            <a:ext cx="7490700" cy="656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GB"/>
              <a:t>Technical Requirements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ont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ivider">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Titl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