
<file path=[Content_Types].xml><?xml version="1.0" encoding="utf-8"?>
<Types xmlns="http://schemas.openxmlformats.org/package/2006/content-types">
  <Override PartName="/_rels/.rels" ContentType="application/vnd.openxmlformats-package.relationships+xml"/>
  <Override PartName="/ppt/notesSlides/_rels/notesSlide57.xml.rels" ContentType="application/vnd.openxmlformats-package.relationships+xml"/>
  <Override PartName="/ppt/notesSlides/_rels/notesSlide55.xml.rels" ContentType="application/vnd.openxmlformats-package.relationships+xml"/>
  <Override PartName="/ppt/notesSlides/_rels/notesSlide46.xml.rels" ContentType="application/vnd.openxmlformats-package.relationships+xml"/>
  <Override PartName="/ppt/notesSlides/_rels/notesSlide60.xml.rels" ContentType="application/vnd.openxmlformats-package.relationships+xml"/>
  <Override PartName="/ppt/notesSlides/_rels/notesSlide23.xml.rels" ContentType="application/vnd.openxmlformats-package.relationships+xml"/>
  <Override PartName="/ppt/notesSlides/_rels/notesSlide45.xml.rels" ContentType="application/vnd.openxmlformats-package.relationships+xml"/>
  <Override PartName="/ppt/notesSlides/_rels/notesSlide44.xml.rels" ContentType="application/vnd.openxmlformats-package.relationships+xml"/>
  <Override PartName="/ppt/notesSlides/_rels/notesSlide42.xml.rels" ContentType="application/vnd.openxmlformats-package.relationships+xml"/>
  <Override PartName="/ppt/notesSlides/_rels/notesSlide43.xml.rels" ContentType="application/vnd.openxmlformats-package.relationships+xml"/>
  <Override PartName="/ppt/notesSlides/notesSlide60.xml" ContentType="application/vnd.openxmlformats-officedocument.presentationml.notesSlide+xml"/>
  <Override PartName="/ppt/notesSlides/notesSlide57.xml" ContentType="application/vnd.openxmlformats-officedocument.presentationml.notesSlide+xml"/>
  <Override PartName="/ppt/notesSlides/notesSlide55.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23.xml" ContentType="application/vnd.openxmlformats-officedocument.presentationml.notesSlide+xml"/>
  <Override PartName="/ppt/notesSlides/notesSlide44.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slides/slide65.xml" ContentType="application/vnd.openxmlformats-officedocument.presentationml.slide+xml"/>
  <Override PartName="/ppt/slides/slide64.xml" ContentType="application/vnd.openxmlformats-officedocument.presentationml.slide+xml"/>
  <Override PartName="/ppt/slides/slide63.xml" ContentType="application/vnd.openxmlformats-officedocument.presentationml.slide+xml"/>
  <Override PartName="/ppt/slides/slide62.xml" ContentType="application/vnd.openxmlformats-officedocument.presentationml.slide+xml"/>
  <Override PartName="/ppt/slides/slide61.xml" ContentType="application/vnd.openxmlformats-officedocument.presentationml.slide+xml"/>
  <Override PartName="/ppt/slides/slide60.xml" ContentType="application/vnd.openxmlformats-officedocument.presentationml.slide+xml"/>
  <Override PartName="/ppt/slides/slide59.xml" ContentType="application/vnd.openxmlformats-officedocument.presentationml.slide+xml"/>
  <Override PartName="/ppt/slides/slide58.xml" ContentType="application/vnd.openxmlformats-officedocument.presentationml.slide+xml"/>
  <Override PartName="/ppt/slides/slide49.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57.xml" ContentType="application/vnd.openxmlformats-officedocument.presentationml.slide+xml"/>
  <Override PartName="/ppt/slides/slide9.xml" ContentType="application/vnd.openxmlformats-officedocument.presentationml.slide+xml"/>
  <Override PartName="/ppt/slides/slide52.xml" ContentType="application/vnd.openxmlformats-officedocument.presentationml.slide+xml"/>
  <Override PartName="/ppt/slides/slide4.xml" ContentType="application/vnd.openxmlformats-officedocument.presentationml.slide+xml"/>
  <Override PartName="/ppt/slides/slide26.xml" ContentType="application/vnd.openxmlformats-officedocument.presentationml.slide+xml"/>
  <Override PartName="/ppt/slides/slide51.xml" ContentType="application/vnd.openxmlformats-officedocument.presentationml.slide+xml"/>
  <Override PartName="/ppt/slides/slide3.xml" ContentType="application/vnd.openxmlformats-officedocument.presentationml.slide+xml"/>
  <Override PartName="/ppt/slides/slide25.xml" ContentType="application/vnd.openxmlformats-officedocument.presentationml.slide+xml"/>
  <Override PartName="/ppt/slides/slide50.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19.xml" ContentType="application/vnd.openxmlformats-officedocument.presentationml.slide+xml"/>
  <Override PartName="/ppt/slides/slide1.xml" ContentType="application/vnd.openxmlformats-officedocument.presentationml.slide+xml"/>
  <Override PartName="/ppt/slides/slide23.xml" ContentType="application/vnd.openxmlformats-officedocument.presentationml.slide+xml"/>
  <Override PartName="/ppt/slides/slide10.xml" ContentType="application/vnd.openxmlformats-officedocument.presentationml.slide+xml"/>
  <Override PartName="/ppt/slides/slide56.xml" ContentType="application/vnd.openxmlformats-officedocument.presentationml.slide+xml"/>
  <Override PartName="/ppt/slides/slide8.xml" ContentType="application/vnd.openxmlformats-officedocument.presentationml.slide+xml"/>
  <Override PartName="/ppt/slides/_rels/slide65.xml.rels" ContentType="application/vnd.openxmlformats-package.relationships+xml"/>
  <Override PartName="/ppt/slides/_rels/slide64.xml.rels" ContentType="application/vnd.openxmlformats-package.relationships+xml"/>
  <Override PartName="/ppt/slides/_rels/slide63.xml.rels" ContentType="application/vnd.openxmlformats-package.relationships+xml"/>
  <Override PartName="/ppt/slides/_rels/slide62.xml.rels" ContentType="application/vnd.openxmlformats-package.relationships+xml"/>
  <Override PartName="/ppt/slides/_rels/slide61.xml.rels" ContentType="application/vnd.openxmlformats-package.relationships+xml"/>
  <Override PartName="/ppt/slides/_rels/slide60.xml.rels" ContentType="application/vnd.openxmlformats-package.relationships+xml"/>
  <Override PartName="/ppt/slides/_rels/slide59.xml.rels" ContentType="application/vnd.openxmlformats-package.relationships+xml"/>
  <Override PartName="/ppt/slides/_rels/slide57.xml.rels" ContentType="application/vnd.openxmlformats-package.relationships+xml"/>
  <Override PartName="/ppt/slides/_rels/slide56.xml.rels" ContentType="application/vnd.openxmlformats-package.relationships+xml"/>
  <Override PartName="/ppt/slides/_rels/slide55.xml.rels" ContentType="application/vnd.openxmlformats-package.relationships+xml"/>
  <Override PartName="/ppt/slides/_rels/slide54.xml.rels" ContentType="application/vnd.openxmlformats-package.relationships+xml"/>
  <Override PartName="/ppt/slides/_rels/slide53.xml.rels" ContentType="application/vnd.openxmlformats-package.relationships+xml"/>
  <Override PartName="/ppt/slides/_rels/slide52.xml.rels" ContentType="application/vnd.openxmlformats-package.relationships+xml"/>
  <Override PartName="/ppt/slides/_rels/slide49.xml.rels" ContentType="application/vnd.openxmlformats-package.relationships+xml"/>
  <Override PartName="/ppt/slides/_rels/slide48.xml.rels" ContentType="application/vnd.openxmlformats-package.relationships+xml"/>
  <Override PartName="/ppt/slides/_rels/slide47.xml.rels" ContentType="application/vnd.openxmlformats-package.relationships+xml"/>
  <Override PartName="/ppt/slides/_rels/slide21.xml.rels" ContentType="application/vnd.openxmlformats-package.relationships+xml"/>
  <Override PartName="/ppt/slides/_rels/slide32.xml.rels" ContentType="application/vnd.openxmlformats-package.relationships+xml"/>
  <Override PartName="/ppt/slides/_rels/slide20.xml.rels" ContentType="application/vnd.openxmlformats-package.relationships+xml"/>
  <Override PartName="/ppt/slides/_rels/slide31.xml.rels" ContentType="application/vnd.openxmlformats-package.relationships+xml"/>
  <Override PartName="/ppt/slides/_rels/slide16.xml.rels" ContentType="application/vnd.openxmlformats-package.relationships+xml"/>
  <Override PartName="/ppt/slides/_rels/slide15.xml.rels" ContentType="application/vnd.openxmlformats-package.relationships+xml"/>
  <Override PartName="/ppt/slides/_rels/slide22.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50.xml.rels" ContentType="application/vnd.openxmlformats-package.relationships+xml"/>
  <Override PartName="/ppt/slides/_rels/slide5.xml.rels" ContentType="application/vnd.openxmlformats-package.relationships+xml"/>
  <Override PartName="/ppt/slides/_rels/slide27.xml.rels" ContentType="application/vnd.openxmlformats-package.relationships+xml"/>
  <Override PartName="/ppt/slides/_rels/slide19.xml.rels" ContentType="application/vnd.openxmlformats-package.relationships+xml"/>
  <Override PartName="/ppt/slides/_rels/slide12.xml.rels" ContentType="application/vnd.openxmlformats-package.relationships+xml"/>
  <Override PartName="/ppt/slides/_rels/slide4.xml.rels" ContentType="application/vnd.openxmlformats-package.relationships+xml"/>
  <Override PartName="/ppt/slides/_rels/slide18.xml.rels" ContentType="application/vnd.openxmlformats-package.relationships+xml"/>
  <Override PartName="/ppt/slides/_rels/slide11.xml.rels" ContentType="application/vnd.openxmlformats-package.relationships+xml"/>
  <Override PartName="/ppt/slides/_rels/slide3.xml.rels" ContentType="application/vnd.openxmlformats-package.relationships+xml"/>
  <Override PartName="/ppt/slides/_rels/slide25.xml.rels" ContentType="application/vnd.openxmlformats-package.relationships+xml"/>
  <Override PartName="/ppt/slides/_rels/slide51.xml.rels" ContentType="application/vnd.openxmlformats-package.relationships+xml"/>
  <Override PartName="/ppt/slides/_rels/slide6.xml.rels" ContentType="application/vnd.openxmlformats-package.relationships+xml"/>
  <Override PartName="/ppt/slides/_rels/slide28.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23.xml.rels" ContentType="application/vnd.openxmlformats-package.relationships+xml"/>
  <Override PartName="/ppt/slides/_rels/slide8.xml.rels" ContentType="application/vnd.openxmlformats-package.relationships+xml"/>
  <Override PartName="/ppt/slides/_rels/slide2.xml.rels" ContentType="application/vnd.openxmlformats-package.relationships+xml"/>
  <Override PartName="/ppt/slides/_rels/slide24.xml.rels" ContentType="application/vnd.openxmlformats-package.relationships+xml"/>
  <Override PartName="/ppt/slides/_rels/slide9.xml.rels" ContentType="application/vnd.openxmlformats-package.relationships+xml"/>
  <Override PartName="/ppt/slides/_rels/slide17.xml.rels" ContentType="application/vnd.openxmlformats-package.relationships+xml"/>
  <Override PartName="/ppt/slides/_rels/slide29.xml.rels" ContentType="application/vnd.openxmlformats-package.relationships+xml"/>
  <Override PartName="/ppt/slides/_rels/slide10.xml.rels" ContentType="application/vnd.openxmlformats-package.relationships+xml"/>
  <Override PartName="/ppt/slides/_rels/slide58.xml.rels" ContentType="application/vnd.openxmlformats-package.relationships+xml"/>
  <Override PartName="/ppt/slides/_rels/slide26.xml.rels" ContentType="application/vnd.openxmlformats-package.relationships+xml"/>
  <Override PartName="/ppt/slides/_rels/slide30.xml.rels" ContentType="application/vnd.openxmlformats-package.relationships+xml"/>
  <Override PartName="/ppt/slides/_rels/slide33.xml.rels" ContentType="application/vnd.openxmlformats-package.relationships+xml"/>
  <Override PartName="/ppt/slides/_rels/slide44.xml.rels" ContentType="application/vnd.openxmlformats-package.relationships+xml"/>
  <Override PartName="/ppt/slides/_rels/slide34.xml.rels" ContentType="application/vnd.openxmlformats-package.relationships+xml"/>
  <Override PartName="/ppt/slides/_rels/slide45.xml.rels" ContentType="application/vnd.openxmlformats-package.relationships+xml"/>
  <Override PartName="/ppt/slides/_rels/slide35.xml.rels" ContentType="application/vnd.openxmlformats-package.relationships+xml"/>
  <Override PartName="/ppt/slides/_rels/slide36.xml.rels" ContentType="application/vnd.openxmlformats-package.relationships+xml"/>
  <Override PartName="/ppt/slides/_rels/slide37.xml.rels" ContentType="application/vnd.openxmlformats-package.relationships+xml"/>
  <Override PartName="/ppt/slides/_rels/slide38.xml.rels" ContentType="application/vnd.openxmlformats-package.relationships+xml"/>
  <Override PartName="/ppt/slides/_rels/slide39.xml.rels" ContentType="application/vnd.openxmlformats-package.relationships+xml"/>
  <Override PartName="/ppt/slides/_rels/slide40.xml.rels" ContentType="application/vnd.openxmlformats-package.relationships+xml"/>
  <Override PartName="/ppt/slides/_rels/slide41.xml.rels" ContentType="application/vnd.openxmlformats-package.relationships+xml"/>
  <Override PartName="/ppt/slides/_rels/slide42.xml.rels" ContentType="application/vnd.openxmlformats-package.relationships+xml"/>
  <Override PartName="/ppt/slides/_rels/slide43.xml.rels" ContentType="application/vnd.openxmlformats-package.relationships+xml"/>
  <Override PartName="/ppt/slides/_rels/slide46.xml.rels" ContentType="application/vnd.openxmlformats-package.relationships+xml"/>
  <Override PartName="/ppt/slides/slide53.xml" ContentType="application/vnd.openxmlformats-officedocument.presentationml.slide+xml"/>
  <Override PartName="/ppt/slides/slide5.xml" ContentType="application/vnd.openxmlformats-officedocument.presentationml.slide+xml"/>
  <Override PartName="/ppt/slides/slide27.xml" ContentType="application/vnd.openxmlformats-officedocument.presentationml.slide+xml"/>
  <Override PartName="/ppt/slides/slide20.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28.xml" ContentType="application/vnd.openxmlformats-officedocument.presentationml.slide+xml"/>
  <Override PartName="/ppt/slides/slide21.xml" ContentType="application/vnd.openxmlformats-officedocument.presentationml.slide+xml"/>
  <Override PartName="/ppt/slides/slide55.xml" ContentType="application/vnd.openxmlformats-officedocument.presentationml.slide+xml"/>
  <Override PartName="/ppt/slides/slide7.xml" ContentType="application/vnd.openxmlformats-officedocument.presentationml.slide+xml"/>
  <Override PartName="/ppt/slides/slide29.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_rels/presentation.xml.rels" ContentType="application/vnd.openxmlformats-package.relationships+xml"/>
  <Override PartName="/ppt/media/image291.png" ContentType="image/png"/>
  <Override PartName="/ppt/media/image290.png" ContentType="image/png"/>
  <Override PartName="/ppt/media/image281.png" ContentType="image/png"/>
  <Override PartName="/ppt/media/image280.png" ContentType="image/png"/>
  <Override PartName="/ppt/media/image271.png" ContentType="image/png"/>
  <Override PartName="/ppt/media/image270.png" ContentType="image/png"/>
  <Override PartName="/ppt/media/image269.png" ContentType="image/png"/>
  <Override PartName="/ppt/media/image268.png" ContentType="image/png"/>
  <Override PartName="/ppt/media/image267.png" ContentType="image/png"/>
  <Override PartName="/ppt/media/image266.png" ContentType="image/png"/>
  <Override PartName="/ppt/media/image265.png" ContentType="image/png"/>
  <Override PartName="/ppt/media/image264.png" ContentType="image/png"/>
  <Override PartName="/ppt/media/image263.png" ContentType="image/png"/>
  <Override PartName="/ppt/media/image262.png" ContentType="image/png"/>
  <Override PartName="/ppt/media/image261.png" ContentType="image/png"/>
  <Override PartName="/ppt/media/image260.png" ContentType="image/png"/>
  <Override PartName="/ppt/media/image96.png" ContentType="image/png"/>
  <Override PartName="/ppt/media/image273.png" ContentType="image/png"/>
  <Override PartName="/ppt/media/image101.png" ContentType="image/png"/>
  <Override PartName="/ppt/media/image95.png" ContentType="image/png"/>
  <Override PartName="/ppt/media/image272.png" ContentType="image/png"/>
  <Override PartName="/ppt/media/image100.png" ContentType="image/png"/>
  <Override PartName="/ppt/media/image88.png" ContentType="image/png"/>
  <Override PartName="/ppt/media/image87.png" ContentType="image/png"/>
  <Override PartName="/ppt/media/image86.png" ContentType="image/png"/>
  <Override PartName="/ppt/media/image85.png" ContentType="image/png"/>
  <Override PartName="/ppt/media/image84.png" ContentType="image/png"/>
  <Override PartName="/ppt/media/image83.png" ContentType="image/png"/>
  <Override PartName="/ppt/media/image82.png" ContentType="image/png"/>
  <Override PartName="/ppt/media/image81.png" ContentType="image/png"/>
  <Override PartName="/ppt/media/image80.png" ContentType="image/png"/>
  <Override PartName="/ppt/media/image209.png" ContentType="image/png"/>
  <Override PartName="/ppt/media/image149.png" ContentType="image/png"/>
  <Override PartName="/ppt/media/image78.png" ContentType="image/png"/>
  <Override PartName="/ppt/media/image77.png" ContentType="image/png"/>
  <Override PartName="/ppt/media/image76.png" ContentType="image/png"/>
  <Override PartName="/ppt/media/image75.png" ContentType="image/png"/>
  <Override PartName="/ppt/media/image74.png" ContentType="image/png"/>
  <Override PartName="/ppt/media/image73.png" ContentType="image/png"/>
  <Override PartName="/ppt/media/image312.png" ContentType="image/png"/>
  <Override PartName="/ppt/media/image72.png" ContentType="image/png"/>
  <Override PartName="/ppt/media/image311.png" ContentType="image/png"/>
  <Override PartName="/ppt/media/image71.png" ContentType="image/png"/>
  <Override PartName="/ppt/media/image310.png" ContentType="image/png"/>
  <Override PartName="/ppt/media/image70.png" ContentType="image/png"/>
  <Override PartName="/ppt/media/image139.png" ContentType="image/png"/>
  <Override PartName="/ppt/media/image308.png" ContentType="image/png"/>
  <Override PartName="/ppt/media/image68.png" ContentType="image/png"/>
  <Override PartName="/ppt/media/image307.png" ContentType="image/png"/>
  <Override PartName="/ppt/media/image67.png" ContentType="image/png"/>
  <Override PartName="/ppt/media/image306.png" ContentType="image/png"/>
  <Override PartName="/ppt/media/image66.png" ContentType="image/png"/>
  <Override PartName="/ppt/media/image305.png" ContentType="image/png"/>
  <Override PartName="/ppt/media/image65.png" ContentType="image/png"/>
  <Override PartName="/ppt/media/image304.png" ContentType="image/png"/>
  <Override PartName="/ppt/media/image64.png" ContentType="image/png"/>
  <Override PartName="/ppt/media/image303.png" ContentType="image/png"/>
  <Override PartName="/ppt/media/image63.png" ContentType="image/png"/>
  <Override PartName="/ppt/media/image302.png" ContentType="image/png"/>
  <Override PartName="/ppt/media/image62.png" ContentType="image/png"/>
  <Override PartName="/ppt/media/image301.png" ContentType="image/png"/>
  <Override PartName="/ppt/media/image61.png" ContentType="image/png"/>
  <Override PartName="/ppt/media/image300.png" ContentType="image/png"/>
  <Override PartName="/ppt/media/image60.png" ContentType="image/png"/>
  <Override PartName="/ppt/media/image129.png" ContentType="image/png"/>
  <Override PartName="/ppt/media/image50.png" ContentType="image/png"/>
  <Override PartName="/ppt/media/image119.png" ContentType="image/png"/>
  <Override PartName="/ppt/media/image49.png" ContentType="image/png"/>
  <Override PartName="/ppt/media/image48.png" ContentType="image/png"/>
  <Override PartName="/ppt/media/image47.png" ContentType="image/png"/>
  <Override PartName="/ppt/media/image79.png" ContentType="image/png"/>
  <Override PartName="/ppt/media/image20.png" ContentType="image/png"/>
  <Override PartName="/ppt/media/image250.png" ContentType="image/png"/>
  <Override PartName="/ppt/media/image190.png" ContentType="image/png"/>
  <Override PartName="/ppt/media/image55.png" ContentType="image/png"/>
  <Override PartName="/ppt/media/image5.png" ContentType="image/png"/>
  <Override PartName="/ppt/media/image90.png" ContentType="image/png"/>
  <Override PartName="/ppt/media/image219.png" ContentType="image/png"/>
  <Override PartName="/ppt/media/image159.png" ContentType="image/png"/>
  <Override PartName="/ppt/media/image94.png" ContentType="image/png"/>
  <Override PartName="/ppt/media/image9.png" ContentType="image/png"/>
  <Override PartName="/ppt/media/image19.png" ContentType="image/png"/>
  <Override PartName="/ppt/media/image249.png" ContentType="image/png"/>
  <Override PartName="/ppt/media/image189.png" ContentType="image/png"/>
  <Override PartName="/ppt/media/image93.png" ContentType="image/png"/>
  <Override PartName="/ppt/media/image8.png" ContentType="image/png"/>
  <Override PartName="/ppt/media/image18.png" ContentType="image/png"/>
  <Override PartName="/ppt/media/image248.png" ContentType="image/png"/>
  <Override PartName="/ppt/media/image188.png" ContentType="image/png"/>
  <Override PartName="/ppt/media/image92.png" ContentType="image/png"/>
  <Override PartName="/ppt/media/image7.png" ContentType="image/png"/>
  <Override PartName="/ppt/media/image17.png" ContentType="image/png"/>
  <Override PartName="/ppt/media/image247.png" ContentType="image/png"/>
  <Override PartName="/ppt/media/image187.png" ContentType="image/png"/>
  <Override PartName="/ppt/media/image91.png" ContentType="image/png"/>
  <Override PartName="/ppt/media/image6.png" ContentType="image/png"/>
  <Override PartName="/ppt/media/image16.png" ContentType="image/png"/>
  <Override PartName="/ppt/media/image246.png" ContentType="image/png"/>
  <Override PartName="/ppt/media/image186.png" ContentType="image/png"/>
  <Override PartName="/ppt/media/image15.png" ContentType="image/png"/>
  <Override PartName="/ppt/media/image245.png" ContentType="image/png"/>
  <Override PartName="/ppt/media/image185.png" ContentType="image/png"/>
  <Override PartName="/ppt/media/image14.png" ContentType="image/png"/>
  <Override PartName="/ppt/media/image244.png" ContentType="image/png"/>
  <Override PartName="/ppt/media/image184.png" ContentType="image/png"/>
  <Override PartName="/ppt/media/image13.png" ContentType="image/png"/>
  <Override PartName="/ppt/media/image243.png" ContentType="image/png"/>
  <Override PartName="/ppt/media/image183.png" ContentType="image/png"/>
  <Override PartName="/ppt/media/image12.png" ContentType="image/png"/>
  <Override PartName="/ppt/media/image242.png" ContentType="image/png"/>
  <Override PartName="/ppt/media/image182.png" ContentType="image/png"/>
  <Override PartName="/ppt/media/image11.png" ContentType="image/png"/>
  <Override PartName="/ppt/media/image241.png" ContentType="image/png"/>
  <Override PartName="/ppt/media/image181.png" ContentType="image/png"/>
  <Override PartName="/ppt/media/image54.png" ContentType="image/png"/>
  <Override PartName="/ppt/media/image259.png" ContentType="image/png"/>
  <Override PartName="/ppt/media/image199.png" ContentType="image/png"/>
  <Override PartName="/ppt/media/image4.png" ContentType="image/png"/>
  <Override PartName="/ppt/media/image218.png" ContentType="image/png"/>
  <Override PartName="/ppt/media/image158.png" ContentType="image/png"/>
  <Override PartName="/ppt/media/image39.png" ContentType="image/png"/>
  <Override PartName="/ppt/media/image53.png" ContentType="image/png"/>
  <Override PartName="/ppt/media/image217.png" ContentType="image/png"/>
  <Override PartName="/ppt/media/image157.png" ContentType="image/png"/>
  <Override PartName="/ppt/media/image38.png" ContentType="image/png"/>
  <Override PartName="/ppt/media/image22.png" ContentType="image/png"/>
  <Override PartName="/ppt/media/image252.png" ContentType="image/png"/>
  <Override PartName="/ppt/media/image192.png" ContentType="image/png"/>
  <Override PartName="/ppt/media/image57.png" ContentType="image/png"/>
  <Override PartName="/ppt/media/image52.png" ContentType="image/png"/>
  <Override PartName="/ppt/media/image216.png" ContentType="image/png"/>
  <Override PartName="/ppt/media/image156.png" ContentType="image/png"/>
  <Override PartName="/ppt/media/image37.png" ContentType="image/png"/>
  <Override PartName="/ppt/media/image21.png" ContentType="image/png"/>
  <Override PartName="/ppt/media/image251.png" ContentType="image/png"/>
  <Override PartName="/ppt/media/image191.png" ContentType="image/png"/>
  <Override PartName="/ppt/media/image56.png" ContentType="image/png"/>
  <Override PartName="/ppt/media/image51.png" ContentType="image/png"/>
  <Override PartName="/ppt/media/image215.png" ContentType="image/png"/>
  <Override PartName="/ppt/media/image155.png" ContentType="image/png"/>
  <Override PartName="/ppt/media/image36.png" ContentType="image/png"/>
  <Override PartName="/ppt/media/image58.png" ContentType="image/png"/>
  <Override PartName="/ppt/media/image23.png" ContentType="image/png"/>
  <Override PartName="/ppt/media/image253.png" ContentType="image/png"/>
  <Override PartName="/ppt/media/image193.png" ContentType="image/png"/>
  <Override PartName="/ppt/media/image309.png" ContentType="image/png"/>
  <Override PartName="/ppt/media/image69.png" ContentType="image/png"/>
  <Override PartName="/ppt/media/image10.png" ContentType="image/png"/>
  <Override PartName="/ppt/media/image240.png" ContentType="image/png"/>
  <Override PartName="/ppt/media/image180.png" ContentType="image/png"/>
  <Override PartName="/ppt/media/image59.png" ContentType="image/png"/>
  <Override PartName="/ppt/media/image24.png" ContentType="image/png"/>
  <Override PartName="/ppt/media/image254.png" ContentType="image/png"/>
  <Override PartName="/ppt/media/image194.png" ContentType="image/png"/>
  <Override PartName="/ppt/media/image25.png" ContentType="image/png"/>
  <Override PartName="/ppt/media/image255.png" ContentType="image/png"/>
  <Override PartName="/ppt/media/image195.png" ContentType="image/png"/>
  <Override PartName="/ppt/media/image26.png" ContentType="image/png"/>
  <Override PartName="/ppt/media/image256.png" ContentType="image/png"/>
  <Override PartName="/ppt/media/image1.png" ContentType="image/png"/>
  <Override PartName="/ppt/media/image196.png" ContentType="image/png"/>
  <Override PartName="/ppt/media/image27.png" ContentType="image/png"/>
  <Override PartName="/ppt/media/image257.png" ContentType="image/png"/>
  <Override PartName="/ppt/media/image2.png" ContentType="image/png"/>
  <Override PartName="/ppt/media/image197.png" ContentType="image/png"/>
  <Override PartName="/ppt/media/image28.png" ContentType="image/png"/>
  <Override PartName="/ppt/media/image258.png" ContentType="image/png"/>
  <Override PartName="/ppt/media/image3.png" ContentType="image/png"/>
  <Override PartName="/ppt/media/image198.png" ContentType="image/png"/>
  <Override PartName="/ppt/media/image29.png" ContentType="image/png"/>
  <Override PartName="/ppt/media/image89.png" ContentType="image/png"/>
  <Override PartName="/ppt/media/image30.png" ContentType="image/png"/>
  <Override PartName="/ppt/media/image31.png" ContentType="image/png"/>
  <Override PartName="/ppt/media/image32.png" ContentType="image/png"/>
  <Override PartName="/ppt/media/image33.png" ContentType="image/png"/>
  <Override PartName="/ppt/media/image34.png" ContentType="image/png"/>
  <Override PartName="/ppt/media/image35.png" ContentType="image/png"/>
  <Override PartName="/ppt/media/image40.png" ContentType="image/png"/>
  <Override PartName="/ppt/media/image109.png" ContentType="image/png"/>
  <Override PartName="/ppt/media/image41.png" ContentType="image/png"/>
  <Override PartName="/ppt/media/image42.png" ContentType="image/png"/>
  <Override PartName="/ppt/media/image43.png" ContentType="image/png"/>
  <Override PartName="/ppt/media/image44.png" ContentType="image/png"/>
  <Override PartName="/ppt/media/image45.png" ContentType="image/png"/>
  <Override PartName="/ppt/media/image46.png" ContentType="image/png"/>
  <Override PartName="/ppt/media/image97.png" ContentType="image/png"/>
  <Override PartName="/ppt/media/image274.png" ContentType="image/png"/>
  <Override PartName="/ppt/media/image102.png" ContentType="image/png"/>
  <Override PartName="/ppt/media/image98.png" ContentType="image/png"/>
  <Override PartName="/ppt/media/image275.png" ContentType="image/png"/>
  <Override PartName="/ppt/media/image103.png" ContentType="image/png"/>
  <Override PartName="/ppt/media/image99.png" ContentType="image/png"/>
  <Override PartName="/ppt/media/image276.png" ContentType="image/png"/>
  <Override PartName="/ppt/media/image104.png" ContentType="image/png"/>
  <Override PartName="/ppt/media/image277.png" ContentType="image/png"/>
  <Override PartName="/ppt/media/image105.png" ContentType="image/png"/>
  <Override PartName="/ppt/media/image278.png" ContentType="image/png"/>
  <Override PartName="/ppt/media/image106.png" ContentType="image/png"/>
  <Override PartName="/ppt/media/image279.png" ContentType="image/png"/>
  <Override PartName="/ppt/media/image107.png" ContentType="image/png"/>
  <Override PartName="/ppt/media/image108.png" ContentType="image/png"/>
  <Override PartName="/ppt/media/image282.png" ContentType="image/png"/>
  <Override PartName="/ppt/media/image110.png" ContentType="image/png"/>
  <Override PartName="/ppt/media/image283.png" ContentType="image/png"/>
  <Override PartName="/ppt/media/image111.png" ContentType="image/png"/>
  <Override PartName="/ppt/media/image284.png" ContentType="image/png"/>
  <Override PartName="/ppt/media/image112.png" ContentType="image/png"/>
  <Override PartName="/ppt/media/image285.png" ContentType="image/png"/>
  <Override PartName="/ppt/media/image113.png" ContentType="image/png"/>
  <Override PartName="/ppt/media/image286.png" ContentType="image/png"/>
  <Override PartName="/ppt/media/image114.png" ContentType="image/png"/>
  <Override PartName="/ppt/media/image287.png" ContentType="image/png"/>
  <Override PartName="/ppt/media/image115.png" ContentType="image/png"/>
  <Override PartName="/ppt/media/image288.png" ContentType="image/png"/>
  <Override PartName="/ppt/media/image116.png" ContentType="image/png"/>
  <Override PartName="/ppt/media/image289.png" ContentType="image/png"/>
  <Override PartName="/ppt/media/image117.png" ContentType="image/png"/>
  <Override PartName="/ppt/media/image118.png" ContentType="image/png"/>
  <Override PartName="/ppt/media/image292.png" ContentType="image/png"/>
  <Override PartName="/ppt/media/image120.png" ContentType="image/png"/>
  <Override PartName="/ppt/media/image293.png" ContentType="image/png"/>
  <Override PartName="/ppt/media/image121.png" ContentType="image/png"/>
  <Override PartName="/ppt/media/image294.png" ContentType="image/png"/>
  <Override PartName="/ppt/media/image122.png" ContentType="image/png"/>
  <Override PartName="/ppt/media/image295.png" ContentType="image/png"/>
  <Override PartName="/ppt/media/image123.png" ContentType="image/png"/>
  <Override PartName="/ppt/media/image296.png" ContentType="image/png"/>
  <Override PartName="/ppt/media/image124.png" ContentType="image/png"/>
  <Override PartName="/ppt/media/image297.png" ContentType="image/png"/>
  <Override PartName="/ppt/media/image125.png" ContentType="image/png"/>
  <Override PartName="/ppt/media/image298.png" ContentType="image/png"/>
  <Override PartName="/ppt/media/image126.png" ContentType="image/png"/>
  <Override PartName="/ppt/media/image299.png" ContentType="image/png"/>
  <Override PartName="/ppt/media/image127.png" ContentType="image/png"/>
  <Override PartName="/ppt/media/image128.png" ContentType="image/png"/>
  <Override PartName="/ppt/media/image130.png" ContentType="image/png"/>
  <Override PartName="/ppt/media/image131.png" ContentType="image/png"/>
  <Override PartName="/ppt/media/image132.png" ContentType="image/png"/>
  <Override PartName="/ppt/media/image133.png" ContentType="image/png"/>
  <Override PartName="/ppt/media/image134.png" ContentType="image/png"/>
  <Override PartName="/ppt/media/image135.png" ContentType="image/png"/>
  <Override PartName="/ppt/media/image136.png" ContentType="image/png"/>
  <Override PartName="/ppt/media/image137.png" ContentType="image/png"/>
  <Override PartName="/ppt/media/image138.png" ContentType="image/png"/>
  <Override PartName="/ppt/media/image200.png" ContentType="image/png"/>
  <Override PartName="/ppt/media/image140.png" ContentType="image/png"/>
  <Override PartName="/ppt/media/image201.png" ContentType="image/png"/>
  <Override PartName="/ppt/media/image141.png" ContentType="image/png"/>
  <Override PartName="/ppt/media/image202.png" ContentType="image/png"/>
  <Override PartName="/ppt/media/image142.png" ContentType="image/png"/>
  <Override PartName="/ppt/media/image203.png" ContentType="image/png"/>
  <Override PartName="/ppt/media/image143.png" ContentType="image/png"/>
  <Override PartName="/ppt/media/image204.png" ContentType="image/png"/>
  <Override PartName="/ppt/media/image144.png" ContentType="image/png"/>
  <Override PartName="/ppt/media/image205.png" ContentType="image/png"/>
  <Override PartName="/ppt/media/image145.png" ContentType="image/png"/>
  <Override PartName="/ppt/media/image206.png" ContentType="image/png"/>
  <Override PartName="/ppt/media/image146.png" ContentType="image/png"/>
  <Override PartName="/ppt/media/image207.png" ContentType="image/png"/>
  <Override PartName="/ppt/media/image147.png" ContentType="image/png"/>
  <Override PartName="/ppt/media/image208.png" ContentType="image/png"/>
  <Override PartName="/ppt/media/image148.png" ContentType="image/png"/>
  <Override PartName="/ppt/media/image210.png" ContentType="image/png"/>
  <Override PartName="/ppt/media/image150.png" ContentType="image/png"/>
  <Override PartName="/ppt/media/image211.png" ContentType="image/png"/>
  <Override PartName="/ppt/media/image151.png" ContentType="image/png"/>
  <Override PartName="/ppt/media/image212.png" ContentType="image/png"/>
  <Override PartName="/ppt/media/image152.png" ContentType="image/png"/>
  <Override PartName="/ppt/media/image213.png" ContentType="image/png"/>
  <Override PartName="/ppt/media/image153.png" ContentType="image/png"/>
  <Override PartName="/ppt/media/image214.png" ContentType="image/png"/>
  <Override PartName="/ppt/media/image154.png" ContentType="image/png"/>
  <Override PartName="/ppt/media/image220.png" ContentType="image/png"/>
  <Override PartName="/ppt/media/image160.png" ContentType="image/png"/>
  <Override PartName="/ppt/media/image221.png" ContentType="image/png"/>
  <Override PartName="/ppt/media/image161.png" ContentType="image/png"/>
  <Override PartName="/ppt/media/image222.png" ContentType="image/png"/>
  <Override PartName="/ppt/media/image162.png" ContentType="image/png"/>
  <Override PartName="/ppt/media/image223.png" ContentType="image/png"/>
  <Override PartName="/ppt/media/image163.png" ContentType="image/png"/>
  <Override PartName="/ppt/media/image224.png" ContentType="image/png"/>
  <Override PartName="/ppt/media/image164.png" ContentType="image/png"/>
  <Override PartName="/ppt/media/image225.png" ContentType="image/png"/>
  <Override PartName="/ppt/media/image165.png" ContentType="image/png"/>
  <Override PartName="/ppt/media/image226.png" ContentType="image/png"/>
  <Override PartName="/ppt/media/image166.png" ContentType="image/png"/>
  <Override PartName="/ppt/media/image227.png" ContentType="image/png"/>
  <Override PartName="/ppt/media/image167.png" ContentType="image/png"/>
  <Override PartName="/ppt/media/image228.png" ContentType="image/png"/>
  <Override PartName="/ppt/media/image168.png" ContentType="image/png"/>
  <Override PartName="/ppt/media/image229.png" ContentType="image/png"/>
  <Override PartName="/ppt/media/image169.png" ContentType="image/png"/>
  <Override PartName="/ppt/media/image230.png" ContentType="image/png"/>
  <Override PartName="/ppt/media/image170.png" ContentType="image/png"/>
  <Override PartName="/ppt/media/image231.png" ContentType="image/png"/>
  <Override PartName="/ppt/media/image171.png" ContentType="image/png"/>
  <Override PartName="/ppt/media/image232.png" ContentType="image/png"/>
  <Override PartName="/ppt/media/image172.png" ContentType="image/png"/>
  <Override PartName="/ppt/media/image233.png" ContentType="image/png"/>
  <Override PartName="/ppt/media/image173.png" ContentType="image/png"/>
  <Override PartName="/ppt/media/image234.png" ContentType="image/png"/>
  <Override PartName="/ppt/media/image174.png" ContentType="image/png"/>
  <Override PartName="/ppt/media/image235.png" ContentType="image/png"/>
  <Override PartName="/ppt/media/image175.png" ContentType="image/png"/>
  <Override PartName="/ppt/media/image236.png" ContentType="image/png"/>
  <Override PartName="/ppt/media/image176.png" ContentType="image/png"/>
  <Override PartName="/ppt/media/image237.png" ContentType="image/png"/>
  <Override PartName="/ppt/media/image177.png" ContentType="image/png"/>
  <Override PartName="/ppt/media/image238.png" ContentType="image/png"/>
  <Override PartName="/ppt/media/image178.png" ContentType="image/png"/>
  <Override PartName="/ppt/media/image239.png" ContentType="image/png"/>
  <Override PartName="/ppt/media/image179.png" ContentType="image/png"/>
  <Override PartName="/ppt/notesMasters/_rels/notesMaster1.xml.rels" ContentType="application/vnd.openxmlformats-package.relationships+xml"/>
  <Override PartName="/ppt/notesMasters/notesMaster1.xml" ContentType="application/vnd.openxmlformats-officedocument.presentationml.notesMaster+xml"/>
  <Override PartName="/ppt/presentation.xml" ContentType="application/vnd.openxmlformats-officedocument.presentationml.presentation.main+xml"/>
  <Override PartName="/ppt/slideMasters/slideMaster3.xml" ContentType="application/vnd.openxmlformats-officedocument.presentationml.slideMaster+xml"/>
  <Override PartName="/ppt/slideMasters/_rels/slideMaster2.xml.rels" ContentType="application/vnd.openxmlformats-package.relationships+xml"/>
  <Override PartName="/ppt/slideMasters/_rels/slideMaster3.xml.rels" ContentType="application/vnd.openxmlformats-package.relationships+xml"/>
  <Override PartName="/ppt/slideMasters/_rels/slideMaster1.xml.rels" ContentType="application/vnd.openxmlformats-package.relationships+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11.xml" ContentType="application/vnd.openxmlformats-officedocument.presentationml.slideLayout+xml"/>
  <Override PartName="/ppt/slideLayouts/slideLayout3.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6.xml.rels" ContentType="application/vnd.openxmlformats-package.relationships+xml"/>
  <Override PartName="/ppt/slideLayouts/_rels/slideLayout35.xml.rels" ContentType="application/vnd.openxmlformats-package.relationships+xml"/>
  <Override PartName="/ppt/slideLayouts/_rels/slideLayout34.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8.xml.rels" ContentType="application/vnd.openxmlformats-package.relationships+xml"/>
  <Override PartName="/ppt/slideLayouts/_rels/slideLayout26.xml.rels" ContentType="application/vnd.openxmlformats-package.relationships+xml"/>
  <Override PartName="/ppt/slideLayouts/_rels/slideLayout25.xml.rels" ContentType="application/vnd.openxmlformats-package.relationships+xml"/>
  <Override PartName="/ppt/slideLayouts/_rels/slideLayout24.xml.rels" ContentType="application/vnd.openxmlformats-package.relationships+xml"/>
  <Override PartName="/ppt/slideLayouts/_rels/slideLayout23.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11.xml.rels" ContentType="application/vnd.openxmlformats-package.relationships+xml"/>
  <Override PartName="/ppt/slideLayouts/_rels/slideLayout18.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22.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6.xml" ContentType="application/vnd.openxmlformats-officedocument.presentationml.slideLayout+xml"/>
  <Override PartName="/ppt/slideLayouts/slideLayout15.xml" ContentType="application/vnd.openxmlformats-officedocument.presentationml.slideLayout+xml"/>
  <Override PartName="/ppt/slideLayouts/slideLayout7.xml" ContentType="application/vnd.openxmlformats-officedocument.presentationml.slideLayout+xml"/>
  <Override PartName="/ppt/slideLayouts/slideLayout16.xml" ContentType="application/vnd.openxmlformats-officedocument.presentationml.slideLayout+xml"/>
  <Override PartName="/ppt/slideLayouts/slideLayout22.xml" ContentType="application/vnd.openxmlformats-officedocument.presentationml.slideLayout+xml"/>
  <Override PartName="/docProps/app.xml" ContentType="application/vnd.openxmlformats-officedocument.extended-properties+xml"/>
  <Override PartName="/docProps/core.xml" ContentType="application/vnd.openxmlformats-package.core-propertie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Lst>
  <p:sldSz cx="9144000" cy="5143500"/>
  <p:notesSz cx="6858000" cy="9144000"/>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70" Type="http://schemas.openxmlformats.org/officeDocument/2006/relationships/slide" Target="slides/slide65.xml"/>
</Relationships>
</file>

<file path=ppt/notesMasters/_rels/notesMaster1.xml.rels><?xml version="1.0" encoding="UTF-8"?>
<Relationships xmlns="http://schemas.openxmlformats.org/package/2006/relationships"><Relationship Id="rId1" Type="http://schemas.openxmlformats.org/officeDocument/2006/relationships/theme" Target="../theme/theme4.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1" name="PlaceHolder 1"/>
          <p:cNvSpPr>
            <a:spLocks noGrp="1"/>
          </p:cNvSpPr>
          <p:nvPr>
            <p:ph type="body"/>
          </p:nvPr>
        </p:nvSpPr>
        <p:spPr>
          <a:xfrm>
            <a:off x="777240" y="4777560"/>
            <a:ext cx="6217560" cy="4525920"/>
          </a:xfrm>
          <a:prstGeom prst="rect">
            <a:avLst/>
          </a:prstGeom>
        </p:spPr>
        <p:txBody>
          <a:bodyPr lIns="0" rIns="0" tIns="0" bIns="0"/>
          <a:p>
            <a:r>
              <a:rPr b="0" lang="en-US" sz="2000" spc="-1" strike="noStrike">
                <a:solidFill>
                  <a:srgbClr val="000000"/>
                </a:solidFill>
                <a:uFill>
                  <a:solidFill>
                    <a:srgbClr val="ffffff"/>
                  </a:solidFill>
                </a:uFill>
                <a:latin typeface="Arial"/>
              </a:rPr>
              <a:t>Click to edit the notes format</a:t>
            </a:r>
            <a:endParaRPr b="0" lang="en-US" sz="2000" spc="-1" strike="noStrike">
              <a:solidFill>
                <a:srgbClr val="000000"/>
              </a:solidFill>
              <a:uFill>
                <a:solidFill>
                  <a:srgbClr val="ffffff"/>
                </a:solidFill>
              </a:uFill>
              <a:latin typeface="Arial"/>
            </a:endParaRPr>
          </a:p>
        </p:txBody>
      </p:sp>
      <p:sp>
        <p:nvSpPr>
          <p:cNvPr id="112" name="PlaceHolder 2"/>
          <p:cNvSpPr>
            <a:spLocks noGrp="1"/>
          </p:cNvSpPr>
          <p:nvPr>
            <p:ph type="hdr"/>
          </p:nvPr>
        </p:nvSpPr>
        <p:spPr>
          <a:xfrm>
            <a:off x="0" y="0"/>
            <a:ext cx="3372840" cy="502560"/>
          </a:xfrm>
          <a:prstGeom prst="rect">
            <a:avLst/>
          </a:prstGeom>
        </p:spPr>
        <p:txBody>
          <a:bodyPr lIns="0" rIns="0" tIns="0" bIns="0"/>
          <a:p>
            <a:r>
              <a:rPr b="0" lang="en-US" sz="1400" spc="-1" strike="noStrike">
                <a:solidFill>
                  <a:srgbClr val="000000"/>
                </a:solidFill>
                <a:uFill>
                  <a:solidFill>
                    <a:srgbClr val="ffffff"/>
                  </a:solidFill>
                </a:uFill>
                <a:latin typeface="Times New Roman"/>
              </a:rPr>
              <a:t>&lt;header&gt;</a:t>
            </a:r>
            <a:endParaRPr b="0" lang="en-US" sz="1400" spc="-1" strike="noStrike">
              <a:solidFill>
                <a:srgbClr val="000000"/>
              </a:solidFill>
              <a:uFill>
                <a:solidFill>
                  <a:srgbClr val="ffffff"/>
                </a:solidFill>
              </a:uFill>
              <a:latin typeface="Times New Roman"/>
            </a:endParaRPr>
          </a:p>
        </p:txBody>
      </p:sp>
      <p:sp>
        <p:nvSpPr>
          <p:cNvPr id="113" name="PlaceHolder 3"/>
          <p:cNvSpPr>
            <a:spLocks noGrp="1"/>
          </p:cNvSpPr>
          <p:nvPr>
            <p:ph type="dt"/>
          </p:nvPr>
        </p:nvSpPr>
        <p:spPr>
          <a:xfrm>
            <a:off x="4399200" y="0"/>
            <a:ext cx="3372840" cy="502560"/>
          </a:xfrm>
          <a:prstGeom prst="rect">
            <a:avLst/>
          </a:prstGeom>
        </p:spPr>
        <p:txBody>
          <a:bodyPr lIns="0" rIns="0" tIns="0" bIns="0"/>
          <a:p>
            <a:pPr algn="r"/>
            <a:r>
              <a:rPr b="0" lang="en-US" sz="1400" spc="-1" strike="noStrike">
                <a:solidFill>
                  <a:srgbClr val="000000"/>
                </a:solidFill>
                <a:uFill>
                  <a:solidFill>
                    <a:srgbClr val="ffffff"/>
                  </a:solidFill>
                </a:uFill>
                <a:latin typeface="Times New Roman"/>
              </a:rPr>
              <a:t>&lt;date/time&gt;</a:t>
            </a:r>
            <a:endParaRPr b="0" lang="en-US" sz="1400" spc="-1" strike="noStrike">
              <a:solidFill>
                <a:srgbClr val="000000"/>
              </a:solidFill>
              <a:uFill>
                <a:solidFill>
                  <a:srgbClr val="ffffff"/>
                </a:solidFill>
              </a:uFill>
              <a:latin typeface="Times New Roman"/>
            </a:endParaRPr>
          </a:p>
        </p:txBody>
      </p:sp>
      <p:sp>
        <p:nvSpPr>
          <p:cNvPr id="114" name="PlaceHolder 4"/>
          <p:cNvSpPr>
            <a:spLocks noGrp="1"/>
          </p:cNvSpPr>
          <p:nvPr>
            <p:ph type="ftr"/>
          </p:nvPr>
        </p:nvSpPr>
        <p:spPr>
          <a:xfrm>
            <a:off x="0" y="9555480"/>
            <a:ext cx="3372840" cy="502560"/>
          </a:xfrm>
          <a:prstGeom prst="rect">
            <a:avLst/>
          </a:prstGeom>
        </p:spPr>
        <p:txBody>
          <a:bodyPr lIns="0" rIns="0" tIns="0" bIns="0" anchor="b"/>
          <a:p>
            <a:r>
              <a:rPr b="0" lang="en-US" sz="1400" spc="-1" strike="noStrike">
                <a:solidFill>
                  <a:srgbClr val="000000"/>
                </a:solidFill>
                <a:uFill>
                  <a:solidFill>
                    <a:srgbClr val="ffffff"/>
                  </a:solidFill>
                </a:uFill>
                <a:latin typeface="Times New Roman"/>
              </a:rPr>
              <a:t>&lt;footer&gt;</a:t>
            </a:r>
            <a:endParaRPr b="0" lang="en-US" sz="1400" spc="-1" strike="noStrike">
              <a:solidFill>
                <a:srgbClr val="000000"/>
              </a:solidFill>
              <a:uFill>
                <a:solidFill>
                  <a:srgbClr val="ffffff"/>
                </a:solidFill>
              </a:uFill>
              <a:latin typeface="Times New Roman"/>
            </a:endParaRPr>
          </a:p>
        </p:txBody>
      </p:sp>
      <p:sp>
        <p:nvSpPr>
          <p:cNvPr id="115" name="PlaceHolder 5"/>
          <p:cNvSpPr>
            <a:spLocks noGrp="1"/>
          </p:cNvSpPr>
          <p:nvPr>
            <p:ph type="sldNum"/>
          </p:nvPr>
        </p:nvSpPr>
        <p:spPr>
          <a:xfrm>
            <a:off x="4399200" y="9555480"/>
            <a:ext cx="3372840" cy="502560"/>
          </a:xfrm>
          <a:prstGeom prst="rect">
            <a:avLst/>
          </a:prstGeom>
        </p:spPr>
        <p:txBody>
          <a:bodyPr lIns="0" rIns="0" tIns="0" bIns="0" anchor="b"/>
          <a:p>
            <a:pPr algn="r"/>
            <a:fld id="{67EA803D-0D22-4C14-AFE8-982C5A752632}" type="slidenum">
              <a:rPr b="0" lang="en-US" sz="1400" spc="-1" strike="noStrike">
                <a:solidFill>
                  <a:srgbClr val="000000"/>
                </a:solidFill>
                <a:uFill>
                  <a:solidFill>
                    <a:srgbClr val="ffffff"/>
                  </a:solidFill>
                </a:uFill>
                <a:latin typeface="Times New Roman"/>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42.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
</Relationships>
</file>

<file path=ppt/notesSlides/_rels/notesSlide43.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_rels/notesSlide45.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
</Relationships>
</file>

<file path=ppt/notesSlides/_rels/notesSlide46.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
</Relationships>
</file>

<file path=ppt/notesSlides/_rels/notesSlide55.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
</Relationships>
</file>

<file path=ppt/notesSlides/_rels/notesSlide57.xml.rels><?xml version="1.0" encoding="UTF-8"?>
<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
</Relationships>
</file>

<file path=ppt/notesSlides/_rels/notesSlide60.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
</Relationship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1" name="PlaceHolder 1"/>
          <p:cNvSpPr>
            <a:spLocks noGrp="1"/>
          </p:cNvSpPr>
          <p:nvPr>
            <p:ph type="body"/>
          </p:nvPr>
        </p:nvSpPr>
        <p:spPr>
          <a:xfrm>
            <a:off x="685800" y="4343400"/>
            <a:ext cx="5486040" cy="4114440"/>
          </a:xfrm>
          <a:prstGeom prst="rect">
            <a:avLst/>
          </a:prstGeom>
        </p:spPr>
        <p:txBody>
          <a:bodyPr tIns="91440" bIns="91440"/>
          <a:p>
            <a:pPr marL="216000" indent="-216000">
              <a:lnSpc>
                <a:spcPct val="100000"/>
              </a:lnSpc>
            </a:pPr>
            <a:r>
              <a:rPr b="0" lang="en-US" sz="1100" spc="-1" strike="noStrike">
                <a:solidFill>
                  <a:srgbClr val="000000"/>
                </a:solidFill>
                <a:uFill>
                  <a:solidFill>
                    <a:srgbClr val="ffffff"/>
                  </a:solidFill>
                </a:uFill>
                <a:latin typeface="Arial"/>
              </a:rPr>
              <a:t>Workload Workload Workload</a:t>
            </a:r>
            <a:endParaRPr b="0" lang="en-US" sz="2000" spc="-1" strike="noStrike">
              <a:solidFill>
                <a:srgbClr val="000000"/>
              </a:solidFill>
              <a:uFill>
                <a:solidFill>
                  <a:srgbClr val="ffffff"/>
                </a:solidFill>
              </a:uFill>
              <a:latin typeface="Arial"/>
            </a:endParaRPr>
          </a:p>
        </p:txBody>
      </p:sp>
    </p:spTree>
  </p:cSld>
</p:notes>
</file>

<file path=ppt/notesSlides/notesSlide4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2" name="PlaceHolder 1"/>
          <p:cNvSpPr>
            <a:spLocks noGrp="1"/>
          </p:cNvSpPr>
          <p:nvPr>
            <p:ph type="body"/>
          </p:nvPr>
        </p:nvSpPr>
        <p:spPr>
          <a:xfrm>
            <a:off x="685800" y="4343400"/>
            <a:ext cx="5486040" cy="4114440"/>
          </a:xfrm>
          <a:prstGeom prst="rect">
            <a:avLst/>
          </a:prstGeom>
        </p:spPr>
        <p:txBody>
          <a:bodyPr tIns="91440" bIns="91440"/>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Explain how system calls are intercepted by gluster and passed through the xlator stack</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&lt;translator code.jpg&gt;</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Explain how gluster is a stack of xlators and each system call / FOP is past through each layer of the xlator stack</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This incurs latency because translators need to act on data across multiple nodes / block devices all over the NW</a:t>
            </a:r>
            <a:endParaRPr b="0" lang="en-US" sz="2000" spc="-1" strike="noStrike">
              <a:solidFill>
                <a:srgbClr val="000000"/>
              </a:solidFill>
              <a:uFill>
                <a:solidFill>
                  <a:srgbClr val="ffffff"/>
                </a:solidFill>
              </a:uFill>
              <a:latin typeface="Arial"/>
            </a:endParaRPr>
          </a:p>
          <a:p>
            <a:pPr marL="457200" indent="-34272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4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3" name="PlaceHolder 1"/>
          <p:cNvSpPr>
            <a:spLocks noGrp="1"/>
          </p:cNvSpPr>
          <p:nvPr>
            <p:ph type="body"/>
          </p:nvPr>
        </p:nvSpPr>
        <p:spPr>
          <a:xfrm>
            <a:off x="685800" y="4343400"/>
            <a:ext cx="5486040" cy="4114440"/>
          </a:xfrm>
          <a:prstGeom prst="rect">
            <a:avLst/>
          </a:prstGeom>
        </p:spPr>
        <p:txBody>
          <a:bodyPr tIns="91440" bIns="91440"/>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Explain how system calls are intercepted by gluster and passed through the xlator stack</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&lt;translator code.jpg&gt;</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Explain how gluster is a stack of xlators and each system call / FOP is past through each layer of the xlator stack</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This incurs latency because translators need to act on data across multiple nodes / block devices all over the NW</a:t>
            </a:r>
            <a:endParaRPr b="0" lang="en-US" sz="2000" spc="-1" strike="noStrike">
              <a:solidFill>
                <a:srgbClr val="000000"/>
              </a:solidFill>
              <a:uFill>
                <a:solidFill>
                  <a:srgbClr val="ffffff"/>
                </a:solidFill>
              </a:uFill>
              <a:latin typeface="Arial"/>
            </a:endParaRPr>
          </a:p>
          <a:p>
            <a:pPr marL="457200" indent="-34272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4" name="PlaceHolder 1"/>
          <p:cNvSpPr>
            <a:spLocks noGrp="1"/>
          </p:cNvSpPr>
          <p:nvPr>
            <p:ph type="body"/>
          </p:nvPr>
        </p:nvSpPr>
        <p:spPr>
          <a:xfrm>
            <a:off x="685800" y="4343400"/>
            <a:ext cx="5486040" cy="4114440"/>
          </a:xfrm>
          <a:prstGeom prst="rect">
            <a:avLst/>
          </a:prstGeom>
        </p:spPr>
        <p:txBody>
          <a:bodyPr tIns="91440" bIns="91440"/>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Explain how system calls are intercepted by gluster and passed through the xlator stack</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&lt;translator code.jpg&gt;</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Explain how gluster is a stack of xlators and each system call / FOP is past through each layer of the xlator stack</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This incurs latency because translators need to act on data across multiple nodes / block devices all over the NW</a:t>
            </a:r>
            <a:endParaRPr b="0" lang="en-US" sz="2000" spc="-1" strike="noStrike">
              <a:solidFill>
                <a:srgbClr val="000000"/>
              </a:solidFill>
              <a:uFill>
                <a:solidFill>
                  <a:srgbClr val="ffffff"/>
                </a:solidFill>
              </a:uFill>
              <a:latin typeface="Arial"/>
            </a:endParaRPr>
          </a:p>
          <a:p>
            <a:pPr marL="457200" indent="-34272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4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5" name="PlaceHolder 1"/>
          <p:cNvSpPr>
            <a:spLocks noGrp="1"/>
          </p:cNvSpPr>
          <p:nvPr>
            <p:ph type="body"/>
          </p:nvPr>
        </p:nvSpPr>
        <p:spPr>
          <a:xfrm>
            <a:off x="685800" y="4343400"/>
            <a:ext cx="5486040" cy="4114440"/>
          </a:xfrm>
          <a:prstGeom prst="rect">
            <a:avLst/>
          </a:prstGeom>
        </p:spPr>
        <p:txBody>
          <a:bodyPr tIns="91440" bIns="91440"/>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Reduce latency by making individual calls more efficient</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Store metadata in cache to reduce trips over the wire</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Prefetch metadata that we know will be used in the future and cache it</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Compound file operations so that we reduce the number of trips across the wire</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&lt;upcoming&gt;Implement negative lookups and parallel readdirp</a:t>
            </a:r>
            <a:endParaRPr b="0" lang="en-US" sz="2000" spc="-1" strike="noStrike">
              <a:solidFill>
                <a:srgbClr val="000000"/>
              </a:solidFill>
              <a:uFill>
                <a:solidFill>
                  <a:srgbClr val="ffffff"/>
                </a:solidFill>
              </a:uFill>
              <a:latin typeface="Arial"/>
            </a:endParaRPr>
          </a:p>
          <a:p>
            <a:pPr marL="457200" indent="-342720">
              <a:lnSpc>
                <a:spcPct val="115000"/>
              </a:lnSpc>
              <a:spcAft>
                <a:spcPts val="1599"/>
              </a:spcAft>
            </a:pPr>
            <a:r>
              <a:rPr b="0" lang="en-US" sz="1800" spc="-1" strike="noStrike">
                <a:solidFill>
                  <a:srgbClr val="000000"/>
                </a:solidFill>
                <a:uFill>
                  <a:solidFill>
                    <a:srgbClr val="ffffff"/>
                  </a:solidFill>
                </a:uFill>
                <a:latin typeface="Overpass"/>
                <a:ea typeface="Overpass"/>
              </a:rPr>
              <a:t>After you design for the workload, tune for the workload!</a:t>
            </a:r>
            <a:endParaRPr b="0" lang="en-US" sz="2000" spc="-1" strike="noStrike">
              <a:solidFill>
                <a:srgbClr val="000000"/>
              </a:solidFill>
              <a:uFill>
                <a:solidFill>
                  <a:srgbClr val="ffffff"/>
                </a:solidFill>
              </a:uFill>
              <a:latin typeface="Arial"/>
            </a:endParaRPr>
          </a:p>
          <a:p>
            <a:pPr marL="457200" indent="-342720">
              <a:lnSpc>
                <a:spcPct val="100000"/>
              </a:lnSpc>
            </a:pPr>
            <a:endParaRPr b="0" lang="en-US" sz="2000" spc="-1" strike="noStrike">
              <a:solidFill>
                <a:srgbClr val="000000"/>
              </a:solidFill>
              <a:uFill>
                <a:solidFill>
                  <a:srgbClr val="ffffff"/>
                </a:solidFill>
              </a:uFill>
              <a:latin typeface="Arial"/>
            </a:endParaRPr>
          </a:p>
        </p:txBody>
      </p:sp>
    </p:spTree>
  </p:cSld>
</p:notes>
</file>

<file path=ppt/notesSlides/notesSlide4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6" name="PlaceHolder 1"/>
          <p:cNvSpPr>
            <a:spLocks noGrp="1"/>
          </p:cNvSpPr>
          <p:nvPr>
            <p:ph type="body"/>
          </p:nvPr>
        </p:nvSpPr>
        <p:spPr>
          <a:xfrm>
            <a:off x="685800" y="4343400"/>
            <a:ext cx="5486040" cy="4114440"/>
          </a:xfrm>
          <a:prstGeom prst="rect">
            <a:avLst/>
          </a:prstGeom>
        </p:spPr>
        <p:txBody>
          <a:bodyPr tIns="91440" bIns="91440"/>
          <a:p>
            <a:pPr>
              <a:lnSpc>
                <a:spcPct val="115000"/>
              </a:lnSpc>
              <a:spcBef>
                <a:spcPts val="601"/>
              </a:spcBef>
            </a:pPr>
            <a:r>
              <a:rPr b="0" lang="en-US" sz="1400" spc="-1" strike="noStrike">
                <a:solidFill>
                  <a:srgbClr val="000000"/>
                </a:solidFill>
                <a:uFill>
                  <a:solidFill>
                    <a:srgbClr val="ffffff"/>
                  </a:solidFill>
                </a:uFill>
                <a:latin typeface="Overpass"/>
                <a:ea typeface="Overpass"/>
              </a:rPr>
              <a:t>Tuned Profile:</a:t>
            </a:r>
            <a:endParaRPr b="0" lang="en-US" sz="2000" spc="-1" strike="noStrike">
              <a:solidFill>
                <a:srgbClr val="000000"/>
              </a:solidFill>
              <a:uFill>
                <a:solidFill>
                  <a:srgbClr val="ffffff"/>
                </a:solidFill>
              </a:uFill>
              <a:latin typeface="Arial"/>
            </a:endParaRPr>
          </a:p>
          <a:p>
            <a:pPr lvl="1" marL="9144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Read-ahead on bricks</a:t>
            </a:r>
            <a:endParaRPr b="0" lang="en-US" sz="2000" spc="-1" strike="noStrike">
              <a:solidFill>
                <a:srgbClr val="000000"/>
              </a:solidFill>
              <a:uFill>
                <a:solidFill>
                  <a:srgbClr val="ffffff"/>
                </a:solidFill>
              </a:uFill>
              <a:latin typeface="Arial"/>
            </a:endParaRPr>
          </a:p>
          <a:p>
            <a:pPr lvl="1" marL="9144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Deadline scheduler</a:t>
            </a:r>
            <a:endParaRPr b="0" lang="en-US" sz="2000" spc="-1" strike="noStrike">
              <a:solidFill>
                <a:srgbClr val="000000"/>
              </a:solidFill>
              <a:uFill>
                <a:solidFill>
                  <a:srgbClr val="ffffff"/>
                </a:solidFill>
              </a:uFill>
              <a:latin typeface="Arial"/>
            </a:endParaRPr>
          </a:p>
          <a:p>
            <a:pPr lvl="1" marL="9144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vm.dirty-ratio </a:t>
            </a:r>
            <a:endParaRPr b="0" lang="en-US" sz="2000" spc="-1" strike="noStrike">
              <a:solidFill>
                <a:srgbClr val="000000"/>
              </a:solidFill>
              <a:uFill>
                <a:solidFill>
                  <a:srgbClr val="ffffff"/>
                </a:solidFill>
              </a:uFill>
              <a:latin typeface="Arial"/>
            </a:endParaRPr>
          </a:p>
          <a:p>
            <a:pPr>
              <a:lnSpc>
                <a:spcPct val="115000"/>
              </a:lnSpc>
              <a:spcBef>
                <a:spcPts val="601"/>
              </a:spcBef>
            </a:pPr>
            <a:r>
              <a:rPr b="0" lang="en-US" sz="1400" spc="-1" strike="noStrike">
                <a:solidFill>
                  <a:srgbClr val="000000"/>
                </a:solidFill>
                <a:uFill>
                  <a:solidFill>
                    <a:srgbClr val="ffffff"/>
                  </a:solidFill>
                </a:uFill>
                <a:latin typeface="Overpass"/>
                <a:ea typeface="Overpass"/>
              </a:rPr>
              <a:t>Event threads:</a:t>
            </a:r>
            <a:endParaRPr b="0" lang="en-US" sz="2000" spc="-1" strike="noStrike">
              <a:solidFill>
                <a:srgbClr val="000000"/>
              </a:solidFill>
              <a:uFill>
                <a:solidFill>
                  <a:srgbClr val="ffffff"/>
                </a:solidFill>
              </a:uFill>
              <a:latin typeface="Arial"/>
            </a:endParaRPr>
          </a:p>
          <a:p>
            <a:pPr lvl="1" marL="9144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Event thread should be tuned by running your workload, and watching both the clients and servers via top -h</a:t>
            </a:r>
            <a:endParaRPr b="0" lang="en-US" sz="2000" spc="-1" strike="noStrike">
              <a:solidFill>
                <a:srgbClr val="000000"/>
              </a:solidFill>
              <a:uFill>
                <a:solidFill>
                  <a:srgbClr val="ffffff"/>
                </a:solidFill>
              </a:uFill>
              <a:latin typeface="Arial"/>
            </a:endParaRPr>
          </a:p>
          <a:p>
            <a:pPr lvl="1" marL="9144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Look for threads that peg a CPU @100% AKA “hot threads”</a:t>
            </a:r>
            <a:endParaRPr b="0" lang="en-US" sz="2000" spc="-1" strike="noStrike">
              <a:solidFill>
                <a:srgbClr val="000000"/>
              </a:solidFill>
              <a:uFill>
                <a:solidFill>
                  <a:srgbClr val="ffffff"/>
                </a:solidFill>
              </a:uFill>
              <a:latin typeface="Arial"/>
            </a:endParaRPr>
          </a:p>
          <a:p>
            <a:pPr lvl="1" marL="9144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Tune up event threads until you don’t see any more hot threads</a:t>
            </a:r>
            <a:endParaRPr b="0" lang="en-US" sz="2000" spc="-1" strike="noStrike">
              <a:solidFill>
                <a:srgbClr val="000000"/>
              </a:solidFill>
              <a:uFill>
                <a:solidFill>
                  <a:srgbClr val="ffffff"/>
                </a:solidFill>
              </a:uFill>
              <a:latin typeface="Arial"/>
            </a:endParaRPr>
          </a:p>
          <a:p>
            <a:pPr>
              <a:lnSpc>
                <a:spcPct val="115000"/>
              </a:lnSpc>
              <a:spcBef>
                <a:spcPts val="601"/>
              </a:spcBef>
            </a:pPr>
            <a:r>
              <a:rPr b="0" lang="en-US" sz="1400" spc="-1" strike="noStrike">
                <a:solidFill>
                  <a:srgbClr val="000000"/>
                </a:solidFill>
                <a:uFill>
                  <a:solidFill>
                    <a:srgbClr val="ffffff"/>
                  </a:solidFill>
                </a:uFill>
                <a:latin typeface="Overpass"/>
                <a:ea typeface="Overpass"/>
              </a:rPr>
              <a:t>Lookup Optimize:</a:t>
            </a:r>
            <a:endParaRPr b="0" lang="en-US" sz="2000" spc="-1" strike="noStrike">
              <a:solidFill>
                <a:srgbClr val="000000"/>
              </a:solidFill>
              <a:uFill>
                <a:solidFill>
                  <a:srgbClr val="ffffff"/>
                </a:solidFill>
              </a:uFill>
              <a:latin typeface="Arial"/>
            </a:endParaRPr>
          </a:p>
          <a:p>
            <a:pPr marL="914400" indent="-228240">
              <a:lnSpc>
                <a:spcPct val="115000"/>
              </a:lnSpc>
              <a:spcBef>
                <a:spcPts val="601"/>
              </a:spcBef>
            </a:pPr>
            <a:r>
              <a:rPr b="0" lang="en-US" sz="1400" spc="-1" strike="noStrike">
                <a:solidFill>
                  <a:srgbClr val="000000"/>
                </a:solidFill>
                <a:uFill>
                  <a:solidFill>
                    <a:srgbClr val="ffffff"/>
                  </a:solidFill>
                </a:uFill>
                <a:latin typeface="Overpass"/>
                <a:ea typeface="Overpass"/>
              </a:rPr>
              <a:t>Reduces the number of lookups to the minimum(one per brick)</a:t>
            </a:r>
            <a:endParaRPr b="0" lang="en-US" sz="2000" spc="-1" strike="noStrike">
              <a:solidFill>
                <a:srgbClr val="000000"/>
              </a:solidFill>
              <a:uFill>
                <a:solidFill>
                  <a:srgbClr val="ffffff"/>
                </a:solidFill>
              </a:uFill>
              <a:latin typeface="Arial"/>
            </a:endParaRPr>
          </a:p>
          <a:p>
            <a:pPr marL="914400" indent="-228240">
              <a:lnSpc>
                <a:spcPct val="115000"/>
              </a:lnSpc>
              <a:spcBef>
                <a:spcPts val="601"/>
              </a:spcBef>
            </a:pPr>
            <a:r>
              <a:rPr b="0" lang="en-US" sz="1400" spc="-1" strike="noStrike">
                <a:solidFill>
                  <a:srgbClr val="000000"/>
                </a:solidFill>
                <a:uFill>
                  <a:solidFill>
                    <a:srgbClr val="ffffff"/>
                  </a:solidFill>
                </a:uFill>
                <a:latin typeface="Overpass"/>
                <a:ea typeface="Overpass"/>
              </a:rPr>
              <a:t>Used to reduce round trips / multiple lookups on bricks</a:t>
            </a:r>
            <a:endParaRPr b="0" lang="en-US" sz="2000" spc="-1" strike="noStrike">
              <a:solidFill>
                <a:srgbClr val="000000"/>
              </a:solidFill>
              <a:uFill>
                <a:solidFill>
                  <a:srgbClr val="ffffff"/>
                </a:solidFill>
              </a:uFill>
              <a:latin typeface="Arial"/>
            </a:endParaRPr>
          </a:p>
          <a:p>
            <a:pPr>
              <a:lnSpc>
                <a:spcPct val="115000"/>
              </a:lnSpc>
              <a:spcBef>
                <a:spcPts val="601"/>
              </a:spcBef>
            </a:pPr>
            <a:r>
              <a:rPr b="0" lang="en-US" sz="1400" spc="-1" strike="noStrike">
                <a:solidFill>
                  <a:srgbClr val="000000"/>
                </a:solidFill>
                <a:uFill>
                  <a:solidFill>
                    <a:srgbClr val="ffffff"/>
                  </a:solidFill>
                </a:uFill>
                <a:latin typeface="Overpass"/>
                <a:ea typeface="Overpass"/>
              </a:rPr>
              <a:t>Stat Prefetch</a:t>
            </a:r>
            <a:endParaRPr b="0" lang="en-US" sz="2000" spc="-1" strike="noStrike">
              <a:solidFill>
                <a:srgbClr val="000000"/>
              </a:solidFill>
              <a:uFill>
                <a:solidFill>
                  <a:srgbClr val="ffffff"/>
                </a:solidFill>
              </a:uFill>
              <a:latin typeface="Arial"/>
            </a:endParaRPr>
          </a:p>
          <a:p>
            <a:pPr marL="914400" indent="-317160">
              <a:lnSpc>
                <a:spcPct val="115000"/>
              </a:lnSpc>
              <a:spcBef>
                <a:spcPts val="601"/>
              </a:spcBef>
            </a:pPr>
            <a:r>
              <a:rPr b="0" lang="en-US" sz="1400" spc="-1" strike="noStrike">
                <a:solidFill>
                  <a:srgbClr val="000000"/>
                </a:solidFill>
                <a:uFill>
                  <a:solidFill>
                    <a:srgbClr val="ffffff"/>
                  </a:solidFill>
                </a:uFill>
                <a:latin typeface="Overpass"/>
                <a:ea typeface="Overpass"/>
              </a:rPr>
              <a:t>Prefetch metadata</a:t>
            </a:r>
            <a:endParaRPr b="0" lang="en-US" sz="2000" spc="-1" strike="noStrike">
              <a:solidFill>
                <a:srgbClr val="000000"/>
              </a:solidFill>
              <a:uFill>
                <a:solidFill>
                  <a:srgbClr val="ffffff"/>
                </a:solidFill>
              </a:uFill>
              <a:latin typeface="Arial"/>
            </a:endParaRPr>
          </a:p>
          <a:p>
            <a:pPr marL="914400" indent="-317160">
              <a:lnSpc>
                <a:spcPct val="115000"/>
              </a:lnSpc>
              <a:spcBef>
                <a:spcPts val="601"/>
              </a:spcBef>
            </a:pPr>
            <a:endParaRPr b="0" lang="en-US" sz="2000" spc="-1" strike="noStrike">
              <a:solidFill>
                <a:srgbClr val="000000"/>
              </a:solidFill>
              <a:uFill>
                <a:solidFill>
                  <a:srgbClr val="ffffff"/>
                </a:solidFill>
              </a:uFill>
              <a:latin typeface="Arial"/>
            </a:endParaRPr>
          </a:p>
          <a:p>
            <a:pPr marL="914400" indent="-317160">
              <a:lnSpc>
                <a:spcPct val="115000"/>
              </a:lnSpc>
              <a:spcBef>
                <a:spcPts val="601"/>
              </a:spcBef>
            </a:pPr>
            <a:r>
              <a:rPr b="0" lang="en-US" sz="1400" spc="-1" strike="noStrike">
                <a:solidFill>
                  <a:srgbClr val="000000"/>
                </a:solidFill>
                <a:uFill>
                  <a:solidFill>
                    <a:srgbClr val="ffffff"/>
                  </a:solidFill>
                </a:uFill>
                <a:latin typeface="Overpass"/>
                <a:ea typeface="Overpass"/>
              </a:rPr>
              <a:t>Tuning for small file / metadata workloads</a:t>
            </a:r>
            <a:endParaRPr b="0" lang="en-US" sz="2000" spc="-1" strike="noStrike">
              <a:solidFill>
                <a:srgbClr val="000000"/>
              </a:solidFill>
              <a:uFill>
                <a:solidFill>
                  <a:srgbClr val="ffffff"/>
                </a:solidFill>
              </a:uFill>
              <a:latin typeface="Arial"/>
            </a:endParaRPr>
          </a:p>
          <a:p>
            <a:pPr marL="4572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RAID 10 or RAID 6 are recommended for bricks</a:t>
            </a:r>
            <a:endParaRPr b="0" lang="en-US" sz="2000" spc="-1" strike="noStrike">
              <a:solidFill>
                <a:srgbClr val="000000"/>
              </a:solidFill>
              <a:uFill>
                <a:solidFill>
                  <a:srgbClr val="ffffff"/>
                </a:solidFill>
              </a:uFill>
              <a:latin typeface="Arial"/>
            </a:endParaRPr>
          </a:p>
          <a:p>
            <a:pPr marL="4572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Tuned profile - rhgs-throughput-performance</a:t>
            </a:r>
            <a:endParaRPr b="0" lang="en-US" sz="2000" spc="-1" strike="noStrike">
              <a:solidFill>
                <a:srgbClr val="000000"/>
              </a:solidFill>
              <a:uFill>
                <a:solidFill>
                  <a:srgbClr val="ffffff"/>
                </a:solidFill>
              </a:uFill>
              <a:latin typeface="Arial"/>
            </a:endParaRPr>
          </a:p>
          <a:p>
            <a:pPr marL="4572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Event Threads = 4</a:t>
            </a:r>
            <a:endParaRPr b="0" lang="en-US" sz="2000" spc="-1" strike="noStrike">
              <a:solidFill>
                <a:srgbClr val="000000"/>
              </a:solidFill>
              <a:uFill>
                <a:solidFill>
                  <a:srgbClr val="ffffff"/>
                </a:solidFill>
              </a:uFill>
              <a:latin typeface="Arial"/>
            </a:endParaRPr>
          </a:p>
          <a:p>
            <a:pPr marL="4572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lookup-optimize = on</a:t>
            </a:r>
            <a:endParaRPr b="0" lang="en-US" sz="2000" spc="-1" strike="noStrike">
              <a:solidFill>
                <a:srgbClr val="000000"/>
              </a:solidFill>
              <a:uFill>
                <a:solidFill>
                  <a:srgbClr val="ffffff"/>
                </a:solidFill>
              </a:uFill>
              <a:latin typeface="Arial"/>
            </a:endParaRPr>
          </a:p>
          <a:p>
            <a:pPr marL="4572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Features.cache-invalidation = on</a:t>
            </a:r>
            <a:endParaRPr b="0" lang="en-US" sz="2000" spc="-1" strike="noStrike">
              <a:solidFill>
                <a:srgbClr val="000000"/>
              </a:solidFill>
              <a:uFill>
                <a:solidFill>
                  <a:srgbClr val="ffffff"/>
                </a:solidFill>
              </a:uFill>
              <a:latin typeface="Arial"/>
            </a:endParaRPr>
          </a:p>
          <a:p>
            <a:pPr marL="4572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Performance.stat-prefetch = on </a:t>
            </a:r>
            <a:endParaRPr b="0" lang="en-US" sz="2000" spc="-1" strike="noStrike">
              <a:solidFill>
                <a:srgbClr val="000000"/>
              </a:solidFill>
              <a:uFill>
                <a:solidFill>
                  <a:srgbClr val="ffffff"/>
                </a:solidFill>
              </a:uFill>
              <a:latin typeface="Arial"/>
            </a:endParaRPr>
          </a:p>
          <a:p>
            <a:pPr marL="4572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Performance.cache-samba-metadata = on</a:t>
            </a:r>
            <a:endParaRPr b="0" lang="en-US" sz="2000" spc="-1" strike="noStrike">
              <a:solidFill>
                <a:srgbClr val="000000"/>
              </a:solidFill>
              <a:uFill>
                <a:solidFill>
                  <a:srgbClr val="ffffff"/>
                </a:solidFill>
              </a:uFill>
              <a:latin typeface="Arial"/>
            </a:endParaRPr>
          </a:p>
          <a:p>
            <a:pPr marL="457200" indent="-291600">
              <a:lnSpc>
                <a:spcPct val="115000"/>
              </a:lnSpc>
              <a:spcBef>
                <a:spcPts val="601"/>
              </a:spcBef>
              <a:buClr>
                <a:srgbClr val="000000"/>
              </a:buClr>
              <a:buSzPct val="71000"/>
              <a:buFont typeface="Overpass"/>
              <a:buChar char="●"/>
            </a:pPr>
            <a:r>
              <a:rPr b="0" lang="en-US" sz="1400" spc="-1" strike="noStrike">
                <a:solidFill>
                  <a:srgbClr val="000000"/>
                </a:solidFill>
                <a:uFill>
                  <a:solidFill>
                    <a:srgbClr val="ffffff"/>
                  </a:solidFill>
                </a:uFill>
                <a:latin typeface="Overpass"/>
                <a:ea typeface="Overpass"/>
              </a:rPr>
              <a:t>Performance.cache-invalidation = on</a:t>
            </a:r>
            <a:endParaRPr b="0" lang="en-US" sz="2000" spc="-1" strike="noStrike">
              <a:solidFill>
                <a:srgbClr val="000000"/>
              </a:solidFill>
              <a:uFill>
                <a:solidFill>
                  <a:srgbClr val="ffffff"/>
                </a:solidFill>
              </a:uFill>
              <a:latin typeface="Arial"/>
            </a:endParaRPr>
          </a:p>
          <a:p>
            <a:pPr>
              <a:lnSpc>
                <a:spcPct val="115000"/>
              </a:lnSpc>
              <a:spcBef>
                <a:spcPts val="601"/>
              </a:spcBef>
            </a:pPr>
            <a:endParaRPr b="0" lang="en-US" sz="2000" spc="-1" strike="noStrike">
              <a:solidFill>
                <a:srgbClr val="000000"/>
              </a:solidFill>
              <a:uFill>
                <a:solidFill>
                  <a:srgbClr val="ffffff"/>
                </a:solidFill>
              </a:uFill>
              <a:latin typeface="Arial"/>
            </a:endParaRPr>
          </a:p>
        </p:txBody>
      </p:sp>
    </p:spTree>
  </p:cSld>
</p:notes>
</file>

<file path=ppt/notesSlides/notesSlide5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7" name="PlaceHolder 1"/>
          <p:cNvSpPr>
            <a:spLocks noGrp="1"/>
          </p:cNvSpPr>
          <p:nvPr>
            <p:ph type="body"/>
          </p:nvPr>
        </p:nvSpPr>
        <p:spPr>
          <a:xfrm>
            <a:off x="685800" y="4343400"/>
            <a:ext cx="5486040" cy="4114440"/>
          </a:xfrm>
          <a:prstGeom prst="rect">
            <a:avLst/>
          </a:prstGeom>
        </p:spPr>
        <p:txBody>
          <a:bodyPr tIns="91440" bIns="91440"/>
          <a:p>
            <a:pPr marL="216000" indent="-216000">
              <a:lnSpc>
                <a:spcPct val="100000"/>
              </a:lnSpc>
            </a:pPr>
            <a:r>
              <a:rPr b="0" lang="en-US" sz="1100" spc="-1" strike="noStrike">
                <a:solidFill>
                  <a:srgbClr val="000000"/>
                </a:solidFill>
                <a:uFill>
                  <a:solidFill>
                    <a:srgbClr val="ffffff"/>
                  </a:solidFill>
                </a:uFill>
                <a:latin typeface="Arial"/>
              </a:rPr>
              <a:t>Jombo frames for both!</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1100" spc="-1" strike="noStrike">
                <a:solidFill>
                  <a:srgbClr val="000000"/>
                </a:solidFill>
                <a:uFill>
                  <a:solidFill>
                    <a:srgbClr val="ffffff"/>
                  </a:solidFill>
                </a:uFill>
                <a:latin typeface="Arial"/>
              </a:rPr>
              <a:t>Reason for writes:</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1100" spc="-1" strike="noStrike">
                <a:solidFill>
                  <a:srgbClr val="000000"/>
                </a:solidFill>
                <a:uFill>
                  <a:solidFill>
                    <a:srgbClr val="ffffff"/>
                  </a:solidFill>
                </a:uFill>
                <a:latin typeface="Arial"/>
              </a:rPr>
              <a:t>-event threads</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1100" spc="-1" strike="noStrike">
                <a:solidFill>
                  <a:srgbClr val="000000"/>
                </a:solidFill>
                <a:uFill>
                  <a:solidFill>
                    <a:srgbClr val="ffffff"/>
                  </a:solidFill>
                </a:uFill>
                <a:latin typeface="Arial"/>
              </a:rPr>
              <a:t>-deadline schedule on block device</a:t>
            </a:r>
            <a:endParaRPr b="0" lang="en-US" sz="2000" spc="-1" strike="noStrike">
              <a:solidFill>
                <a:srgbClr val="000000"/>
              </a:solidFill>
              <a:uFill>
                <a:solidFill>
                  <a:srgbClr val="ffffff"/>
                </a:solidFill>
              </a:uFill>
              <a:latin typeface="Arial"/>
            </a:endParaRPr>
          </a:p>
          <a:p>
            <a:pPr marL="216000" indent="-216000">
              <a:lnSpc>
                <a:spcPct val="100000"/>
              </a:lnSpc>
            </a:pPr>
            <a:endParaRPr b="0" lang="en-US" sz="2000" spc="-1" strike="noStrike">
              <a:solidFill>
                <a:srgbClr val="000000"/>
              </a:solidFill>
              <a:uFill>
                <a:solidFill>
                  <a:srgbClr val="ffffff"/>
                </a:solidFill>
              </a:uFill>
              <a:latin typeface="Arial"/>
            </a:endParaRPr>
          </a:p>
          <a:p>
            <a:pPr marL="216000" indent="-216000">
              <a:lnSpc>
                <a:spcPct val="100000"/>
              </a:lnSpc>
            </a:pPr>
            <a:r>
              <a:rPr b="0" lang="en-US" sz="1100" spc="-1" strike="noStrike">
                <a:solidFill>
                  <a:srgbClr val="000000"/>
                </a:solidFill>
                <a:uFill>
                  <a:solidFill>
                    <a:srgbClr val="ffffff"/>
                  </a:solidFill>
                </a:uFill>
                <a:latin typeface="Arial"/>
              </a:rPr>
              <a:t>Reason for reads:</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1100" spc="-1" strike="noStrike">
                <a:solidFill>
                  <a:srgbClr val="000000"/>
                </a:solidFill>
                <a:uFill>
                  <a:solidFill>
                    <a:srgbClr val="ffffff"/>
                  </a:solidFill>
                </a:uFill>
                <a:latin typeface="Arial"/>
              </a:rPr>
              <a:t>-Read ahead on block device , event threads a little</a:t>
            </a:r>
            <a:endParaRPr b="0" lang="en-US" sz="2000" spc="-1" strike="noStrike">
              <a:solidFill>
                <a:srgbClr val="000000"/>
              </a:solidFill>
              <a:uFill>
                <a:solidFill>
                  <a:srgbClr val="ffffff"/>
                </a:solidFill>
              </a:uFill>
              <a:latin typeface="Arial"/>
            </a:endParaRPr>
          </a:p>
        </p:txBody>
      </p:sp>
    </p:spTree>
  </p:cSld>
</p:notes>
</file>

<file path=ppt/notesSlides/notesSlide5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8" name="PlaceHolder 1"/>
          <p:cNvSpPr>
            <a:spLocks noGrp="1"/>
          </p:cNvSpPr>
          <p:nvPr>
            <p:ph type="body"/>
          </p:nvPr>
        </p:nvSpPr>
        <p:spPr>
          <a:xfrm>
            <a:off x="685800" y="4343400"/>
            <a:ext cx="5486040" cy="4114440"/>
          </a:xfrm>
          <a:prstGeom prst="rect">
            <a:avLst/>
          </a:prstGeom>
        </p:spPr>
        <p:txBody>
          <a:bodyPr tIns="91440" bIns="91440"/>
          <a:p>
            <a:pPr marL="216000" indent="-216000">
              <a:lnSpc>
                <a:spcPct val="100000"/>
              </a:lnSpc>
            </a:pPr>
            <a:r>
              <a:rPr b="0" lang="en-US" sz="1100" spc="-1" strike="noStrike">
                <a:solidFill>
                  <a:srgbClr val="000000"/>
                </a:solidFill>
                <a:uFill>
                  <a:solidFill>
                    <a:srgbClr val="ffffff"/>
                  </a:solidFill>
                </a:uFill>
                <a:latin typeface="Arial"/>
              </a:rPr>
              <a:t>Old adage - an ounce of prevention is worth a pound of cure</a:t>
            </a:r>
            <a:endParaRPr b="0" lang="en-US" sz="2000" spc="-1" strike="noStrike">
              <a:solidFill>
                <a:srgbClr val="000000"/>
              </a:solidFill>
              <a:uFill>
                <a:solidFill>
                  <a:srgbClr val="ffffff"/>
                </a:solidFill>
              </a:uFill>
              <a:latin typeface="Arial"/>
            </a:endParaRPr>
          </a:p>
          <a:p>
            <a:pPr marL="216000" indent="-216000">
              <a:lnSpc>
                <a:spcPct val="100000"/>
              </a:lnSpc>
            </a:pPr>
            <a:r>
              <a:rPr b="0" lang="en-US" sz="1100" spc="-1" strike="noStrike">
                <a:solidFill>
                  <a:srgbClr val="000000"/>
                </a:solidFill>
                <a:uFill>
                  <a:solidFill>
                    <a:srgbClr val="ffffff"/>
                  </a:solidFill>
                </a:uFill>
                <a:latin typeface="Arial"/>
              </a:rPr>
              <a:t>My adage - a byte of proper design is worth a gigabyte of tuning and/or tweaking</a:t>
            </a:r>
            <a:endParaRPr b="0" lang="en-US" sz="2000" spc="-1" strike="noStrike">
              <a:solidFill>
                <a:srgbClr val="000000"/>
              </a:solidFill>
              <a:uFill>
                <a:solidFill>
                  <a:srgbClr val="ffffff"/>
                </a:solidFill>
              </a:uFill>
              <a:latin typeface="Arial"/>
            </a:endParaRPr>
          </a:p>
        </p:txBody>
      </p:sp>
    </p:spTree>
  </p:cSld>
</p:notes>
</file>

<file path=ppt/notesSlides/notesSlide6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09" name="PlaceHolder 1"/>
          <p:cNvSpPr>
            <a:spLocks noGrp="1"/>
          </p:cNvSpPr>
          <p:nvPr>
            <p:ph type="body"/>
          </p:nvPr>
        </p:nvSpPr>
        <p:spPr>
          <a:xfrm>
            <a:off x="685800" y="4343400"/>
            <a:ext cx="5486040" cy="4114440"/>
          </a:xfrm>
          <a:prstGeom prst="rect">
            <a:avLst/>
          </a:prstGeom>
        </p:spPr>
        <p:txBody>
          <a:bodyPr tIns="91440" bIns="91440"/>
          <a:p>
            <a:pPr marL="216000" indent="-216000">
              <a:lnSpc>
                <a:spcPct val="100000"/>
              </a:lnSpc>
            </a:pPr>
            <a:r>
              <a:rPr b="0" lang="en-US" sz="1100" spc="-1" strike="noStrike">
                <a:solidFill>
                  <a:srgbClr val="000000"/>
                </a:solidFill>
                <a:uFill>
                  <a:solidFill>
                    <a:srgbClr val="ffffff"/>
                  </a:solidFill>
                </a:uFill>
                <a:latin typeface="Arial"/>
              </a:rPr>
              <a:t>Both robo.conf and he-answers.conf have RH provided examples that just need to be edited to fit your environment</a:t>
            </a:r>
            <a:endParaRPr b="0" lang="en-US" sz="2000" spc="-1" strike="noStrike">
              <a:solidFill>
                <a:srgbClr val="000000"/>
              </a:solidFill>
              <a:uFill>
                <a:solidFill>
                  <a:srgbClr val="ffffff"/>
                </a:solidFill>
              </a:uFill>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4.png"/>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 Id="rId3" Type="http://schemas.openxmlformats.org/officeDocument/2006/relationships/image" Target="../media/image6.png"/>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25" name="PlaceHolder 2"/>
          <p:cNvSpPr>
            <a:spLocks noGrp="1"/>
          </p:cNvSpPr>
          <p:nvPr>
            <p:ph type="body"/>
          </p:nvPr>
        </p:nvSpPr>
        <p:spPr>
          <a:xfrm>
            <a:off x="311760" y="115236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26" name="PlaceHolder 3"/>
          <p:cNvSpPr>
            <a:spLocks noGrp="1"/>
          </p:cNvSpPr>
          <p:nvPr>
            <p:ph type="body"/>
          </p:nvPr>
        </p:nvSpPr>
        <p:spPr>
          <a:xfrm>
            <a:off x="311760" y="293688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28"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29"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30" name="PlaceHolder 4"/>
          <p:cNvSpPr>
            <a:spLocks noGrp="1"/>
          </p:cNvSpPr>
          <p:nvPr>
            <p:ph type="body"/>
          </p:nvPr>
        </p:nvSpPr>
        <p:spPr>
          <a:xfrm>
            <a:off x="467784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31" name="PlaceHolder 5"/>
          <p:cNvSpPr>
            <a:spLocks noGrp="1"/>
          </p:cNvSpPr>
          <p:nvPr>
            <p:ph type="body"/>
          </p:nvPr>
        </p:nvSpPr>
        <p:spPr>
          <a:xfrm>
            <a:off x="31176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33" name="PlaceHolder 2"/>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34" name="PlaceHolder 3"/>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pic>
        <p:nvPicPr>
          <p:cNvPr id="35" name="" descr=""/>
          <p:cNvPicPr/>
          <p:nvPr/>
        </p:nvPicPr>
        <p:blipFill>
          <a:blip r:embed="rId2"/>
          <a:stretch/>
        </p:blipFill>
        <p:spPr>
          <a:xfrm>
            <a:off x="2430720" y="1152000"/>
            <a:ext cx="4281480" cy="3416040"/>
          </a:xfrm>
          <a:prstGeom prst="rect">
            <a:avLst/>
          </a:prstGeom>
          <a:ln>
            <a:noFill/>
          </a:ln>
        </p:spPr>
      </p:pic>
      <p:pic>
        <p:nvPicPr>
          <p:cNvPr id="36" name="" descr=""/>
          <p:cNvPicPr/>
          <p:nvPr/>
        </p:nvPicPr>
        <p:blipFill>
          <a:blip r:embed="rId3"/>
          <a:stretch/>
        </p:blipFill>
        <p:spPr>
          <a:xfrm>
            <a:off x="2430720" y="1152000"/>
            <a:ext cx="4281480" cy="3416040"/>
          </a:xfrm>
          <a:prstGeom prst="rect">
            <a:avLst/>
          </a:prstGeom>
          <a:ln>
            <a:noFill/>
          </a:ln>
        </p:spPr>
      </p:pic>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41" name="PlaceHolder 2"/>
          <p:cNvSpPr>
            <a:spLocks noGrp="1"/>
          </p:cNvSpPr>
          <p:nvPr>
            <p:ph type="subTitle"/>
          </p:nvPr>
        </p:nvSpPr>
        <p:spPr>
          <a:xfrm>
            <a:off x="311760" y="1152360"/>
            <a:ext cx="8520120" cy="34160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43" name="PlaceHolder 2"/>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45" name="PlaceHolder 2"/>
          <p:cNvSpPr>
            <a:spLocks noGrp="1"/>
          </p:cNvSpPr>
          <p:nvPr>
            <p:ph type="body"/>
          </p:nvPr>
        </p:nvSpPr>
        <p:spPr>
          <a:xfrm>
            <a:off x="31176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46" name="PlaceHolder 3"/>
          <p:cNvSpPr>
            <a:spLocks noGrp="1"/>
          </p:cNvSpPr>
          <p:nvPr>
            <p:ph type="body"/>
          </p:nvPr>
        </p:nvSpPr>
        <p:spPr>
          <a:xfrm>
            <a:off x="467784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311760" y="444960"/>
            <a:ext cx="8520120" cy="26546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0"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1" name="PlaceHolder 3"/>
          <p:cNvSpPr>
            <a:spLocks noGrp="1"/>
          </p:cNvSpPr>
          <p:nvPr>
            <p:ph type="body"/>
          </p:nvPr>
        </p:nvSpPr>
        <p:spPr>
          <a:xfrm>
            <a:off x="31176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2" name="PlaceHolder 4"/>
          <p:cNvSpPr>
            <a:spLocks noGrp="1"/>
          </p:cNvSpPr>
          <p:nvPr>
            <p:ph type="body"/>
          </p:nvPr>
        </p:nvSpPr>
        <p:spPr>
          <a:xfrm>
            <a:off x="467784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4" name="PlaceHolder 2"/>
          <p:cNvSpPr>
            <a:spLocks noGrp="1"/>
          </p:cNvSpPr>
          <p:nvPr>
            <p:ph type="subTitle"/>
          </p:nvPr>
        </p:nvSpPr>
        <p:spPr>
          <a:xfrm>
            <a:off x="311760" y="1152360"/>
            <a:ext cx="8520120" cy="34160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4" name="PlaceHolder 2"/>
          <p:cNvSpPr>
            <a:spLocks noGrp="1"/>
          </p:cNvSpPr>
          <p:nvPr>
            <p:ph type="body"/>
          </p:nvPr>
        </p:nvSpPr>
        <p:spPr>
          <a:xfrm>
            <a:off x="31176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5"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6" name="PlaceHolder 4"/>
          <p:cNvSpPr>
            <a:spLocks noGrp="1"/>
          </p:cNvSpPr>
          <p:nvPr>
            <p:ph type="body"/>
          </p:nvPr>
        </p:nvSpPr>
        <p:spPr>
          <a:xfrm>
            <a:off x="467784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58"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59"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0" name="PlaceHolder 4"/>
          <p:cNvSpPr>
            <a:spLocks noGrp="1"/>
          </p:cNvSpPr>
          <p:nvPr>
            <p:ph type="body"/>
          </p:nvPr>
        </p:nvSpPr>
        <p:spPr>
          <a:xfrm>
            <a:off x="311760" y="293688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62" name="PlaceHolder 2"/>
          <p:cNvSpPr>
            <a:spLocks noGrp="1"/>
          </p:cNvSpPr>
          <p:nvPr>
            <p:ph type="body"/>
          </p:nvPr>
        </p:nvSpPr>
        <p:spPr>
          <a:xfrm>
            <a:off x="311760" y="115236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3" name="PlaceHolder 3"/>
          <p:cNvSpPr>
            <a:spLocks noGrp="1"/>
          </p:cNvSpPr>
          <p:nvPr>
            <p:ph type="body"/>
          </p:nvPr>
        </p:nvSpPr>
        <p:spPr>
          <a:xfrm>
            <a:off x="311760" y="293688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65"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6"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7" name="PlaceHolder 4"/>
          <p:cNvSpPr>
            <a:spLocks noGrp="1"/>
          </p:cNvSpPr>
          <p:nvPr>
            <p:ph type="body"/>
          </p:nvPr>
        </p:nvSpPr>
        <p:spPr>
          <a:xfrm>
            <a:off x="467784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68" name="PlaceHolder 5"/>
          <p:cNvSpPr>
            <a:spLocks noGrp="1"/>
          </p:cNvSpPr>
          <p:nvPr>
            <p:ph type="body"/>
          </p:nvPr>
        </p:nvSpPr>
        <p:spPr>
          <a:xfrm>
            <a:off x="31176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70" name="PlaceHolder 2"/>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71" name="PlaceHolder 3"/>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pic>
        <p:nvPicPr>
          <p:cNvPr id="72" name="" descr=""/>
          <p:cNvPicPr/>
          <p:nvPr/>
        </p:nvPicPr>
        <p:blipFill>
          <a:blip r:embed="rId2"/>
          <a:stretch/>
        </p:blipFill>
        <p:spPr>
          <a:xfrm>
            <a:off x="2430720" y="1152000"/>
            <a:ext cx="4281480" cy="3416040"/>
          </a:xfrm>
          <a:prstGeom prst="rect">
            <a:avLst/>
          </a:prstGeom>
          <a:ln>
            <a:noFill/>
          </a:ln>
        </p:spPr>
      </p:pic>
      <p:pic>
        <p:nvPicPr>
          <p:cNvPr id="73" name="" descr=""/>
          <p:cNvPicPr/>
          <p:nvPr/>
        </p:nvPicPr>
        <p:blipFill>
          <a:blip r:embed="rId3"/>
          <a:stretch/>
        </p:blipFill>
        <p:spPr>
          <a:xfrm>
            <a:off x="2430720" y="1152000"/>
            <a:ext cx="4281480" cy="3416040"/>
          </a:xfrm>
          <a:prstGeom prst="rect">
            <a:avLst/>
          </a:prstGeom>
          <a:ln>
            <a:noFill/>
          </a:ln>
        </p:spPr>
      </p:pic>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77"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78" name="PlaceHolder 2"/>
          <p:cNvSpPr>
            <a:spLocks noGrp="1"/>
          </p:cNvSpPr>
          <p:nvPr>
            <p:ph type="subTitle"/>
          </p:nvPr>
        </p:nvSpPr>
        <p:spPr>
          <a:xfrm>
            <a:off x="311760" y="1152360"/>
            <a:ext cx="8520120" cy="34160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0" name="PlaceHolder 2"/>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2" name="PlaceHolder 2"/>
          <p:cNvSpPr>
            <a:spLocks noGrp="1"/>
          </p:cNvSpPr>
          <p:nvPr>
            <p:ph type="body"/>
          </p:nvPr>
        </p:nvSpPr>
        <p:spPr>
          <a:xfrm>
            <a:off x="31176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83" name="PlaceHolder 3"/>
          <p:cNvSpPr>
            <a:spLocks noGrp="1"/>
          </p:cNvSpPr>
          <p:nvPr>
            <p:ph type="body"/>
          </p:nvPr>
        </p:nvSpPr>
        <p:spPr>
          <a:xfrm>
            <a:off x="467784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84"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6" name="PlaceHolder 2"/>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85" name="PlaceHolder 1"/>
          <p:cNvSpPr>
            <a:spLocks noGrp="1"/>
          </p:cNvSpPr>
          <p:nvPr>
            <p:ph type="subTitle"/>
          </p:nvPr>
        </p:nvSpPr>
        <p:spPr>
          <a:xfrm>
            <a:off x="311760" y="444960"/>
            <a:ext cx="8520120" cy="26546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86"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7"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88" name="PlaceHolder 3"/>
          <p:cNvSpPr>
            <a:spLocks noGrp="1"/>
          </p:cNvSpPr>
          <p:nvPr>
            <p:ph type="body"/>
          </p:nvPr>
        </p:nvSpPr>
        <p:spPr>
          <a:xfrm>
            <a:off x="31176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89" name="PlaceHolder 4"/>
          <p:cNvSpPr>
            <a:spLocks noGrp="1"/>
          </p:cNvSpPr>
          <p:nvPr>
            <p:ph type="body"/>
          </p:nvPr>
        </p:nvSpPr>
        <p:spPr>
          <a:xfrm>
            <a:off x="467784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91" name="PlaceHolder 2"/>
          <p:cNvSpPr>
            <a:spLocks noGrp="1"/>
          </p:cNvSpPr>
          <p:nvPr>
            <p:ph type="body"/>
          </p:nvPr>
        </p:nvSpPr>
        <p:spPr>
          <a:xfrm>
            <a:off x="31176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2"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3" name="PlaceHolder 4"/>
          <p:cNvSpPr>
            <a:spLocks noGrp="1"/>
          </p:cNvSpPr>
          <p:nvPr>
            <p:ph type="body"/>
          </p:nvPr>
        </p:nvSpPr>
        <p:spPr>
          <a:xfrm>
            <a:off x="467784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95"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6"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7" name="PlaceHolder 4"/>
          <p:cNvSpPr>
            <a:spLocks noGrp="1"/>
          </p:cNvSpPr>
          <p:nvPr>
            <p:ph type="body"/>
          </p:nvPr>
        </p:nvSpPr>
        <p:spPr>
          <a:xfrm>
            <a:off x="311760" y="293688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99" name="PlaceHolder 2"/>
          <p:cNvSpPr>
            <a:spLocks noGrp="1"/>
          </p:cNvSpPr>
          <p:nvPr>
            <p:ph type="body"/>
          </p:nvPr>
        </p:nvSpPr>
        <p:spPr>
          <a:xfrm>
            <a:off x="311760" y="115236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0" name="PlaceHolder 3"/>
          <p:cNvSpPr>
            <a:spLocks noGrp="1"/>
          </p:cNvSpPr>
          <p:nvPr>
            <p:ph type="body"/>
          </p:nvPr>
        </p:nvSpPr>
        <p:spPr>
          <a:xfrm>
            <a:off x="311760" y="293688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02"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3"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4" name="PlaceHolder 4"/>
          <p:cNvSpPr>
            <a:spLocks noGrp="1"/>
          </p:cNvSpPr>
          <p:nvPr>
            <p:ph type="body"/>
          </p:nvPr>
        </p:nvSpPr>
        <p:spPr>
          <a:xfrm>
            <a:off x="467784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5" name="PlaceHolder 5"/>
          <p:cNvSpPr>
            <a:spLocks noGrp="1"/>
          </p:cNvSpPr>
          <p:nvPr>
            <p:ph type="body"/>
          </p:nvPr>
        </p:nvSpPr>
        <p:spPr>
          <a:xfrm>
            <a:off x="31176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07" name="PlaceHolder 2"/>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08" name="PlaceHolder 3"/>
          <p:cNvSpPr>
            <a:spLocks noGrp="1"/>
          </p:cNvSpPr>
          <p:nvPr>
            <p:ph type="body"/>
          </p:nvPr>
        </p:nvSpPr>
        <p:spPr>
          <a:xfrm>
            <a:off x="311760" y="1152360"/>
            <a:ext cx="852012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pic>
        <p:nvPicPr>
          <p:cNvPr id="109" name="" descr=""/>
          <p:cNvPicPr/>
          <p:nvPr/>
        </p:nvPicPr>
        <p:blipFill>
          <a:blip r:embed="rId2"/>
          <a:stretch/>
        </p:blipFill>
        <p:spPr>
          <a:xfrm>
            <a:off x="2430720" y="1152000"/>
            <a:ext cx="4281480" cy="3416040"/>
          </a:xfrm>
          <a:prstGeom prst="rect">
            <a:avLst/>
          </a:prstGeom>
          <a:ln>
            <a:noFill/>
          </a:ln>
        </p:spPr>
      </p:pic>
      <p:pic>
        <p:nvPicPr>
          <p:cNvPr id="110" name="" descr=""/>
          <p:cNvPicPr/>
          <p:nvPr/>
        </p:nvPicPr>
        <p:blipFill>
          <a:blip r:embed="rId3"/>
          <a:stretch/>
        </p:blipFill>
        <p:spPr>
          <a:xfrm>
            <a:off x="2430720" y="1152000"/>
            <a:ext cx="4281480" cy="3416040"/>
          </a:xfrm>
          <a:prstGeom prst="rect">
            <a:avLst/>
          </a:prstGeom>
          <a:ln>
            <a:noFill/>
          </a:ln>
        </p:spPr>
      </p:pic>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8" name="PlaceHolder 2"/>
          <p:cNvSpPr>
            <a:spLocks noGrp="1"/>
          </p:cNvSpPr>
          <p:nvPr>
            <p:ph type="body"/>
          </p:nvPr>
        </p:nvSpPr>
        <p:spPr>
          <a:xfrm>
            <a:off x="31176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9" name="PlaceHolder 3"/>
          <p:cNvSpPr>
            <a:spLocks noGrp="1"/>
          </p:cNvSpPr>
          <p:nvPr>
            <p:ph type="body"/>
          </p:nvPr>
        </p:nvSpPr>
        <p:spPr>
          <a:xfrm>
            <a:off x="467784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11760" y="444960"/>
            <a:ext cx="8520120" cy="2654640"/>
          </a:xfrm>
          <a:prstGeom prst="rect">
            <a:avLst/>
          </a:prstGeom>
        </p:spPr>
        <p:txBody>
          <a:bodyPr lIns="0" rIns="0" tIns="0" bIns="0" anchor="ctr"/>
          <a:p>
            <a:pPr algn="ctr"/>
            <a:endParaRPr b="0" lang="en-US" sz="3200" spc="-1" strike="noStrike">
              <a:solidFill>
                <a:srgbClr val="000000"/>
              </a:solidFill>
              <a:uFill>
                <a:solidFill>
                  <a:srgbClr val="ffffff"/>
                </a:solidFill>
              </a:uFill>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3"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4" name="PlaceHolder 3"/>
          <p:cNvSpPr>
            <a:spLocks noGrp="1"/>
          </p:cNvSpPr>
          <p:nvPr>
            <p:ph type="body"/>
          </p:nvPr>
        </p:nvSpPr>
        <p:spPr>
          <a:xfrm>
            <a:off x="31176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5" name="PlaceHolder 4"/>
          <p:cNvSpPr>
            <a:spLocks noGrp="1"/>
          </p:cNvSpPr>
          <p:nvPr>
            <p:ph type="body"/>
          </p:nvPr>
        </p:nvSpPr>
        <p:spPr>
          <a:xfrm>
            <a:off x="467784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17" name="PlaceHolder 2"/>
          <p:cNvSpPr>
            <a:spLocks noGrp="1"/>
          </p:cNvSpPr>
          <p:nvPr>
            <p:ph type="body"/>
          </p:nvPr>
        </p:nvSpPr>
        <p:spPr>
          <a:xfrm>
            <a:off x="311760" y="1152360"/>
            <a:ext cx="4157640" cy="341604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8"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19" name="PlaceHolder 4"/>
          <p:cNvSpPr>
            <a:spLocks noGrp="1"/>
          </p:cNvSpPr>
          <p:nvPr>
            <p:ph type="body"/>
          </p:nvPr>
        </p:nvSpPr>
        <p:spPr>
          <a:xfrm>
            <a:off x="4677840" y="293688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11760" y="444960"/>
            <a:ext cx="8520120" cy="572400"/>
          </a:xfrm>
          <a:prstGeom prst="rect">
            <a:avLst/>
          </a:prstGeom>
        </p:spPr>
        <p:txBody>
          <a:bodyPr lIns="0" rIns="0" tIns="0" bIns="0" anchor="ctr"/>
          <a:p>
            <a:endParaRPr b="0" lang="en-US" sz="1400" spc="-1" strike="noStrike">
              <a:solidFill>
                <a:srgbClr val="000000"/>
              </a:solidFill>
              <a:uFill>
                <a:solidFill>
                  <a:srgbClr val="ffffff"/>
                </a:solidFill>
              </a:uFill>
              <a:latin typeface="Arial"/>
            </a:endParaRPr>
          </a:p>
        </p:txBody>
      </p:sp>
      <p:sp>
        <p:nvSpPr>
          <p:cNvPr id="21" name="PlaceHolder 2"/>
          <p:cNvSpPr>
            <a:spLocks noGrp="1"/>
          </p:cNvSpPr>
          <p:nvPr>
            <p:ph type="body"/>
          </p:nvPr>
        </p:nvSpPr>
        <p:spPr>
          <a:xfrm>
            <a:off x="31176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22" name="PlaceHolder 3"/>
          <p:cNvSpPr>
            <a:spLocks noGrp="1"/>
          </p:cNvSpPr>
          <p:nvPr>
            <p:ph type="body"/>
          </p:nvPr>
        </p:nvSpPr>
        <p:spPr>
          <a:xfrm>
            <a:off x="4677840" y="1152360"/>
            <a:ext cx="415764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
        <p:nvSpPr>
          <p:cNvPr id="23" name="PlaceHolder 4"/>
          <p:cNvSpPr>
            <a:spLocks noGrp="1"/>
          </p:cNvSpPr>
          <p:nvPr>
            <p:ph type="body"/>
          </p:nvPr>
        </p:nvSpPr>
        <p:spPr>
          <a:xfrm>
            <a:off x="311760" y="2936880"/>
            <a:ext cx="8520120" cy="1629360"/>
          </a:xfrm>
          <a:prstGeom prst="rect">
            <a:avLst/>
          </a:prstGeom>
        </p:spPr>
        <p:txBody>
          <a:bodyPr lIns="0" rIns="0" tIns="0" bIns="0"/>
          <a:p>
            <a:endParaRPr b="0" lang="en-US" sz="1400" spc="-1" strike="noStrike">
              <a:solidFill>
                <a:srgbClr val="000000"/>
              </a:solidFill>
              <a:uFill>
                <a:solidFill>
                  <a:srgbClr val="ffffff"/>
                </a:solidFill>
              </a:u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311760" y="744480"/>
            <a:ext cx="8520120" cy="2052360"/>
          </a:xfrm>
          <a:prstGeom prst="rect">
            <a:avLst/>
          </a:prstGeom>
        </p:spPr>
        <p:txBody>
          <a:bodyPr tIns="91440" bIns="91440" anchor="b"/>
          <a:p>
            <a:r>
              <a:rPr b="0" lang="en-US" sz="5200" spc="-1" strike="noStrike">
                <a:solidFill>
                  <a:srgbClr val="000000"/>
                </a:solidFill>
                <a:uFill>
                  <a:solidFill>
                    <a:srgbClr val="ffffff"/>
                  </a:solidFill>
                </a:uFill>
                <a:latin typeface="Arial"/>
              </a:rPr>
              <a:t>Cli</a:t>
            </a:r>
            <a:r>
              <a:rPr b="0" lang="en-US" sz="5200" spc="-1" strike="noStrike">
                <a:solidFill>
                  <a:srgbClr val="000000"/>
                </a:solidFill>
                <a:uFill>
                  <a:solidFill>
                    <a:srgbClr val="ffffff"/>
                  </a:solidFill>
                </a:uFill>
                <a:latin typeface="Arial"/>
              </a:rPr>
              <a:t>ck </a:t>
            </a:r>
            <a:r>
              <a:rPr b="0" lang="en-US" sz="5200" spc="-1" strike="noStrike">
                <a:solidFill>
                  <a:srgbClr val="000000"/>
                </a:solidFill>
                <a:uFill>
                  <a:solidFill>
                    <a:srgbClr val="ffffff"/>
                  </a:solidFill>
                </a:uFill>
                <a:latin typeface="Arial"/>
              </a:rPr>
              <a:t>to </a:t>
            </a:r>
            <a:r>
              <a:rPr b="0" lang="en-US" sz="5200" spc="-1" strike="noStrike">
                <a:solidFill>
                  <a:srgbClr val="000000"/>
                </a:solidFill>
                <a:uFill>
                  <a:solidFill>
                    <a:srgbClr val="ffffff"/>
                  </a:solidFill>
                </a:uFill>
                <a:latin typeface="Arial"/>
              </a:rPr>
              <a:t>ed</a:t>
            </a:r>
            <a:r>
              <a:rPr b="0" lang="en-US" sz="5200" spc="-1" strike="noStrike">
                <a:solidFill>
                  <a:srgbClr val="000000"/>
                </a:solidFill>
                <a:uFill>
                  <a:solidFill>
                    <a:srgbClr val="ffffff"/>
                  </a:solidFill>
                </a:uFill>
                <a:latin typeface="Arial"/>
              </a:rPr>
              <a:t>it </a:t>
            </a:r>
            <a:r>
              <a:rPr b="0" lang="en-US" sz="5200" spc="-1" strike="noStrike">
                <a:solidFill>
                  <a:srgbClr val="000000"/>
                </a:solidFill>
                <a:uFill>
                  <a:solidFill>
                    <a:srgbClr val="ffffff"/>
                  </a:solidFill>
                </a:uFill>
                <a:latin typeface="Arial"/>
              </a:rPr>
              <a:t>th</a:t>
            </a:r>
            <a:r>
              <a:rPr b="0" lang="en-US" sz="5200" spc="-1" strike="noStrike">
                <a:solidFill>
                  <a:srgbClr val="000000"/>
                </a:solidFill>
                <a:uFill>
                  <a:solidFill>
                    <a:srgbClr val="ffffff"/>
                  </a:solidFill>
                </a:uFill>
                <a:latin typeface="Arial"/>
              </a:rPr>
              <a:t>e </a:t>
            </a:r>
            <a:r>
              <a:rPr b="0" lang="en-US" sz="5200" spc="-1" strike="noStrike">
                <a:solidFill>
                  <a:srgbClr val="000000"/>
                </a:solidFill>
                <a:uFill>
                  <a:solidFill>
                    <a:srgbClr val="ffffff"/>
                  </a:solidFill>
                </a:uFill>
                <a:latin typeface="Arial"/>
              </a:rPr>
              <a:t>titl</a:t>
            </a:r>
            <a:r>
              <a:rPr b="0" lang="en-US" sz="5200" spc="-1" strike="noStrike">
                <a:solidFill>
                  <a:srgbClr val="000000"/>
                </a:solidFill>
                <a:uFill>
                  <a:solidFill>
                    <a:srgbClr val="ffffff"/>
                  </a:solidFill>
                </a:uFill>
                <a:latin typeface="Arial"/>
              </a:rPr>
              <a:t>e </a:t>
            </a:r>
            <a:r>
              <a:rPr b="0" lang="en-US" sz="5200" spc="-1" strike="noStrike">
                <a:solidFill>
                  <a:srgbClr val="000000"/>
                </a:solidFill>
                <a:uFill>
                  <a:solidFill>
                    <a:srgbClr val="ffffff"/>
                  </a:solidFill>
                </a:uFill>
                <a:latin typeface="Arial"/>
              </a:rPr>
              <a:t>te</a:t>
            </a:r>
            <a:r>
              <a:rPr b="0" lang="en-US" sz="5200" spc="-1" strike="noStrike">
                <a:solidFill>
                  <a:srgbClr val="000000"/>
                </a:solidFill>
                <a:uFill>
                  <a:solidFill>
                    <a:srgbClr val="ffffff"/>
                  </a:solidFill>
                </a:uFill>
                <a:latin typeface="Arial"/>
              </a:rPr>
              <a:t>xt </a:t>
            </a:r>
            <a:r>
              <a:rPr b="0" lang="en-US" sz="5200" spc="-1" strike="noStrike">
                <a:solidFill>
                  <a:srgbClr val="000000"/>
                </a:solidFill>
                <a:uFill>
                  <a:solidFill>
                    <a:srgbClr val="ffffff"/>
                  </a:solidFill>
                </a:uFill>
                <a:latin typeface="Arial"/>
              </a:rPr>
              <a:t>for</a:t>
            </a:r>
            <a:r>
              <a:rPr b="0" lang="en-US" sz="5200" spc="-1" strike="noStrike">
                <a:solidFill>
                  <a:srgbClr val="000000"/>
                </a:solidFill>
                <a:uFill>
                  <a:solidFill>
                    <a:srgbClr val="ffffff"/>
                  </a:solidFill>
                </a:uFill>
                <a:latin typeface="Arial"/>
              </a:rPr>
              <a:t>m</a:t>
            </a:r>
            <a:r>
              <a:rPr b="0" lang="en-US" sz="5200" spc="-1" strike="noStrike">
                <a:solidFill>
                  <a:srgbClr val="000000"/>
                </a:solidFill>
                <a:uFill>
                  <a:solidFill>
                    <a:srgbClr val="ffffff"/>
                  </a:solidFill>
                </a:uFill>
                <a:latin typeface="Arial"/>
              </a:rPr>
              <a:t>at</a:t>
            </a:r>
            <a:endParaRPr b="0" lang="en-US" sz="5200" spc="-1" strike="noStrike">
              <a:solidFill>
                <a:srgbClr val="000000"/>
              </a:solidFill>
              <a:uFill>
                <a:solidFill>
                  <a:srgbClr val="ffffff"/>
                </a:solidFill>
              </a:uFill>
              <a:latin typeface="Arial"/>
            </a:endParaRPr>
          </a:p>
        </p:txBody>
      </p:sp>
      <p:sp>
        <p:nvSpPr>
          <p:cNvPr id="1" name="PlaceHolder 2"/>
          <p:cNvSpPr>
            <a:spLocks noGrp="1"/>
          </p:cNvSpPr>
          <p:nvPr>
            <p:ph type="sldNum"/>
          </p:nvPr>
        </p:nvSpPr>
        <p:spPr>
          <a:xfrm>
            <a:off x="8472600" y="4663080"/>
            <a:ext cx="548280" cy="393120"/>
          </a:xfrm>
          <a:prstGeom prst="rect">
            <a:avLst/>
          </a:prstGeom>
        </p:spPr>
        <p:txBody>
          <a:bodyPr tIns="91440" bIns="91440" anchor="ctr"/>
          <a:p>
            <a:pPr>
              <a:lnSpc>
                <a:spcPct val="100000"/>
              </a:lnSpc>
            </a:pPr>
            <a:fld id="{11229DA4-9690-4AB1-84F7-7EAE6565C792}" type="slidenum">
              <a:rPr b="0" lang="en-US" sz="1400" spc="-1" strike="noStrike">
                <a:solidFill>
                  <a:srgbClr val="000000"/>
                </a:solidFill>
                <a:uFill>
                  <a:solidFill>
                    <a:srgbClr val="ffffff"/>
                  </a:solidFill>
                </a:uFill>
                <a:latin typeface="Arial"/>
                <a:ea typeface="Arial"/>
              </a:rPr>
              <a:t>&lt;number&gt;</a:t>
            </a:fld>
            <a:endParaRPr b="0" lang="en-US" sz="1400" spc="-1" strike="noStrike">
              <a:solidFill>
                <a:srgbClr val="000000"/>
              </a:solidFill>
              <a:uFill>
                <a:solidFill>
                  <a:srgbClr val="ffffff"/>
                </a:solidFill>
              </a:uFill>
              <a:latin typeface="Times New Roman"/>
            </a:endParaRPr>
          </a:p>
        </p:txBody>
      </p:sp>
      <p:sp>
        <p:nvSpPr>
          <p:cNvPr id="2" name="PlaceHolder 3"/>
          <p:cNvSpPr>
            <a:spLocks noGrp="1"/>
          </p:cNvSpPr>
          <p:nvPr>
            <p:ph type="body"/>
          </p:nvPr>
        </p:nvSpPr>
        <p:spPr>
          <a:xfrm>
            <a:off x="457200" y="1203480"/>
            <a:ext cx="8229240" cy="2982960"/>
          </a:xfrm>
          <a:prstGeom prst="rect">
            <a:avLst/>
          </a:prstGeom>
        </p:spPr>
        <p:txBody>
          <a:bodyPr lIns="0" rIns="0" tIns="0" bIns="0"/>
          <a:p>
            <a:pPr marL="432000" indent="-324000">
              <a:spcBef>
                <a:spcPts val="1417"/>
              </a:spcBef>
              <a:buClr>
                <a:srgbClr val="000000"/>
              </a:buClr>
              <a:buSzPct val="45000"/>
              <a:buFont typeface="Wingdings" charset="2"/>
              <a:buChar char=""/>
            </a:pPr>
            <a:r>
              <a:rPr b="0" lang="en-US" sz="1400" spc="-1" strike="noStrike">
                <a:solidFill>
                  <a:srgbClr val="000000"/>
                </a:solidFill>
                <a:uFill>
                  <a:solidFill>
                    <a:srgbClr val="ffffff"/>
                  </a:solidFill>
                </a:uFill>
                <a:latin typeface="Arial"/>
              </a:rPr>
              <a:t>Click to edit the outline text format</a:t>
            </a:r>
            <a:endParaRPr b="0" lang="en-US" sz="14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400" spc="-1" strike="noStrike">
                <a:solidFill>
                  <a:srgbClr val="000000"/>
                </a:solidFill>
                <a:uFill>
                  <a:solidFill>
                    <a:srgbClr val="ffffff"/>
                  </a:solidFill>
                </a:uFill>
                <a:latin typeface="Arial"/>
              </a:rPr>
              <a:t>Second Outline Level</a:t>
            </a:r>
            <a:endParaRPr b="0" lang="en-US" sz="14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000000"/>
                </a:solidFill>
                <a:uFill>
                  <a:solidFill>
                    <a:srgbClr val="ffffff"/>
                  </a:solidFill>
                </a:uFill>
                <a:latin typeface="Arial"/>
              </a:rPr>
              <a:t>Third Outline Level</a:t>
            </a:r>
            <a:endParaRPr b="0" lang="en-US" sz="14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400" spc="-1" strike="noStrike">
                <a:solidFill>
                  <a:srgbClr val="000000"/>
                </a:solidFill>
                <a:uFill>
                  <a:solidFill>
                    <a:srgbClr val="ffffff"/>
                  </a:solidFill>
                </a:uFill>
                <a:latin typeface="Arial"/>
              </a:rPr>
              <a:t>Fourth Outline Level</a:t>
            </a:r>
            <a:endParaRPr b="0" lang="en-US" sz="14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Fifth Outline Level</a:t>
            </a:r>
            <a:endParaRPr b="0" lang="en-US" sz="20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Sixth Outline Level</a:t>
            </a:r>
            <a:endParaRPr b="0" lang="en-US" sz="20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000000"/>
                </a:solidFill>
                <a:uFill>
                  <a:solidFill>
                    <a:srgbClr val="ffffff"/>
                  </a:solidFill>
                </a:uFill>
                <a:latin typeface="Arial"/>
              </a:rPr>
              <a:t>Seventh Outline Level</a:t>
            </a:r>
            <a:endParaRPr b="0" lang="en-US" sz="2000" spc="-1" strike="noStrike">
              <a:solidFill>
                <a:srgbClr val="000000"/>
              </a:solidFill>
              <a:uFill>
                <a:solidFill>
                  <a:srgbClr val="ffffff"/>
                </a:solidFill>
              </a:uFill>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37" name="PlaceHolder 1"/>
          <p:cNvSpPr>
            <a:spLocks noGrp="1"/>
          </p:cNvSpPr>
          <p:nvPr>
            <p:ph type="title"/>
          </p:nvPr>
        </p:nvSpPr>
        <p:spPr>
          <a:xfrm>
            <a:off x="311760" y="444960"/>
            <a:ext cx="8520120" cy="572400"/>
          </a:xfrm>
          <a:prstGeom prst="rect">
            <a:avLst/>
          </a:prstGeom>
        </p:spPr>
        <p:txBody>
          <a:bodyPr tIns="91440" bIns="91440"/>
          <a:p>
            <a:r>
              <a:rPr b="0" lang="en-US" sz="2800" spc="-1" strike="noStrike">
                <a:solidFill>
                  <a:srgbClr val="000000"/>
                </a:solidFill>
                <a:uFill>
                  <a:solidFill>
                    <a:srgbClr val="ffffff"/>
                  </a:solidFill>
                </a:uFill>
                <a:latin typeface="Arial"/>
              </a:rPr>
              <a:t>Click to </a:t>
            </a:r>
            <a:r>
              <a:rPr b="0" lang="en-US" sz="2800" spc="-1" strike="noStrike">
                <a:solidFill>
                  <a:srgbClr val="000000"/>
                </a:solidFill>
                <a:uFill>
                  <a:solidFill>
                    <a:srgbClr val="ffffff"/>
                  </a:solidFill>
                </a:uFill>
                <a:latin typeface="Arial"/>
              </a:rPr>
              <a:t>edit the </a:t>
            </a:r>
            <a:r>
              <a:rPr b="0" lang="en-US" sz="2800" spc="-1" strike="noStrike">
                <a:solidFill>
                  <a:srgbClr val="000000"/>
                </a:solidFill>
                <a:uFill>
                  <a:solidFill>
                    <a:srgbClr val="ffffff"/>
                  </a:solidFill>
                </a:uFill>
                <a:latin typeface="Arial"/>
              </a:rPr>
              <a:t>title text </a:t>
            </a:r>
            <a:r>
              <a:rPr b="0" lang="en-US" sz="2800" spc="-1" strike="noStrike">
                <a:solidFill>
                  <a:srgbClr val="000000"/>
                </a:solidFill>
                <a:uFill>
                  <a:solidFill>
                    <a:srgbClr val="ffffff"/>
                  </a:solidFill>
                </a:uFill>
                <a:latin typeface="Arial"/>
              </a:rPr>
              <a:t>format</a:t>
            </a:r>
            <a:endParaRPr b="0" lang="en-US" sz="2800" spc="-1" strike="noStrike">
              <a:solidFill>
                <a:srgbClr val="000000"/>
              </a:solidFill>
              <a:uFill>
                <a:solidFill>
                  <a:srgbClr val="ffffff"/>
                </a:solidFill>
              </a:uFill>
              <a:latin typeface="Arial"/>
            </a:endParaRPr>
          </a:p>
        </p:txBody>
      </p:sp>
      <p:sp>
        <p:nvSpPr>
          <p:cNvPr id="38" name="PlaceHolder 2"/>
          <p:cNvSpPr>
            <a:spLocks noGrp="1"/>
          </p:cNvSpPr>
          <p:nvPr>
            <p:ph type="body"/>
          </p:nvPr>
        </p:nvSpPr>
        <p:spPr>
          <a:xfrm>
            <a:off x="311760" y="1152360"/>
            <a:ext cx="8520120" cy="3416040"/>
          </a:xfrm>
          <a:prstGeom prst="rect">
            <a:avLst/>
          </a:prstGeom>
        </p:spPr>
        <p:txBody>
          <a:bodyPr tIns="91440" bIns="91440"/>
          <a:p>
            <a:pPr marL="432000" indent="-324000">
              <a:spcBef>
                <a:spcPts val="1417"/>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Click to edit the outline text format</a:t>
            </a:r>
            <a:endParaRPr b="0" lang="en-US" sz="18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Second Outline Level</a:t>
            </a:r>
            <a:endParaRPr b="0" lang="en-US" sz="1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Third Outline Level</a:t>
            </a:r>
            <a:endParaRPr b="0" lang="en-US" sz="18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Fourth Outline Level</a:t>
            </a:r>
            <a:endParaRPr b="0" lang="en-US" sz="18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Fifth Outline Level</a:t>
            </a:r>
            <a:endParaRPr b="0" lang="en-US" sz="18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Sixth Outline Level</a:t>
            </a:r>
            <a:endParaRPr b="0" lang="en-US" sz="18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Seventh Outline Level</a:t>
            </a:r>
            <a:endParaRPr b="0" lang="en-US" sz="1800" spc="-1" strike="noStrike">
              <a:solidFill>
                <a:srgbClr val="000000"/>
              </a:solidFill>
              <a:uFill>
                <a:solidFill>
                  <a:srgbClr val="ffffff"/>
                </a:solidFill>
              </a:uFill>
              <a:latin typeface="Arial"/>
            </a:endParaRPr>
          </a:p>
        </p:txBody>
      </p:sp>
      <p:sp>
        <p:nvSpPr>
          <p:cNvPr id="39" name="PlaceHolder 3"/>
          <p:cNvSpPr>
            <a:spLocks noGrp="1"/>
          </p:cNvSpPr>
          <p:nvPr>
            <p:ph type="sldNum"/>
          </p:nvPr>
        </p:nvSpPr>
        <p:spPr>
          <a:xfrm>
            <a:off x="8472600" y="4663080"/>
            <a:ext cx="548280" cy="393120"/>
          </a:xfrm>
          <a:prstGeom prst="rect">
            <a:avLst/>
          </a:prstGeom>
        </p:spPr>
        <p:txBody>
          <a:bodyPr tIns="91440" bIns="91440" anchor="ctr"/>
          <a:p>
            <a:pPr>
              <a:lnSpc>
                <a:spcPct val="100000"/>
              </a:lnSpc>
            </a:pPr>
            <a:fld id="{FB204E28-BEB2-4521-92BE-CB535C58F5AA}" type="slidenum">
              <a:rPr b="0" lang="en-US" sz="1400" spc="-1" strike="noStrike">
                <a:solidFill>
                  <a:srgbClr val="000000"/>
                </a:solidFill>
                <a:uFill>
                  <a:solidFill>
                    <a:srgbClr val="ffffff"/>
                  </a:solidFill>
                </a:uFill>
                <a:latin typeface="Arial"/>
                <a:ea typeface="Arial"/>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4" name="PlaceHolder 1"/>
          <p:cNvSpPr>
            <a:spLocks noGrp="1"/>
          </p:cNvSpPr>
          <p:nvPr>
            <p:ph type="title"/>
          </p:nvPr>
        </p:nvSpPr>
        <p:spPr>
          <a:xfrm>
            <a:off x="311760" y="1106280"/>
            <a:ext cx="8520120" cy="1963080"/>
          </a:xfrm>
          <a:prstGeom prst="rect">
            <a:avLst/>
          </a:prstGeom>
        </p:spPr>
        <p:txBody>
          <a:bodyPr tIns="91440" bIns="91440" anchor="b"/>
          <a:p>
            <a:r>
              <a:rPr b="0" lang="en-US" sz="12000" spc="-1" strike="noStrike">
                <a:solidFill>
                  <a:srgbClr val="000000"/>
                </a:solidFill>
                <a:uFill>
                  <a:solidFill>
                    <a:srgbClr val="ffffff"/>
                  </a:solidFill>
                </a:uFill>
                <a:latin typeface="Arial"/>
              </a:rPr>
              <a:t>Click to edit the title text format</a:t>
            </a:r>
            <a:endParaRPr b="0" lang="en-US" sz="12000" spc="-1" strike="noStrike">
              <a:solidFill>
                <a:srgbClr val="000000"/>
              </a:solidFill>
              <a:uFill>
                <a:solidFill>
                  <a:srgbClr val="ffffff"/>
                </a:solidFill>
              </a:uFill>
              <a:latin typeface="Arial"/>
            </a:endParaRPr>
          </a:p>
        </p:txBody>
      </p:sp>
      <p:sp>
        <p:nvSpPr>
          <p:cNvPr id="75" name="PlaceHolder 2"/>
          <p:cNvSpPr>
            <a:spLocks noGrp="1"/>
          </p:cNvSpPr>
          <p:nvPr>
            <p:ph type="body"/>
          </p:nvPr>
        </p:nvSpPr>
        <p:spPr>
          <a:xfrm>
            <a:off x="311760" y="3152160"/>
            <a:ext cx="8520120" cy="1300320"/>
          </a:xfrm>
          <a:prstGeom prst="rect">
            <a:avLst/>
          </a:prstGeom>
        </p:spPr>
        <p:txBody>
          <a:bodyPr tIns="91440" bIns="91440"/>
          <a:p>
            <a:pPr marL="432000" indent="-324000">
              <a:spcBef>
                <a:spcPts val="1417"/>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Click to edit the outline text format</a:t>
            </a:r>
            <a:endParaRPr b="0" lang="en-US" sz="1800" spc="-1" strike="noStrike">
              <a:solidFill>
                <a:srgbClr val="000000"/>
              </a:solidFill>
              <a:uFill>
                <a:solidFill>
                  <a:srgbClr val="ffffff"/>
                </a:solidFill>
              </a:uFill>
              <a:latin typeface="Arial"/>
            </a:endParaRPr>
          </a:p>
          <a:p>
            <a:pPr lvl="1" marL="864000" indent="-324000">
              <a:spcBef>
                <a:spcPts val="1134"/>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Second Outline Level</a:t>
            </a:r>
            <a:endParaRPr b="0" lang="en-US" sz="1800" spc="-1" strike="noStrike">
              <a:solidFill>
                <a:srgbClr val="000000"/>
              </a:solidFill>
              <a:uFill>
                <a:solidFill>
                  <a:srgbClr val="ffffff"/>
                </a:solidFill>
              </a:uFill>
              <a:latin typeface="Arial"/>
            </a:endParaRPr>
          </a:p>
          <a:p>
            <a:pPr lvl="2" marL="1296000" indent="-288000">
              <a:spcBef>
                <a:spcPts val="850"/>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Third Outline Level</a:t>
            </a:r>
            <a:endParaRPr b="0" lang="en-US" sz="1800" spc="-1" strike="noStrike">
              <a:solidFill>
                <a:srgbClr val="000000"/>
              </a:solidFill>
              <a:uFill>
                <a:solidFill>
                  <a:srgbClr val="ffffff"/>
                </a:solidFill>
              </a:uFill>
              <a:latin typeface="Arial"/>
            </a:endParaRPr>
          </a:p>
          <a:p>
            <a:pPr lvl="3" marL="1728000" indent="-216000">
              <a:spcBef>
                <a:spcPts val="567"/>
              </a:spcBef>
              <a:buClr>
                <a:srgbClr val="000000"/>
              </a:buClr>
              <a:buSzPct val="75000"/>
              <a:buFont typeface="Symbol" charset="2"/>
              <a:buChar char=""/>
            </a:pPr>
            <a:r>
              <a:rPr b="0" lang="en-US" sz="1800" spc="-1" strike="noStrike">
                <a:solidFill>
                  <a:srgbClr val="000000"/>
                </a:solidFill>
                <a:uFill>
                  <a:solidFill>
                    <a:srgbClr val="ffffff"/>
                  </a:solidFill>
                </a:uFill>
                <a:latin typeface="Arial"/>
              </a:rPr>
              <a:t>Fourth Outline Level</a:t>
            </a:r>
            <a:endParaRPr b="0" lang="en-US" sz="1800" spc="-1" strike="noStrike">
              <a:solidFill>
                <a:srgbClr val="000000"/>
              </a:solidFill>
              <a:uFill>
                <a:solidFill>
                  <a:srgbClr val="ffffff"/>
                </a:solidFill>
              </a:uFill>
              <a:latin typeface="Arial"/>
            </a:endParaRPr>
          </a:p>
          <a:p>
            <a:pPr lvl="4" marL="2160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Fifth Outline Level</a:t>
            </a:r>
            <a:endParaRPr b="0" lang="en-US" sz="1800" spc="-1" strike="noStrike">
              <a:solidFill>
                <a:srgbClr val="000000"/>
              </a:solidFill>
              <a:uFill>
                <a:solidFill>
                  <a:srgbClr val="ffffff"/>
                </a:solidFill>
              </a:uFill>
              <a:latin typeface="Arial"/>
            </a:endParaRPr>
          </a:p>
          <a:p>
            <a:pPr lvl="5" marL="2592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Sixth Outline Level</a:t>
            </a:r>
            <a:endParaRPr b="0" lang="en-US" sz="1800" spc="-1" strike="noStrike">
              <a:solidFill>
                <a:srgbClr val="000000"/>
              </a:solidFill>
              <a:uFill>
                <a:solidFill>
                  <a:srgbClr val="ffffff"/>
                </a:solidFill>
              </a:uFill>
              <a:latin typeface="Arial"/>
            </a:endParaRPr>
          </a:p>
          <a:p>
            <a:pPr lvl="6" marL="3024000" indent="-216000">
              <a:spcBef>
                <a:spcPts val="283"/>
              </a:spcBef>
              <a:buClr>
                <a:srgbClr val="000000"/>
              </a:buClr>
              <a:buSzPct val="45000"/>
              <a:buFont typeface="Wingdings" charset="2"/>
              <a:buChar char=""/>
            </a:pPr>
            <a:r>
              <a:rPr b="0" lang="en-US" sz="1800" spc="-1" strike="noStrike">
                <a:solidFill>
                  <a:srgbClr val="000000"/>
                </a:solidFill>
                <a:uFill>
                  <a:solidFill>
                    <a:srgbClr val="ffffff"/>
                  </a:solidFill>
                </a:uFill>
                <a:latin typeface="Arial"/>
              </a:rPr>
              <a:t>Seventh Outline Level</a:t>
            </a:r>
            <a:endParaRPr b="0" lang="en-US" sz="1800" spc="-1" strike="noStrike">
              <a:solidFill>
                <a:srgbClr val="000000"/>
              </a:solidFill>
              <a:uFill>
                <a:solidFill>
                  <a:srgbClr val="ffffff"/>
                </a:solidFill>
              </a:uFill>
              <a:latin typeface="Arial"/>
            </a:endParaRPr>
          </a:p>
        </p:txBody>
      </p:sp>
      <p:sp>
        <p:nvSpPr>
          <p:cNvPr id="76" name="PlaceHolder 3"/>
          <p:cNvSpPr>
            <a:spLocks noGrp="1"/>
          </p:cNvSpPr>
          <p:nvPr>
            <p:ph type="sldNum"/>
          </p:nvPr>
        </p:nvSpPr>
        <p:spPr>
          <a:xfrm>
            <a:off x="8472600" y="4663080"/>
            <a:ext cx="548280" cy="393120"/>
          </a:xfrm>
          <a:prstGeom prst="rect">
            <a:avLst/>
          </a:prstGeom>
        </p:spPr>
        <p:txBody>
          <a:bodyPr tIns="91440" bIns="91440" anchor="ctr"/>
          <a:p>
            <a:pPr>
              <a:lnSpc>
                <a:spcPct val="100000"/>
              </a:lnSpc>
            </a:pPr>
            <a:fld id="{1852D041-68A0-467F-B398-E113B9F90FBC}" type="slidenum">
              <a:rPr b="0" lang="en-US" sz="1400" spc="-1" strike="noStrike">
                <a:solidFill>
                  <a:srgbClr val="000000"/>
                </a:solidFill>
                <a:uFill>
                  <a:solidFill>
                    <a:srgbClr val="ffffff"/>
                  </a:solidFill>
                </a:uFill>
                <a:latin typeface="Arial"/>
                <a:ea typeface="Arial"/>
              </a:rPr>
              <a:t>&lt;number&gt;</a:t>
            </a:fld>
            <a:endParaRPr b="0" lang="en-US" sz="1400" spc="-1" strike="noStrike">
              <a:solidFill>
                <a:srgbClr val="000000"/>
              </a:solidFill>
              <a:uFill>
                <a:solidFill>
                  <a:srgbClr val="ffffff"/>
                </a:solidFill>
              </a:uFill>
              <a:latin typeface="Times New Roman"/>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55.png"/><Relationship Id="rId2" Type="http://schemas.openxmlformats.org/officeDocument/2006/relationships/image" Target="../media/image56.png"/><Relationship Id="rId3" Type="http://schemas.openxmlformats.org/officeDocument/2006/relationships/slideLayout" Target="../slideLayouts/slideLayout15.xml"/>
</Relationships>
</file>

<file path=ppt/slides/_rels/slide11.xml.rels><?xml version="1.0" encoding="UTF-8"?>
<Relationships xmlns="http://schemas.openxmlformats.org/package/2006/relationships"><Relationship Id="rId1" Type="http://schemas.openxmlformats.org/officeDocument/2006/relationships/image" Target="../media/image57.png"/><Relationship Id="rId2" Type="http://schemas.openxmlformats.org/officeDocument/2006/relationships/slideLayout" Target="../slideLayouts/slideLayout15.xml"/>
</Relationships>
</file>

<file path=ppt/slides/_rels/slide12.xml.rels><?xml version="1.0" encoding="UTF-8"?>
<Relationships xmlns="http://schemas.openxmlformats.org/package/2006/relationships"><Relationship Id="rId1" Type="http://schemas.openxmlformats.org/officeDocument/2006/relationships/image" Target="../media/image58.png"/><Relationship Id="rId2" Type="http://schemas.openxmlformats.org/officeDocument/2006/relationships/image" Target="../media/image59.png"/><Relationship Id="rId3" Type="http://schemas.openxmlformats.org/officeDocument/2006/relationships/image" Target="../media/image60.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png"/><Relationship Id="rId12" Type="http://schemas.openxmlformats.org/officeDocument/2006/relationships/image" Target="../media/image69.png"/><Relationship Id="rId13" Type="http://schemas.openxmlformats.org/officeDocument/2006/relationships/image" Target="../media/image70.png"/><Relationship Id="rId14" Type="http://schemas.openxmlformats.org/officeDocument/2006/relationships/image" Target="../media/image71.png"/><Relationship Id="rId15" Type="http://schemas.openxmlformats.org/officeDocument/2006/relationships/image" Target="../media/image72.png"/><Relationship Id="rId16" Type="http://schemas.openxmlformats.org/officeDocument/2006/relationships/image" Target="../media/image73.png"/><Relationship Id="rId17" Type="http://schemas.openxmlformats.org/officeDocument/2006/relationships/image" Target="../media/image74.png"/><Relationship Id="rId18" Type="http://schemas.openxmlformats.org/officeDocument/2006/relationships/image" Target="../media/image75.png"/><Relationship Id="rId19" Type="http://schemas.openxmlformats.org/officeDocument/2006/relationships/image" Target="../media/image76.png"/><Relationship Id="rId20" Type="http://schemas.openxmlformats.org/officeDocument/2006/relationships/image" Target="../media/image77.png"/><Relationship Id="rId21" Type="http://schemas.openxmlformats.org/officeDocument/2006/relationships/image" Target="../media/image78.png"/><Relationship Id="rId22" Type="http://schemas.openxmlformats.org/officeDocument/2006/relationships/image" Target="../media/image79.png"/><Relationship Id="rId23" Type="http://schemas.openxmlformats.org/officeDocument/2006/relationships/image" Target="../media/image80.png"/><Relationship Id="rId24" Type="http://schemas.openxmlformats.org/officeDocument/2006/relationships/image" Target="../media/image81.png"/><Relationship Id="rId25" Type="http://schemas.openxmlformats.org/officeDocument/2006/relationships/image" Target="../media/image82.png"/><Relationship Id="rId26" Type="http://schemas.openxmlformats.org/officeDocument/2006/relationships/image" Target="../media/image83.png"/><Relationship Id="rId27" Type="http://schemas.openxmlformats.org/officeDocument/2006/relationships/image" Target="../media/image84.png"/><Relationship Id="rId28" Type="http://schemas.openxmlformats.org/officeDocument/2006/relationships/slideLayout" Target="../slideLayouts/slideLayout15.xml"/>
</Relationships>
</file>

<file path=ppt/slides/_rels/slide13.xml.rels><?xml version="1.0" encoding="UTF-8"?>
<Relationships xmlns="http://schemas.openxmlformats.org/package/2006/relationships"><Relationship Id="rId1" Type="http://schemas.openxmlformats.org/officeDocument/2006/relationships/image" Target="../media/image85.png"/><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slideLayout" Target="../slideLayouts/slideLayout15.xml"/>
</Relationships>
</file>

<file path=ppt/slides/_rels/slide14.xml.rels><?xml version="1.0" encoding="UTF-8"?>
<Relationships xmlns="http://schemas.openxmlformats.org/package/2006/relationships"><Relationship Id="rId1" Type="http://schemas.openxmlformats.org/officeDocument/2006/relationships/image" Target="../media/image88.png"/><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 Id="rId10" Type="http://schemas.openxmlformats.org/officeDocument/2006/relationships/image" Target="../media/image97.png"/><Relationship Id="rId11" Type="http://schemas.openxmlformats.org/officeDocument/2006/relationships/image" Target="../media/image98.png"/><Relationship Id="rId12" Type="http://schemas.openxmlformats.org/officeDocument/2006/relationships/image" Target="../media/image99.png"/><Relationship Id="rId13" Type="http://schemas.openxmlformats.org/officeDocument/2006/relationships/image" Target="../media/image100.png"/><Relationship Id="rId14" Type="http://schemas.openxmlformats.org/officeDocument/2006/relationships/image" Target="../media/image101.png"/><Relationship Id="rId15" Type="http://schemas.openxmlformats.org/officeDocument/2006/relationships/image" Target="../media/image102.png"/><Relationship Id="rId16" Type="http://schemas.openxmlformats.org/officeDocument/2006/relationships/image" Target="../media/image103.png"/><Relationship Id="rId17" Type="http://schemas.openxmlformats.org/officeDocument/2006/relationships/slideLayout" Target="../slideLayouts/slideLayout15.xml"/>
</Relationships>
</file>

<file path=ppt/slides/_rels/slide15.xml.rels><?xml version="1.0" encoding="UTF-8"?>
<Relationships xmlns="http://schemas.openxmlformats.org/package/2006/relationships"><Relationship Id="rId1" Type="http://schemas.openxmlformats.org/officeDocument/2006/relationships/image" Target="../media/image104.png"/><Relationship Id="rId2" Type="http://schemas.openxmlformats.org/officeDocument/2006/relationships/slideLayout" Target="../slideLayouts/slideLayout15.xml"/>
</Relationships>
</file>

<file path=ppt/slides/_rels/slide16.xml.rels><?xml version="1.0" encoding="UTF-8"?>
<Relationships xmlns="http://schemas.openxmlformats.org/package/2006/relationships"><Relationship Id="rId1" Type="http://schemas.openxmlformats.org/officeDocument/2006/relationships/image" Target="../media/image105.png"/><Relationship Id="rId2" Type="http://schemas.openxmlformats.org/officeDocument/2006/relationships/image" Target="../media/image106.png"/><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png"/><Relationship Id="rId7" Type="http://schemas.openxmlformats.org/officeDocument/2006/relationships/image" Target="../media/image111.png"/><Relationship Id="rId8" Type="http://schemas.openxmlformats.org/officeDocument/2006/relationships/image" Target="../media/image112.png"/><Relationship Id="rId9" Type="http://schemas.openxmlformats.org/officeDocument/2006/relationships/image" Target="../media/image113.png"/><Relationship Id="rId10" Type="http://schemas.openxmlformats.org/officeDocument/2006/relationships/image" Target="../media/image114.png"/><Relationship Id="rId11" Type="http://schemas.openxmlformats.org/officeDocument/2006/relationships/image" Target="../media/image115.png"/><Relationship Id="rId12" Type="http://schemas.openxmlformats.org/officeDocument/2006/relationships/image" Target="../media/image116.png"/><Relationship Id="rId13" Type="http://schemas.openxmlformats.org/officeDocument/2006/relationships/image" Target="../media/image117.png"/><Relationship Id="rId14" Type="http://schemas.openxmlformats.org/officeDocument/2006/relationships/image" Target="../media/image118.png"/><Relationship Id="rId15" Type="http://schemas.openxmlformats.org/officeDocument/2006/relationships/image" Target="../media/image119.png"/><Relationship Id="rId16" Type="http://schemas.openxmlformats.org/officeDocument/2006/relationships/image" Target="../media/image120.png"/><Relationship Id="rId17" Type="http://schemas.openxmlformats.org/officeDocument/2006/relationships/image" Target="../media/image121.png"/><Relationship Id="rId18" Type="http://schemas.openxmlformats.org/officeDocument/2006/relationships/slideLayout" Target="../slideLayouts/slideLayout15.xml"/>
</Relationships>
</file>

<file path=ppt/slides/_rels/slide17.xml.rels><?xml version="1.0" encoding="UTF-8"?>
<Relationships xmlns="http://schemas.openxmlformats.org/package/2006/relationships"><Relationship Id="rId1" Type="http://schemas.openxmlformats.org/officeDocument/2006/relationships/image" Target="../media/image122.png"/><Relationship Id="rId2" Type="http://schemas.openxmlformats.org/officeDocument/2006/relationships/image" Target="../media/image123.png"/><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127.png"/><Relationship Id="rId7" Type="http://schemas.openxmlformats.org/officeDocument/2006/relationships/image" Target="../media/image128.png"/><Relationship Id="rId8" Type="http://schemas.openxmlformats.org/officeDocument/2006/relationships/image" Target="../media/image129.png"/><Relationship Id="rId9" Type="http://schemas.openxmlformats.org/officeDocument/2006/relationships/image" Target="../media/image130.png"/><Relationship Id="rId10" Type="http://schemas.openxmlformats.org/officeDocument/2006/relationships/image" Target="../media/image131.png"/><Relationship Id="rId11" Type="http://schemas.openxmlformats.org/officeDocument/2006/relationships/image" Target="../media/image132.png"/><Relationship Id="rId12" Type="http://schemas.openxmlformats.org/officeDocument/2006/relationships/image" Target="../media/image133.png"/><Relationship Id="rId13" Type="http://schemas.openxmlformats.org/officeDocument/2006/relationships/image" Target="../media/image134.png"/><Relationship Id="rId14" Type="http://schemas.openxmlformats.org/officeDocument/2006/relationships/slideLayout" Target="../slideLayouts/slideLayout15.xml"/>
</Relationships>
</file>

<file path=ppt/slides/_rels/slide18.xml.rels><?xml version="1.0" encoding="UTF-8"?>
<Relationships xmlns="http://schemas.openxmlformats.org/package/2006/relationships"><Relationship Id="rId1" Type="http://schemas.openxmlformats.org/officeDocument/2006/relationships/image" Target="../media/image135.png"/><Relationship Id="rId2" Type="http://schemas.openxmlformats.org/officeDocument/2006/relationships/image" Target="../media/image136.png"/><Relationship Id="rId3" Type="http://schemas.openxmlformats.org/officeDocument/2006/relationships/image" Target="../media/image137.png"/><Relationship Id="rId4" Type="http://schemas.openxmlformats.org/officeDocument/2006/relationships/image" Target="../media/image138.png"/><Relationship Id="rId5" Type="http://schemas.openxmlformats.org/officeDocument/2006/relationships/image" Target="../media/image139.png"/><Relationship Id="rId6" Type="http://schemas.openxmlformats.org/officeDocument/2006/relationships/slideLayout" Target="../slideLayouts/slideLayout15.xml"/>
</Relationships>
</file>

<file path=ppt/slides/_rels/slide19.xml.rels><?xml version="1.0" encoding="UTF-8"?>
<Relationships xmlns="http://schemas.openxmlformats.org/package/2006/relationships"><Relationship Id="rId1" Type="http://schemas.openxmlformats.org/officeDocument/2006/relationships/image" Target="../media/image140.png"/><Relationship Id="rId2" Type="http://schemas.openxmlformats.org/officeDocument/2006/relationships/image" Target="../media/image141.png"/><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7.png"/><Relationship Id="rId9" Type="http://schemas.openxmlformats.org/officeDocument/2006/relationships/image" Target="../media/image148.png"/><Relationship Id="rId10" Type="http://schemas.openxmlformats.org/officeDocument/2006/relationships/image" Target="../media/image149.png"/><Relationship Id="rId11" Type="http://schemas.openxmlformats.org/officeDocument/2006/relationships/image" Target="../media/image150.png"/><Relationship Id="rId12" Type="http://schemas.openxmlformats.org/officeDocument/2006/relationships/image" Target="../media/image151.png"/><Relationship Id="rId13" Type="http://schemas.openxmlformats.org/officeDocument/2006/relationships/image" Target="../media/image152.png"/><Relationship Id="rId14" Type="http://schemas.openxmlformats.org/officeDocument/2006/relationships/image" Target="../media/image153.png"/><Relationship Id="rId15" Type="http://schemas.openxmlformats.org/officeDocument/2006/relationships/image" Target="../media/image154.png"/><Relationship Id="rId16" Type="http://schemas.openxmlformats.org/officeDocument/2006/relationships/image" Target="../media/image155.png"/><Relationship Id="rId17" Type="http://schemas.openxmlformats.org/officeDocument/2006/relationships/image" Target="../media/image156.png"/><Relationship Id="rId18" Type="http://schemas.openxmlformats.org/officeDocument/2006/relationships/image" Target="../media/image157.png"/><Relationship Id="rId19" Type="http://schemas.openxmlformats.org/officeDocument/2006/relationships/image" Target="../media/image158.png"/><Relationship Id="rId20" Type="http://schemas.openxmlformats.org/officeDocument/2006/relationships/image" Target="../media/image159.png"/><Relationship Id="rId21" Type="http://schemas.openxmlformats.org/officeDocument/2006/relationships/image" Target="../media/image160.png"/><Relationship Id="rId22" Type="http://schemas.openxmlformats.org/officeDocument/2006/relationships/image" Target="../media/image161.png"/><Relationship Id="rId23" Type="http://schemas.openxmlformats.org/officeDocument/2006/relationships/image" Target="../media/image162.png"/><Relationship Id="rId24" Type="http://schemas.openxmlformats.org/officeDocument/2006/relationships/image" Target="../media/image163.png"/><Relationship Id="rId25" Type="http://schemas.openxmlformats.org/officeDocument/2006/relationships/image" Target="../media/image164.png"/><Relationship Id="rId26" Type="http://schemas.openxmlformats.org/officeDocument/2006/relationships/image" Target="../media/image165.png"/><Relationship Id="rId27" Type="http://schemas.openxmlformats.org/officeDocument/2006/relationships/image" Target="../media/image166.png"/><Relationship Id="rId28" Type="http://schemas.openxmlformats.org/officeDocument/2006/relationships/image" Target="../media/image167.png"/><Relationship Id="rId29" Type="http://schemas.openxmlformats.org/officeDocument/2006/relationships/image" Target="../media/image168.png"/><Relationship Id="rId30" Type="http://schemas.openxmlformats.org/officeDocument/2006/relationships/image" Target="../media/image169.png"/><Relationship Id="rId31" Type="http://schemas.openxmlformats.org/officeDocument/2006/relationships/image" Target="../media/image170.png"/><Relationship Id="rId32" Type="http://schemas.openxmlformats.org/officeDocument/2006/relationships/image" Target="../media/image171.png"/><Relationship Id="rId33" Type="http://schemas.openxmlformats.org/officeDocument/2006/relationships/image" Target="../media/image172.png"/><Relationship Id="rId34" Type="http://schemas.openxmlformats.org/officeDocument/2006/relationships/image" Target="../media/image173.png"/><Relationship Id="rId35" Type="http://schemas.openxmlformats.org/officeDocument/2006/relationships/image" Target="../media/image174.png"/><Relationship Id="rId36" Type="http://schemas.openxmlformats.org/officeDocument/2006/relationships/image" Target="../media/image175.png"/><Relationship Id="rId37" Type="http://schemas.openxmlformats.org/officeDocument/2006/relationships/image" Target="../media/image176.png"/><Relationship Id="rId38" Type="http://schemas.openxmlformats.org/officeDocument/2006/relationships/image" Target="../media/image177.png"/><Relationship Id="rId39" Type="http://schemas.openxmlformats.org/officeDocument/2006/relationships/image" Target="../media/image178.png"/><Relationship Id="rId40" Type="http://schemas.openxmlformats.org/officeDocument/2006/relationships/image" Target="../media/image179.png"/><Relationship Id="rId41" Type="http://schemas.openxmlformats.org/officeDocument/2006/relationships/image" Target="../media/image180.png"/><Relationship Id="rId42" Type="http://schemas.openxmlformats.org/officeDocument/2006/relationships/image" Target="../media/image181.png"/><Relationship Id="rId43" Type="http://schemas.openxmlformats.org/officeDocument/2006/relationships/slideLayout" Target="../slideLayouts/slideLayout15.xml"/>
</Relationships>
</file>

<file path=ppt/slides/_rels/slide2.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5.xml"/>
</Relationships>
</file>

<file path=ppt/slides/_rels/slide20.xml.rels><?xml version="1.0" encoding="UTF-8"?>
<Relationships xmlns="http://schemas.openxmlformats.org/package/2006/relationships"><Relationship Id="rId1" Type="http://schemas.openxmlformats.org/officeDocument/2006/relationships/image" Target="../media/image182.png"/><Relationship Id="rId2" Type="http://schemas.openxmlformats.org/officeDocument/2006/relationships/image" Target="../media/image183.png"/><Relationship Id="rId3" Type="http://schemas.openxmlformats.org/officeDocument/2006/relationships/image" Target="../media/image184.png"/><Relationship Id="rId4" Type="http://schemas.openxmlformats.org/officeDocument/2006/relationships/image" Target="../media/image185.png"/><Relationship Id="rId5" Type="http://schemas.openxmlformats.org/officeDocument/2006/relationships/image" Target="../media/image186.png"/><Relationship Id="rId6" Type="http://schemas.openxmlformats.org/officeDocument/2006/relationships/image" Target="../media/image187.png"/><Relationship Id="rId7" Type="http://schemas.openxmlformats.org/officeDocument/2006/relationships/image" Target="../media/image188.png"/><Relationship Id="rId8" Type="http://schemas.openxmlformats.org/officeDocument/2006/relationships/image" Target="../media/image189.png"/><Relationship Id="rId9" Type="http://schemas.openxmlformats.org/officeDocument/2006/relationships/image" Target="../media/image190.png"/><Relationship Id="rId10" Type="http://schemas.openxmlformats.org/officeDocument/2006/relationships/slideLayout" Target="../slideLayouts/slideLayout15.xml"/>
</Relationships>
</file>

<file path=ppt/slides/_rels/slide21.xml.rels><?xml version="1.0" encoding="UTF-8"?>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25.xml"/>
</Relationships>
</file>

<file path=ppt/slides/_rels/slide22.xml.rels><?xml version="1.0" encoding="UTF-8"?>
<Relationships xmlns="http://schemas.openxmlformats.org/package/2006/relationships"><Relationship Id="rId1" Type="http://schemas.openxmlformats.org/officeDocument/2006/relationships/image" Target="../media/image192.png"/><Relationship Id="rId2" Type="http://schemas.openxmlformats.org/officeDocument/2006/relationships/image" Target="../media/image193.png"/><Relationship Id="rId3" Type="http://schemas.openxmlformats.org/officeDocument/2006/relationships/image" Target="../media/image194.png"/><Relationship Id="rId4" Type="http://schemas.openxmlformats.org/officeDocument/2006/relationships/slideLayout" Target="../slideLayouts/slideLayout15.xml"/>
</Relationships>
</file>

<file path=ppt/slides/_rels/slide23.xml.rels><?xml version="1.0" encoding="UTF-8"?>
<Relationships xmlns="http://schemas.openxmlformats.org/package/2006/relationships"><Relationship Id="rId1" Type="http://schemas.openxmlformats.org/officeDocument/2006/relationships/image" Target="../media/image195.png"/><Relationship Id="rId2" Type="http://schemas.openxmlformats.org/officeDocument/2006/relationships/image" Target="../media/image196.png"/><Relationship Id="rId3" Type="http://schemas.openxmlformats.org/officeDocument/2006/relationships/slideLayout" Target="../slideLayouts/slideLayout15.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image" Target="../media/image197.png"/><Relationship Id="rId2" Type="http://schemas.openxmlformats.org/officeDocument/2006/relationships/image" Target="../media/image198.png"/><Relationship Id="rId3" Type="http://schemas.openxmlformats.org/officeDocument/2006/relationships/slideLayout" Target="../slideLayouts/slideLayout15.xml"/>
</Relationships>
</file>

<file path=ppt/slides/_rels/slide25.xml.rels><?xml version="1.0" encoding="UTF-8"?>
<Relationships xmlns="http://schemas.openxmlformats.org/package/2006/relationships"><Relationship Id="rId1" Type="http://schemas.openxmlformats.org/officeDocument/2006/relationships/image" Target="../media/image199.png"/><Relationship Id="rId2" Type="http://schemas.openxmlformats.org/officeDocument/2006/relationships/image" Target="../media/image200.png"/><Relationship Id="rId3" Type="http://schemas.openxmlformats.org/officeDocument/2006/relationships/slideLayout" Target="../slideLayouts/slideLayout15.xml"/>
</Relationships>
</file>

<file path=ppt/slides/_rels/slide26.xml.rels><?xml version="1.0" encoding="UTF-8"?>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png"/><Relationship Id="rId3" Type="http://schemas.openxmlformats.org/officeDocument/2006/relationships/slideLayout" Target="../slideLayouts/slideLayout15.xml"/>
</Relationships>
</file>

<file path=ppt/slides/_rels/slide27.xml.rels><?xml version="1.0" encoding="UTF-8"?>
<Relationships xmlns="http://schemas.openxmlformats.org/package/2006/relationships"><Relationship Id="rId1" Type="http://schemas.openxmlformats.org/officeDocument/2006/relationships/image" Target="../media/image203.png"/><Relationship Id="rId2" Type="http://schemas.openxmlformats.org/officeDocument/2006/relationships/image" Target="../media/image204.png"/><Relationship Id="rId3" Type="http://schemas.openxmlformats.org/officeDocument/2006/relationships/slideLayout" Target="../slideLayouts/slideLayout15.xml"/>
</Relationships>
</file>

<file path=ppt/slides/_rels/slide28.xml.rels><?xml version="1.0" encoding="UTF-8"?>
<Relationships xmlns="http://schemas.openxmlformats.org/package/2006/relationships"><Relationship Id="rId1" Type="http://schemas.openxmlformats.org/officeDocument/2006/relationships/image" Target="../media/image205.png"/><Relationship Id="rId2" Type="http://schemas.openxmlformats.org/officeDocument/2006/relationships/image" Target="../media/image206.png"/><Relationship Id="rId3" Type="http://schemas.openxmlformats.org/officeDocument/2006/relationships/image" Target="../media/image207.png"/><Relationship Id="rId4" Type="http://schemas.openxmlformats.org/officeDocument/2006/relationships/image" Target="../media/image208.png"/><Relationship Id="rId5" Type="http://schemas.openxmlformats.org/officeDocument/2006/relationships/image" Target="../media/image209.png"/><Relationship Id="rId6" Type="http://schemas.openxmlformats.org/officeDocument/2006/relationships/slideLayout" Target="../slideLayouts/slideLayout15.xml"/>
</Relationships>
</file>

<file path=ppt/slides/_rels/slide29.xml.rels><?xml version="1.0" encoding="UTF-8"?>
<Relationships xmlns="http://schemas.openxmlformats.org/package/2006/relationships"><Relationship Id="rId1" Type="http://schemas.openxmlformats.org/officeDocument/2006/relationships/image" Target="../media/image210.png"/><Relationship Id="rId2" Type="http://schemas.openxmlformats.org/officeDocument/2006/relationships/slideLayout" Target="../slideLayouts/slideLayout25.xml"/>
</Relationships>
</file>

<file path=ppt/slides/_rels/slide3.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5.xml"/>
</Relationships>
</file>

<file path=ppt/slides/_rels/slide30.xml.rels><?xml version="1.0" encoding="UTF-8"?>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25.xml"/>
</Relationships>
</file>

<file path=ppt/slides/_rels/slide31.xml.rels><?xml version="1.0" encoding="UTF-8"?>
<Relationships xmlns="http://schemas.openxmlformats.org/package/2006/relationships"><Relationship Id="rId1" Type="http://schemas.openxmlformats.org/officeDocument/2006/relationships/image" Target="../media/image212.png"/><Relationship Id="rId2" Type="http://schemas.openxmlformats.org/officeDocument/2006/relationships/image" Target="../media/image213.png"/><Relationship Id="rId3" Type="http://schemas.openxmlformats.org/officeDocument/2006/relationships/slideLayout" Target="../slideLayouts/slideLayout15.xml"/>
</Relationships>
</file>

<file path=ppt/slides/_rels/slide32.xml.rels><?xml version="1.0" encoding="UTF-8"?>
<Relationships xmlns="http://schemas.openxmlformats.org/package/2006/relationships"><Relationship Id="rId1" Type="http://schemas.openxmlformats.org/officeDocument/2006/relationships/image" Target="../media/image214.png"/><Relationship Id="rId2" Type="http://schemas.openxmlformats.org/officeDocument/2006/relationships/slideLayout" Target="../slideLayouts/slideLayout15.xml"/>
</Relationships>
</file>

<file path=ppt/slides/_rels/slide33.xml.rels><?xml version="1.0" encoding="UTF-8"?>
<Relationships xmlns="http://schemas.openxmlformats.org/package/2006/relationships"><Relationship Id="rId1" Type="http://schemas.openxmlformats.org/officeDocument/2006/relationships/image" Target="../media/image215.png"/><Relationship Id="rId2" Type="http://schemas.openxmlformats.org/officeDocument/2006/relationships/slideLayout" Target="../slideLayouts/slideLayout15.xml"/>
</Relationships>
</file>

<file path=ppt/slides/_rels/slide34.xml.rels><?xml version="1.0" encoding="UTF-8"?>
<Relationships xmlns="http://schemas.openxmlformats.org/package/2006/relationships"><Relationship Id="rId1" Type="http://schemas.openxmlformats.org/officeDocument/2006/relationships/image" Target="../media/image216.png"/><Relationship Id="rId2" Type="http://schemas.openxmlformats.org/officeDocument/2006/relationships/slideLayout" Target="../slideLayouts/slideLayout15.xml"/>
</Relationships>
</file>

<file path=ppt/slides/_rels/slide35.xml.rels><?xml version="1.0" encoding="UTF-8"?>
<Relationships xmlns="http://schemas.openxmlformats.org/package/2006/relationships"><Relationship Id="rId1" Type="http://schemas.openxmlformats.org/officeDocument/2006/relationships/image" Target="../media/image217.png"/><Relationship Id="rId2" Type="http://schemas.openxmlformats.org/officeDocument/2006/relationships/image" Target="../media/image218.png"/><Relationship Id="rId3" Type="http://schemas.openxmlformats.org/officeDocument/2006/relationships/slideLayout" Target="../slideLayouts/slideLayout15.xml"/>
</Relationships>
</file>

<file path=ppt/slides/_rels/slide36.xml.rels><?xml version="1.0" encoding="UTF-8"?>
<Relationships xmlns="http://schemas.openxmlformats.org/package/2006/relationships"><Relationship Id="rId1" Type="http://schemas.openxmlformats.org/officeDocument/2006/relationships/image" Target="../media/image219.png"/><Relationship Id="rId2" Type="http://schemas.openxmlformats.org/officeDocument/2006/relationships/image" Target="../media/image220.png"/><Relationship Id="rId3" Type="http://schemas.openxmlformats.org/officeDocument/2006/relationships/image" Target="../media/image221.png"/><Relationship Id="rId4" Type="http://schemas.openxmlformats.org/officeDocument/2006/relationships/slideLayout" Target="../slideLayouts/slideLayout15.xml"/>
</Relationships>
</file>

<file path=ppt/slides/_rels/slide37.xml.rels><?xml version="1.0" encoding="UTF-8"?>
<Relationships xmlns="http://schemas.openxmlformats.org/package/2006/relationships"><Relationship Id="rId1" Type="http://schemas.openxmlformats.org/officeDocument/2006/relationships/image" Target="../media/image222.png"/><Relationship Id="rId2" Type="http://schemas.openxmlformats.org/officeDocument/2006/relationships/image" Target="../media/image223.png"/><Relationship Id="rId3" Type="http://schemas.openxmlformats.org/officeDocument/2006/relationships/image" Target="../media/image224.png"/><Relationship Id="rId4" Type="http://schemas.openxmlformats.org/officeDocument/2006/relationships/slideLayout" Target="../slideLayouts/slideLayout15.xml"/>
</Relationships>
</file>

<file path=ppt/slides/_rels/slide38.xml.rels><?xml version="1.0" encoding="UTF-8"?>
<Relationships xmlns="http://schemas.openxmlformats.org/package/2006/relationships"><Relationship Id="rId1" Type="http://schemas.openxmlformats.org/officeDocument/2006/relationships/image" Target="../media/image225.png"/><Relationship Id="rId2" Type="http://schemas.openxmlformats.org/officeDocument/2006/relationships/image" Target="../media/image226.png"/><Relationship Id="rId3" Type="http://schemas.openxmlformats.org/officeDocument/2006/relationships/image" Target="../media/image227.png"/><Relationship Id="rId4" Type="http://schemas.openxmlformats.org/officeDocument/2006/relationships/slideLayout" Target="../slideLayouts/slideLayout15.xml"/>
</Relationships>
</file>

<file path=ppt/slides/_rels/slide39.xml.rels><?xml version="1.0" encoding="UTF-8"?>
<Relationships xmlns="http://schemas.openxmlformats.org/package/2006/relationships"><Relationship Id="rId1" Type="http://schemas.openxmlformats.org/officeDocument/2006/relationships/image" Target="../media/image228.png"/><Relationship Id="rId2" Type="http://schemas.openxmlformats.org/officeDocument/2006/relationships/image" Target="../media/image229.png"/><Relationship Id="rId3" Type="http://schemas.openxmlformats.org/officeDocument/2006/relationships/image" Target="../media/image230.png"/><Relationship Id="rId4" Type="http://schemas.openxmlformats.org/officeDocument/2006/relationships/image" Target="../media/image231.png"/><Relationship Id="rId5" Type="http://schemas.openxmlformats.org/officeDocument/2006/relationships/slideLayout" Target="../slideLayouts/slideLayout15.xml"/>
</Relationships>
</file>

<file path=ppt/slides/_rels/slide4.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slideLayout" Target="../slideLayouts/slideLayout15.xml"/>
</Relationships>
</file>

<file path=ppt/slides/_rels/slide40.xml.rels><?xml version="1.0" encoding="UTF-8"?>
<Relationships xmlns="http://schemas.openxmlformats.org/package/2006/relationships"><Relationship Id="rId1" Type="http://schemas.openxmlformats.org/officeDocument/2006/relationships/image" Target="../media/image232.png"/><Relationship Id="rId2" Type="http://schemas.openxmlformats.org/officeDocument/2006/relationships/image" Target="../media/image233.png"/><Relationship Id="rId3" Type="http://schemas.openxmlformats.org/officeDocument/2006/relationships/image" Target="../media/image234.png"/><Relationship Id="rId4" Type="http://schemas.openxmlformats.org/officeDocument/2006/relationships/image" Target="../media/image235.png"/><Relationship Id="rId5" Type="http://schemas.openxmlformats.org/officeDocument/2006/relationships/slideLayout" Target="../slideLayouts/slideLayout15.xml"/>
</Relationships>
</file>

<file path=ppt/slides/_rels/slide41.xml.rels><?xml version="1.0" encoding="UTF-8"?>
<Relationships xmlns="http://schemas.openxmlformats.org/package/2006/relationships"><Relationship Id="rId1" Type="http://schemas.openxmlformats.org/officeDocument/2006/relationships/image" Target="../media/image236.png"/><Relationship Id="rId2" Type="http://schemas.openxmlformats.org/officeDocument/2006/relationships/slideLayout" Target="../slideLayouts/slideLayout2.xml"/>
</Relationships>
</file>

<file path=ppt/slides/_rels/slide42.xml.rels><?xml version="1.0" encoding="UTF-8"?>
<Relationships xmlns="http://schemas.openxmlformats.org/package/2006/relationships"><Relationship Id="rId1" Type="http://schemas.openxmlformats.org/officeDocument/2006/relationships/image" Target="../media/image237.png"/><Relationship Id="rId2" Type="http://schemas.openxmlformats.org/officeDocument/2006/relationships/image" Target="../media/image238.png"/><Relationship Id="rId3" Type="http://schemas.openxmlformats.org/officeDocument/2006/relationships/slideLayout" Target="../slideLayouts/slideLayout15.xml"/><Relationship Id="rId4" Type="http://schemas.openxmlformats.org/officeDocument/2006/relationships/notesSlide" Target="../notesSlides/notesSlide42.xml"/>
</Relationships>
</file>

<file path=ppt/slides/_rels/slide43.xml.rels><?xml version="1.0" encoding="UTF-8"?>
<Relationships xmlns="http://schemas.openxmlformats.org/package/2006/relationships"><Relationship Id="rId1" Type="http://schemas.openxmlformats.org/officeDocument/2006/relationships/image" Target="../media/image239.png"/><Relationship Id="rId2" Type="http://schemas.openxmlformats.org/officeDocument/2006/relationships/slideLayout" Target="../slideLayouts/slideLayout15.xml"/><Relationship Id="rId3" Type="http://schemas.openxmlformats.org/officeDocument/2006/relationships/notesSlide" Target="../notesSlides/notesSlide43.xml"/>
</Relationships>
</file>

<file path=ppt/slides/_rels/slide44.xml.rels><?xml version="1.0" encoding="UTF-8"?>
<Relationships xmlns="http://schemas.openxmlformats.org/package/2006/relationships"><Relationship Id="rId1" Type="http://schemas.openxmlformats.org/officeDocument/2006/relationships/image" Target="../media/image240.png"/><Relationship Id="rId2" Type="http://schemas.openxmlformats.org/officeDocument/2006/relationships/slideLayout" Target="../slideLayouts/slideLayout15.xml"/><Relationship Id="rId3"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png"/><Relationship Id="rId3" Type="http://schemas.openxmlformats.org/officeDocument/2006/relationships/slideLayout" Target="../slideLayouts/slideLayout15.xml"/><Relationship Id="rId4" Type="http://schemas.openxmlformats.org/officeDocument/2006/relationships/notesSlide" Target="../notesSlides/notesSlide45.xml"/>
</Relationships>
</file>

<file path=ppt/slides/_rels/slide46.xml.rels><?xml version="1.0" encoding="UTF-8"?>
<Relationships xmlns="http://schemas.openxmlformats.org/package/2006/relationships"><Relationship Id="rId1" Type="http://schemas.openxmlformats.org/officeDocument/2006/relationships/image" Target="../media/image243.png"/><Relationship Id="rId2" Type="http://schemas.openxmlformats.org/officeDocument/2006/relationships/image" Target="../media/image244.png"/><Relationship Id="rId3" Type="http://schemas.openxmlformats.org/officeDocument/2006/relationships/slideLayout" Target="../slideLayouts/slideLayout15.xml"/><Relationship Id="rId4" Type="http://schemas.openxmlformats.org/officeDocument/2006/relationships/notesSlide" Target="../notesSlides/notesSlide46.xml"/>
</Relationships>
</file>

<file path=ppt/slides/_rels/slide47.xml.rels><?xml version="1.0" encoding="UTF-8"?>
<Relationships xmlns="http://schemas.openxmlformats.org/package/2006/relationships"><Relationship Id="rId1" Type="http://schemas.openxmlformats.org/officeDocument/2006/relationships/image" Target="../media/image245.png"/><Relationship Id="rId2" Type="http://schemas.openxmlformats.org/officeDocument/2006/relationships/image" Target="../media/image246.png"/><Relationship Id="rId3" Type="http://schemas.openxmlformats.org/officeDocument/2006/relationships/image" Target="../media/image247.png"/><Relationship Id="rId4" Type="http://schemas.openxmlformats.org/officeDocument/2006/relationships/image" Target="../media/image248.png"/><Relationship Id="rId5" Type="http://schemas.openxmlformats.org/officeDocument/2006/relationships/slideLayout" Target="../slideLayouts/slideLayout15.xml"/>
</Relationships>
</file>

<file path=ppt/slides/_rels/slide48.xml.rels><?xml version="1.0" encoding="UTF-8"?>
<Relationships xmlns="http://schemas.openxmlformats.org/package/2006/relationships"><Relationship Id="rId1" Type="http://schemas.openxmlformats.org/officeDocument/2006/relationships/image" Target="../media/image249.png"/><Relationship Id="rId2" Type="http://schemas.openxmlformats.org/officeDocument/2006/relationships/image" Target="../media/image250.png"/><Relationship Id="rId3" Type="http://schemas.openxmlformats.org/officeDocument/2006/relationships/image" Target="../media/image251.png"/><Relationship Id="rId4" Type="http://schemas.openxmlformats.org/officeDocument/2006/relationships/image" Target="../media/image252.png"/><Relationship Id="rId5" Type="http://schemas.openxmlformats.org/officeDocument/2006/relationships/slideLayout" Target="../slideLayouts/slideLayout15.xml"/>
</Relationships>
</file>

<file path=ppt/slides/_rels/slide49.xml.rels><?xml version="1.0" encoding="UTF-8"?>
<Relationships xmlns="http://schemas.openxmlformats.org/package/2006/relationships"><Relationship Id="rId1" Type="http://schemas.openxmlformats.org/officeDocument/2006/relationships/image" Target="../media/image253.png"/><Relationship Id="rId2" Type="http://schemas.openxmlformats.org/officeDocument/2006/relationships/image" Target="../media/image254.png"/><Relationship Id="rId3" Type="http://schemas.openxmlformats.org/officeDocument/2006/relationships/image" Target="../media/image255.png"/><Relationship Id="rId4" Type="http://schemas.openxmlformats.org/officeDocument/2006/relationships/slideLayout" Target="../slideLayouts/slideLayout15.xml"/>
</Relationships>
</file>

<file path=ppt/slides/_rels/slide5.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slideLayout" Target="../slideLayouts/slideLayout15.xml"/>
</Relationships>
</file>

<file path=ppt/slides/_rels/slide50.xml.rels><?xml version="1.0" encoding="UTF-8"?>
<Relationships xmlns="http://schemas.openxmlformats.org/package/2006/relationships"><Relationship Id="rId1" Type="http://schemas.openxmlformats.org/officeDocument/2006/relationships/image" Target="../media/image256.png"/><Relationship Id="rId2" Type="http://schemas.openxmlformats.org/officeDocument/2006/relationships/image" Target="../media/image257.png"/><Relationship Id="rId3" Type="http://schemas.openxmlformats.org/officeDocument/2006/relationships/image" Target="../media/image258.png"/><Relationship Id="rId4" Type="http://schemas.openxmlformats.org/officeDocument/2006/relationships/slideLayout" Target="../slideLayouts/slideLayout15.xml"/>
</Relationships>
</file>

<file path=ppt/slides/_rels/slide51.xml.rels><?xml version="1.0" encoding="UTF-8"?>
<Relationships xmlns="http://schemas.openxmlformats.org/package/2006/relationships"><Relationship Id="rId1" Type="http://schemas.openxmlformats.org/officeDocument/2006/relationships/image" Target="../media/image259.png"/><Relationship Id="rId2" Type="http://schemas.openxmlformats.org/officeDocument/2006/relationships/image" Target="../media/image260.png"/><Relationship Id="rId3" Type="http://schemas.openxmlformats.org/officeDocument/2006/relationships/image" Target="../media/image261.png"/><Relationship Id="rId4" Type="http://schemas.openxmlformats.org/officeDocument/2006/relationships/slideLayout" Target="../slideLayouts/slideLayout15.xml"/>
</Relationships>
</file>

<file path=ppt/slides/_rels/slide52.xml.rels><?xml version="1.0" encoding="UTF-8"?>
<Relationships xmlns="http://schemas.openxmlformats.org/package/2006/relationships"><Relationship Id="rId1" Type="http://schemas.openxmlformats.org/officeDocument/2006/relationships/image" Target="../media/image262.png"/><Relationship Id="rId2" Type="http://schemas.openxmlformats.org/officeDocument/2006/relationships/image" Target="../media/image263.png"/><Relationship Id="rId3" Type="http://schemas.openxmlformats.org/officeDocument/2006/relationships/image" Target="../media/image264.png"/><Relationship Id="rId4" Type="http://schemas.openxmlformats.org/officeDocument/2006/relationships/image" Target="../media/image265.png"/><Relationship Id="rId5" Type="http://schemas.openxmlformats.org/officeDocument/2006/relationships/slideLayout" Target="../slideLayouts/slideLayout15.xml"/>
</Relationships>
</file>

<file path=ppt/slides/_rels/slide53.xml.rels><?xml version="1.0" encoding="UTF-8"?>
<Relationships xmlns="http://schemas.openxmlformats.org/package/2006/relationships"><Relationship Id="rId1" Type="http://schemas.openxmlformats.org/officeDocument/2006/relationships/image" Target="../media/image266.png"/><Relationship Id="rId2" Type="http://schemas.openxmlformats.org/officeDocument/2006/relationships/image" Target="../media/image267.png"/><Relationship Id="rId3" Type="http://schemas.openxmlformats.org/officeDocument/2006/relationships/image" Target="../media/image268.png"/><Relationship Id="rId4" Type="http://schemas.openxmlformats.org/officeDocument/2006/relationships/image" Target="../media/image269.png"/><Relationship Id="rId5" Type="http://schemas.openxmlformats.org/officeDocument/2006/relationships/slideLayout" Target="../slideLayouts/slideLayout15.xml"/>
</Relationships>
</file>

<file path=ppt/slides/_rels/slide54.xml.rels><?xml version="1.0" encoding="UTF-8"?>
<Relationships xmlns="http://schemas.openxmlformats.org/package/2006/relationships"><Relationship Id="rId1" Type="http://schemas.openxmlformats.org/officeDocument/2006/relationships/image" Target="../media/image270.png"/><Relationship Id="rId2" Type="http://schemas.openxmlformats.org/officeDocument/2006/relationships/image" Target="../media/image271.png"/><Relationship Id="rId3" Type="http://schemas.openxmlformats.org/officeDocument/2006/relationships/slideLayout" Target="../slideLayouts/slideLayout15.xml"/>
</Relationships>
</file>

<file path=ppt/slides/_rels/slide55.xml.rels><?xml version="1.0" encoding="UTF-8"?>
<Relationships xmlns="http://schemas.openxmlformats.org/package/2006/relationships"><Relationship Id="rId1" Type="http://schemas.openxmlformats.org/officeDocument/2006/relationships/image" Target="../media/image272.png"/><Relationship Id="rId2" Type="http://schemas.openxmlformats.org/officeDocument/2006/relationships/image" Target="../media/image273.png"/><Relationship Id="rId3" Type="http://schemas.openxmlformats.org/officeDocument/2006/relationships/image" Target="../media/image274.png"/><Relationship Id="rId4" Type="http://schemas.openxmlformats.org/officeDocument/2006/relationships/slideLayout" Target="../slideLayouts/slideLayout15.xml"/><Relationship Id="rId5" Type="http://schemas.openxmlformats.org/officeDocument/2006/relationships/notesSlide" Target="../notesSlides/notesSlide55.xml"/>
</Relationships>
</file>

<file path=ppt/slides/_rels/slide56.xml.rels><?xml version="1.0" encoding="UTF-8"?>
<Relationships xmlns="http://schemas.openxmlformats.org/package/2006/relationships"><Relationship Id="rId1" Type="http://schemas.openxmlformats.org/officeDocument/2006/relationships/image" Target="../media/image275.png"/><Relationship Id="rId2" Type="http://schemas.openxmlformats.org/officeDocument/2006/relationships/image" Target="../media/image276.png"/><Relationship Id="rId3" Type="http://schemas.openxmlformats.org/officeDocument/2006/relationships/slideLayout" Target="../slideLayouts/slideLayout15.xml"/>
</Relationships>
</file>

<file path=ppt/slides/_rels/slide57.xml.rels><?xml version="1.0" encoding="UTF-8"?>
<Relationships xmlns="http://schemas.openxmlformats.org/package/2006/relationships"><Relationship Id="rId1" Type="http://schemas.openxmlformats.org/officeDocument/2006/relationships/image" Target="../media/image277.png"/><Relationship Id="rId2" Type="http://schemas.openxmlformats.org/officeDocument/2006/relationships/image" Target="../media/image278.png"/><Relationship Id="rId3" Type="http://schemas.openxmlformats.org/officeDocument/2006/relationships/slideLayout" Target="../slideLayouts/slideLayout15.xml"/><Relationship Id="rId4" Type="http://schemas.openxmlformats.org/officeDocument/2006/relationships/notesSlide" Target="../notesSlides/notesSlide57.xml"/>
</Relationships>
</file>

<file path=ppt/slides/_rels/slide58.xml.rels><?xml version="1.0" encoding="UTF-8"?>
<Relationships xmlns="http://schemas.openxmlformats.org/package/2006/relationships"><Relationship Id="rId1" Type="http://schemas.openxmlformats.org/officeDocument/2006/relationships/image" Target="../media/image279.png"/><Relationship Id="rId2" Type="http://schemas.openxmlformats.org/officeDocument/2006/relationships/image" Target="../media/image280.png"/><Relationship Id="rId3" Type="http://schemas.openxmlformats.org/officeDocument/2006/relationships/slideLayout" Target="../slideLayouts/slideLayout15.xml"/>
</Relationships>
</file>

<file path=ppt/slides/_rels/slide59.xml.rels><?xml version="1.0" encoding="UTF-8"?>
<Relationships xmlns="http://schemas.openxmlformats.org/package/2006/relationships"><Relationship Id="rId1" Type="http://schemas.openxmlformats.org/officeDocument/2006/relationships/image" Target="../media/image281.png"/><Relationship Id="rId2" Type="http://schemas.openxmlformats.org/officeDocument/2006/relationships/image" Target="../media/image282.png"/><Relationship Id="rId3" Type="http://schemas.openxmlformats.org/officeDocument/2006/relationships/image" Target="../media/image283.png"/><Relationship Id="rId4" Type="http://schemas.openxmlformats.org/officeDocument/2006/relationships/slideLayout" Target="../slideLayouts/slideLayout15.xml"/>
</Relationships>
</file>

<file path=ppt/slides/_rels/slide6.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png"/><Relationship Id="rId3" Type="http://schemas.openxmlformats.org/officeDocument/2006/relationships/slideLayout" Target="../slideLayouts/slideLayout15.xml"/>
</Relationships>
</file>

<file path=ppt/slides/_rels/slide60.xml.rels><?xml version="1.0" encoding="UTF-8"?>
<Relationships xmlns="http://schemas.openxmlformats.org/package/2006/relationships"><Relationship Id="rId1" Type="http://schemas.openxmlformats.org/officeDocument/2006/relationships/image" Target="../media/image284.png"/><Relationship Id="rId2" Type="http://schemas.openxmlformats.org/officeDocument/2006/relationships/image" Target="../media/image285.png"/><Relationship Id="rId3" Type="http://schemas.openxmlformats.org/officeDocument/2006/relationships/slideLayout" Target="../slideLayouts/slideLayout15.xml"/><Relationship Id="rId4" Type="http://schemas.openxmlformats.org/officeDocument/2006/relationships/notesSlide" Target="../notesSlides/notesSlide60.xml"/>
</Relationships>
</file>

<file path=ppt/slides/_rels/slide61.xml.rels><?xml version="1.0" encoding="UTF-8"?>
<Relationships xmlns="http://schemas.openxmlformats.org/package/2006/relationships"><Relationship Id="rId1" Type="http://schemas.openxmlformats.org/officeDocument/2006/relationships/image" Target="../media/image286.png"/><Relationship Id="rId2" Type="http://schemas.openxmlformats.org/officeDocument/2006/relationships/image" Target="../media/image287.png"/><Relationship Id="rId3" Type="http://schemas.openxmlformats.org/officeDocument/2006/relationships/image" Target="../media/image288.png"/><Relationship Id="rId4" Type="http://schemas.openxmlformats.org/officeDocument/2006/relationships/image" Target="../media/image289.png"/><Relationship Id="rId5" Type="http://schemas.openxmlformats.org/officeDocument/2006/relationships/image" Target="../media/image290.png"/><Relationship Id="rId6" Type="http://schemas.openxmlformats.org/officeDocument/2006/relationships/image" Target="../media/image291.png"/><Relationship Id="rId7" Type="http://schemas.openxmlformats.org/officeDocument/2006/relationships/image" Target="../media/image292.png"/><Relationship Id="rId8" Type="http://schemas.openxmlformats.org/officeDocument/2006/relationships/image" Target="../media/image293.png"/><Relationship Id="rId9" Type="http://schemas.openxmlformats.org/officeDocument/2006/relationships/image" Target="../media/image294.png"/><Relationship Id="rId10" Type="http://schemas.openxmlformats.org/officeDocument/2006/relationships/image" Target="../media/image295.png"/><Relationship Id="rId11" Type="http://schemas.openxmlformats.org/officeDocument/2006/relationships/image" Target="../media/image296.png"/><Relationship Id="rId12" Type="http://schemas.openxmlformats.org/officeDocument/2006/relationships/image" Target="../media/image297.png"/><Relationship Id="rId13" Type="http://schemas.openxmlformats.org/officeDocument/2006/relationships/image" Target="../media/image298.png"/><Relationship Id="rId14" Type="http://schemas.openxmlformats.org/officeDocument/2006/relationships/image" Target="../media/image299.png"/><Relationship Id="rId15" Type="http://schemas.openxmlformats.org/officeDocument/2006/relationships/image" Target="../media/image300.png"/><Relationship Id="rId16" Type="http://schemas.openxmlformats.org/officeDocument/2006/relationships/image" Target="../media/image301.png"/><Relationship Id="rId17" Type="http://schemas.openxmlformats.org/officeDocument/2006/relationships/image" Target="../media/image302.png"/><Relationship Id="rId18" Type="http://schemas.openxmlformats.org/officeDocument/2006/relationships/slideLayout" Target="../slideLayouts/slideLayout15.xml"/>
</Relationships>
</file>

<file path=ppt/slides/_rels/slide62.xml.rels><?xml version="1.0" encoding="UTF-8"?>
<Relationships xmlns="http://schemas.openxmlformats.org/package/2006/relationships"><Relationship Id="rId1" Type="http://schemas.openxmlformats.org/officeDocument/2006/relationships/image" Target="../media/image303.png"/><Relationship Id="rId2" Type="http://schemas.openxmlformats.org/officeDocument/2006/relationships/image" Target="../media/image304.png"/><Relationship Id="rId3" Type="http://schemas.openxmlformats.org/officeDocument/2006/relationships/image" Target="../media/image305.png"/><Relationship Id="rId4" Type="http://schemas.openxmlformats.org/officeDocument/2006/relationships/slideLayout" Target="../slideLayouts/slideLayout15.xml"/>
</Relationships>
</file>

<file path=ppt/slides/_rels/slide63.xml.rels><?xml version="1.0" encoding="UTF-8"?>
<Relationships xmlns="http://schemas.openxmlformats.org/package/2006/relationships"><Relationship Id="rId1" Type="http://schemas.openxmlformats.org/officeDocument/2006/relationships/image" Target="../media/image306.png"/><Relationship Id="rId2" Type="http://schemas.openxmlformats.org/officeDocument/2006/relationships/image" Target="../media/image307.png"/><Relationship Id="rId3" Type="http://schemas.openxmlformats.org/officeDocument/2006/relationships/hyperlink" Target="https://github.com/gluster/gbench" TargetMode="External"/><Relationship Id="rId4" Type="http://schemas.openxmlformats.org/officeDocument/2006/relationships/slideLayout" Target="../slideLayouts/slideLayout15.xml"/>
</Relationships>
</file>

<file path=ppt/slides/_rels/slide64.xml.rels><?xml version="1.0" encoding="UTF-8"?>
<Relationships xmlns="http://schemas.openxmlformats.org/package/2006/relationships"><Relationship Id="rId1" Type="http://schemas.openxmlformats.org/officeDocument/2006/relationships/image" Target="../media/image308.png"/><Relationship Id="rId2" Type="http://schemas.openxmlformats.org/officeDocument/2006/relationships/image" Target="../media/image309.png"/><Relationship Id="rId3" Type="http://schemas.openxmlformats.org/officeDocument/2006/relationships/slideLayout" Target="../slideLayouts/slideLayout15.xml"/>
</Relationships>
</file>

<file path=ppt/slides/_rels/slide65.xml.rels><?xml version="1.0" encoding="UTF-8"?>
<Relationships xmlns="http://schemas.openxmlformats.org/package/2006/relationships"><Relationship Id="rId1" Type="http://schemas.openxmlformats.org/officeDocument/2006/relationships/image" Target="../media/image310.png"/><Relationship Id="rId2" Type="http://schemas.openxmlformats.org/officeDocument/2006/relationships/image" Target="../media/image311.png"/><Relationship Id="rId3" Type="http://schemas.openxmlformats.org/officeDocument/2006/relationships/image" Target="../media/image312.png"/><Relationship Id="rId4" Type="http://schemas.openxmlformats.org/officeDocument/2006/relationships/slideLayout" Target="../slideLayouts/slideLayout15.xml"/>
</Relationships>
</file>

<file path=ppt/slides/_rels/slide7.xml.rels><?xml version="1.0" encoding="UTF-8"?>
<Relationships xmlns="http://schemas.openxmlformats.org/package/2006/relationships"><Relationship Id="rId1" Type="http://schemas.openxmlformats.org/officeDocument/2006/relationships/image" Target="../media/image23.png"/><Relationship Id="rId2" Type="http://schemas.openxmlformats.org/officeDocument/2006/relationships/image" Target="../media/image24.pn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pn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png"/><Relationship Id="rId18" Type="http://schemas.openxmlformats.org/officeDocument/2006/relationships/image" Target="../media/image4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 Id="rId25" Type="http://schemas.openxmlformats.org/officeDocument/2006/relationships/image" Target="../media/image47.png"/><Relationship Id="rId26" Type="http://schemas.openxmlformats.org/officeDocument/2006/relationships/image" Target="../media/image48.png"/><Relationship Id="rId27" Type="http://schemas.openxmlformats.org/officeDocument/2006/relationships/image" Target="../media/image49.png"/><Relationship Id="rId28" Type="http://schemas.openxmlformats.org/officeDocument/2006/relationships/image" Target="../media/image50.png"/><Relationship Id="rId29" Type="http://schemas.openxmlformats.org/officeDocument/2006/relationships/image" Target="../media/image51.png"/><Relationship Id="rId30" Type="http://schemas.openxmlformats.org/officeDocument/2006/relationships/image" Target="../media/image52.png"/><Relationship Id="rId31" Type="http://schemas.openxmlformats.org/officeDocument/2006/relationships/slideLayout" Target="../slideLayouts/slideLayout15.xml"/>
</Relationships>
</file>

<file path=ppt/slides/_rels/slide8.xml.rels><?xml version="1.0" encoding="UTF-8"?>
<Relationships xmlns="http://schemas.openxmlformats.org/package/2006/relationships"><Relationship Id="rId1" Type="http://schemas.openxmlformats.org/officeDocument/2006/relationships/image" Target="../media/image53.png"/><Relationship Id="rId2" Type="http://schemas.openxmlformats.org/officeDocument/2006/relationships/slideLayout" Target="../slideLayouts/slideLayout15.xml"/>
</Relationships>
</file>

<file path=ppt/slides/_rels/slide9.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1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6" name="CustomShape 1"/>
          <p:cNvSpPr/>
          <p:nvPr/>
        </p:nvSpPr>
        <p:spPr>
          <a:xfrm>
            <a:off x="656640" y="1923120"/>
            <a:ext cx="5943240" cy="685440"/>
          </a:xfrm>
          <a:prstGeom prst="rect">
            <a:avLst/>
          </a:prstGeom>
          <a:noFill/>
          <a:ln>
            <a:noFill/>
          </a:ln>
        </p:spPr>
        <p:style>
          <a:lnRef idx="0"/>
          <a:fillRef idx="0"/>
          <a:effectRef idx="0"/>
          <a:fontRef idx="minor"/>
        </p:style>
        <p:txBody>
          <a:bodyPr tIns="91440" bIns="91440" anchor="b"/>
          <a:p>
            <a:pPr>
              <a:lnSpc>
                <a:spcPct val="100000"/>
              </a:lnSpc>
            </a:pPr>
            <a:r>
              <a:rPr b="1" lang="en-US" sz="3000" spc="-1" strike="noStrike">
                <a:solidFill>
                  <a:srgbClr val="ffffff"/>
                </a:solidFill>
                <a:uFill>
                  <a:solidFill>
                    <a:srgbClr val="ffffff"/>
                  </a:solidFill>
                </a:uFill>
                <a:latin typeface="Overpass"/>
                <a:ea typeface="Overpass"/>
              </a:rPr>
              <a:t>GLUSTER CAN DO THAT!</a:t>
            </a:r>
            <a:endParaRPr b="0" lang="en-US" sz="1800" spc="-1" strike="noStrike">
              <a:solidFill>
                <a:srgbClr val="000000"/>
              </a:solidFill>
              <a:uFill>
                <a:solidFill>
                  <a:srgbClr val="ffffff"/>
                </a:solidFill>
              </a:uFill>
              <a:latin typeface="Arial"/>
            </a:endParaRPr>
          </a:p>
        </p:txBody>
      </p:sp>
      <p:sp>
        <p:nvSpPr>
          <p:cNvPr id="117" name="CustomShape 2"/>
          <p:cNvSpPr/>
          <p:nvPr/>
        </p:nvSpPr>
        <p:spPr>
          <a:xfrm>
            <a:off x="656640" y="2508480"/>
            <a:ext cx="5028840" cy="597960"/>
          </a:xfrm>
          <a:prstGeom prst="rect">
            <a:avLst/>
          </a:prstGeom>
          <a:noFill/>
          <a:ln>
            <a:noFill/>
          </a:ln>
        </p:spPr>
        <p:style>
          <a:lnRef idx="0"/>
          <a:fillRef idx="0"/>
          <a:effectRef idx="0"/>
          <a:fontRef idx="minor"/>
        </p:style>
        <p:txBody>
          <a:bodyPr tIns="91440" bIns="91440" anchor="ctr"/>
          <a:p>
            <a:pPr>
              <a:lnSpc>
                <a:spcPct val="100000"/>
              </a:lnSpc>
            </a:pPr>
            <a:r>
              <a:rPr b="0" lang="en-US" sz="1800" spc="-1" strike="noStrike">
                <a:solidFill>
                  <a:srgbClr val="ffffff"/>
                </a:solidFill>
                <a:uFill>
                  <a:solidFill>
                    <a:srgbClr val="ffffff"/>
                  </a:solidFill>
                </a:uFill>
                <a:latin typeface="Overpass"/>
                <a:ea typeface="Overpass"/>
              </a:rPr>
              <a:t>Architecting and Performance Tuning</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ffffff"/>
                </a:solidFill>
                <a:uFill>
                  <a:solidFill>
                    <a:srgbClr val="ffffff"/>
                  </a:solidFill>
                </a:uFill>
                <a:latin typeface="Overpass"/>
                <a:ea typeface="Overpass"/>
              </a:rPr>
              <a:t>Efficient Gluster Storage Pools</a:t>
            </a:r>
            <a:endParaRPr b="0" lang="en-US" sz="1800" spc="-1" strike="noStrike">
              <a:solidFill>
                <a:srgbClr val="000000"/>
              </a:solidFill>
              <a:uFill>
                <a:solidFill>
                  <a:srgbClr val="ffffff"/>
                </a:solidFill>
              </a:uFill>
              <a:latin typeface="Arial"/>
            </a:endParaRPr>
          </a:p>
        </p:txBody>
      </p:sp>
      <p:sp>
        <p:nvSpPr>
          <p:cNvPr id="118" name="CustomShape 3"/>
          <p:cNvSpPr/>
          <p:nvPr/>
        </p:nvSpPr>
        <p:spPr>
          <a:xfrm>
            <a:off x="656640" y="3327120"/>
            <a:ext cx="4571640" cy="1199520"/>
          </a:xfrm>
          <a:prstGeom prst="rect">
            <a:avLst/>
          </a:prstGeom>
          <a:noFill/>
          <a:ln>
            <a:noFill/>
          </a:ln>
        </p:spPr>
        <p:style>
          <a:lnRef idx="0"/>
          <a:fillRef idx="0"/>
          <a:effectRef idx="0"/>
          <a:fontRef idx="minor"/>
        </p:style>
        <p:txBody>
          <a:bodyPr tIns="91440" bIns="91440"/>
          <a:p>
            <a:pPr>
              <a:lnSpc>
                <a:spcPct val="100000"/>
              </a:lnSpc>
            </a:pPr>
            <a:r>
              <a:rPr b="1" lang="en-US" sz="1200" spc="-1" strike="noStrike">
                <a:solidFill>
                  <a:srgbClr val="ffffff"/>
                </a:solidFill>
                <a:uFill>
                  <a:solidFill>
                    <a:srgbClr val="ffffff"/>
                  </a:solidFill>
                </a:uFill>
                <a:latin typeface="Overpass"/>
                <a:ea typeface="Overpass"/>
              </a:rPr>
              <a:t>Dustin Black</a:t>
            </a:r>
            <a:endParaRPr b="0" lang="en-US" sz="1800" spc="-1" strike="noStrike">
              <a:solidFill>
                <a:srgbClr val="000000"/>
              </a:solidFill>
              <a:uFill>
                <a:solidFill>
                  <a:srgbClr val="ffffff"/>
                </a:solidFill>
              </a:uFill>
              <a:latin typeface="Arial"/>
            </a:endParaRPr>
          </a:p>
          <a:p>
            <a:pPr>
              <a:lnSpc>
                <a:spcPct val="100000"/>
              </a:lnSpc>
            </a:pPr>
            <a:r>
              <a:rPr b="1" lang="en-US" sz="1200" spc="-1" strike="noStrike">
                <a:solidFill>
                  <a:srgbClr val="ffffff"/>
                </a:solidFill>
                <a:uFill>
                  <a:solidFill>
                    <a:srgbClr val="ffffff"/>
                  </a:solidFill>
                </a:uFill>
                <a:latin typeface="Overpass"/>
                <a:ea typeface="Overpass"/>
              </a:rPr>
              <a:t>Senior Architect, Software-Defined Storage</a:t>
            </a:r>
            <a:endParaRPr b="0" lang="en-US" sz="1800" spc="-1" strike="noStrike">
              <a:solidFill>
                <a:srgbClr val="000000"/>
              </a:solidFill>
              <a:uFill>
                <a:solidFill>
                  <a:srgbClr val="ffffff"/>
                </a:solidFill>
              </a:uFill>
              <a:latin typeface="Arial"/>
            </a:endParaRPr>
          </a:p>
          <a:p>
            <a:pPr>
              <a:lnSpc>
                <a:spcPct val="100000"/>
              </a:lnSpc>
            </a:pPr>
            <a:r>
              <a:rPr b="1" lang="en-US" sz="1200" spc="-1" strike="noStrike">
                <a:solidFill>
                  <a:srgbClr val="ffffff"/>
                </a:solidFill>
                <a:uFill>
                  <a:solidFill>
                    <a:srgbClr val="ffffff"/>
                  </a:solidFill>
                </a:uFill>
                <a:latin typeface="Overpass"/>
                <a:ea typeface="Overpass"/>
              </a:rPr>
              <a:t>@dustinlblack</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1" lang="en-US" sz="1200" spc="-1" strike="noStrike">
                <a:solidFill>
                  <a:srgbClr val="ffffff"/>
                </a:solidFill>
                <a:uFill>
                  <a:solidFill>
                    <a:srgbClr val="ffffff"/>
                  </a:solidFill>
                </a:uFill>
                <a:latin typeface="Overpass"/>
                <a:ea typeface="Overpass"/>
              </a:rPr>
              <a:t>2017-05-02</a:t>
            </a:r>
            <a:endParaRPr b="0" lang="en-US" sz="1800" spc="-1" strike="noStrike">
              <a:solidFill>
                <a:srgbClr val="000000"/>
              </a:solidFill>
              <a:uFill>
                <a:solidFill>
                  <a:srgbClr val="ffffff"/>
                </a:solidFill>
              </a:uFill>
              <a:latin typeface="Arial"/>
            </a:endParaRPr>
          </a:p>
        </p:txBody>
      </p:sp>
      <p:sp>
        <p:nvSpPr>
          <p:cNvPr id="119" name="CustomShape 4"/>
          <p:cNvSpPr/>
          <p:nvPr/>
        </p:nvSpPr>
        <p:spPr>
          <a:xfrm>
            <a:off x="4237920" y="3327120"/>
            <a:ext cx="4571640" cy="1199520"/>
          </a:xfrm>
          <a:prstGeom prst="rect">
            <a:avLst/>
          </a:prstGeom>
          <a:noFill/>
          <a:ln>
            <a:noFill/>
          </a:ln>
        </p:spPr>
        <p:style>
          <a:lnRef idx="0"/>
          <a:fillRef idx="0"/>
          <a:effectRef idx="0"/>
          <a:fontRef idx="minor"/>
        </p:style>
        <p:txBody>
          <a:bodyPr tIns="91440" bIns="91440"/>
          <a:p>
            <a:pPr>
              <a:lnSpc>
                <a:spcPct val="100000"/>
              </a:lnSpc>
            </a:pPr>
            <a:r>
              <a:rPr b="1" lang="en-US" sz="1200" spc="-1" strike="noStrike">
                <a:solidFill>
                  <a:srgbClr val="ffffff"/>
                </a:solidFill>
                <a:uFill>
                  <a:solidFill>
                    <a:srgbClr val="ffffff"/>
                  </a:solidFill>
                </a:uFill>
                <a:latin typeface="Overpass"/>
                <a:ea typeface="Overpass"/>
              </a:rPr>
              <a:t>Ben Turner</a:t>
            </a:r>
            <a:endParaRPr b="0" lang="en-US" sz="1800" spc="-1" strike="noStrike">
              <a:solidFill>
                <a:srgbClr val="000000"/>
              </a:solidFill>
              <a:uFill>
                <a:solidFill>
                  <a:srgbClr val="ffffff"/>
                </a:solidFill>
              </a:uFill>
              <a:latin typeface="Arial"/>
            </a:endParaRPr>
          </a:p>
          <a:p>
            <a:pPr>
              <a:lnSpc>
                <a:spcPct val="100000"/>
              </a:lnSpc>
            </a:pPr>
            <a:r>
              <a:rPr b="1" lang="en-US" sz="1200" spc="-1" strike="noStrike">
                <a:solidFill>
                  <a:srgbClr val="ffffff"/>
                </a:solidFill>
                <a:uFill>
                  <a:solidFill>
                    <a:srgbClr val="ffffff"/>
                  </a:solidFill>
                </a:uFill>
                <a:latin typeface="Overpass"/>
                <a:ea typeface="Overpass"/>
              </a:rPr>
              <a:t>Principal Quality Engineer</a:t>
            </a:r>
            <a:endParaRPr b="0" lang="en-US" sz="1800" spc="-1" strike="noStrike">
              <a:solidFill>
                <a:srgbClr val="000000"/>
              </a:solidFill>
              <a:uFill>
                <a:solidFill>
                  <a:srgbClr val="ffffff"/>
                </a:solidFill>
              </a:uFill>
              <a:latin typeface="Arial"/>
            </a:endParaRPr>
          </a:p>
          <a:p>
            <a:pPr>
              <a:lnSpc>
                <a:spcPct val="100000"/>
              </a:lnSpc>
            </a:pPr>
            <a:r>
              <a:rPr b="1" lang="en-US" sz="1200" spc="-1" strike="noStrike">
                <a:solidFill>
                  <a:srgbClr val="ffffff"/>
                </a:solidFill>
                <a:uFill>
                  <a:solidFill>
                    <a:srgbClr val="ffffff"/>
                  </a:solidFill>
                </a:uFill>
                <a:latin typeface="Overpass"/>
                <a:ea typeface="Overpass"/>
              </a:rPr>
              <a:t>@bennyturns</a:t>
            </a:r>
            <a:endParaRPr b="0" lang="en-US" sz="1800" spc="-1" strike="noStrike">
              <a:solidFill>
                <a:srgbClr val="000000"/>
              </a:solidFill>
              <a:uFill>
                <a:solidFill>
                  <a:srgbClr val="ffffff"/>
                </a:solidFill>
              </a:uFill>
              <a:latin typeface="Arial"/>
            </a:endParaRPr>
          </a:p>
        </p:txBody>
      </p:sp>
    </p:spTree>
  </p:cSld>
  <p:timing>
    <p:tnLst>
      <p:par>
        <p:cTn id="1" dur="indefinite" restart="never" nodeType="tmRoot">
          <p:childTnLst>
            <p:seq>
              <p:cTn id="2"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75"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THE ROBUSTNESS OF SOFTWARE</a:t>
            </a:r>
            <a:endParaRPr b="0" lang="en-US" sz="1800" spc="-1" strike="noStrike">
              <a:solidFill>
                <a:srgbClr val="000000"/>
              </a:solidFill>
              <a:uFill>
                <a:solidFill>
                  <a:srgbClr val="ffffff"/>
                </a:solidFill>
              </a:uFill>
              <a:latin typeface="Arial"/>
            </a:endParaRPr>
          </a:p>
        </p:txBody>
      </p:sp>
      <p:pic>
        <p:nvPicPr>
          <p:cNvPr id="276" name="Shape 250" descr=""/>
          <p:cNvPicPr/>
          <p:nvPr/>
        </p:nvPicPr>
        <p:blipFill>
          <a:blip r:embed="rId2"/>
          <a:stretch/>
        </p:blipFill>
        <p:spPr>
          <a:xfrm>
            <a:off x="4790880" y="-42120"/>
            <a:ext cx="4270320" cy="5116320"/>
          </a:xfrm>
          <a:prstGeom prst="rect">
            <a:avLst/>
          </a:prstGeom>
          <a:ln>
            <a:noFill/>
          </a:ln>
        </p:spPr>
      </p:pic>
      <p:sp>
        <p:nvSpPr>
          <p:cNvPr id="277" name="CustomShape 2"/>
          <p:cNvSpPr/>
          <p:nvPr/>
        </p:nvSpPr>
        <p:spPr>
          <a:xfrm>
            <a:off x="620280" y="1314360"/>
            <a:ext cx="4690800" cy="3113280"/>
          </a:xfrm>
          <a:prstGeom prst="rect">
            <a:avLst/>
          </a:prstGeom>
          <a:noFill/>
          <a:ln>
            <a:noFill/>
          </a:ln>
        </p:spPr>
        <p:style>
          <a:lnRef idx="0"/>
          <a:fillRef idx="0"/>
          <a:effectRef idx="0"/>
          <a:fontRef idx="minor"/>
        </p:style>
        <p:txBody>
          <a:bodyPr/>
          <a:p>
            <a:pPr>
              <a:lnSpc>
                <a:spcPct val="115000"/>
              </a:lnSpc>
            </a:pPr>
            <a:r>
              <a:rPr b="0" lang="en-US" sz="1600" spc="-1" strike="noStrike">
                <a:solidFill>
                  <a:srgbClr val="444444"/>
                </a:solidFill>
                <a:uFill>
                  <a:solidFill>
                    <a:srgbClr val="ffffff"/>
                  </a:solidFill>
                </a:uFill>
                <a:latin typeface="Overpass"/>
                <a:ea typeface="Overpass"/>
              </a:rPr>
              <a:t>Software can do things hardware can’t</a:t>
            </a:r>
            <a:endParaRPr b="0" lang="en-US" sz="1800" spc="-1" strike="noStrike">
              <a:solidFill>
                <a:srgbClr val="000000"/>
              </a:solidFill>
              <a:uFill>
                <a:solidFill>
                  <a:srgbClr val="ffffff"/>
                </a:solidFill>
              </a:uFill>
              <a:latin typeface="Arial"/>
            </a:endParaRPr>
          </a:p>
          <a:p>
            <a:pPr>
              <a:lnSpc>
                <a:spcPct val="115000"/>
              </a:lnSpc>
              <a:spcBef>
                <a:spcPts val="1596"/>
              </a:spcBef>
            </a:pPr>
            <a:r>
              <a:rPr b="0" lang="en-US" sz="1400" spc="-1" strike="noStrike">
                <a:solidFill>
                  <a:srgbClr val="444444"/>
                </a:solidFill>
                <a:uFill>
                  <a:solidFill>
                    <a:srgbClr val="ffffff"/>
                  </a:solidFill>
                </a:uFill>
                <a:latin typeface="Overpass"/>
                <a:ea typeface="Overpass"/>
              </a:rPr>
              <a:t>Storage services based on software are  more flexible than hardware-based implementations</a:t>
            </a:r>
            <a:endParaRPr b="0" lang="en-US" sz="1800" spc="-1" strike="noStrike">
              <a:solidFill>
                <a:srgbClr val="000000"/>
              </a:solidFill>
              <a:uFill>
                <a:solidFill>
                  <a:srgbClr val="ffffff"/>
                </a:solidFill>
              </a:uFill>
              <a:latin typeface="Arial"/>
            </a:endParaRPr>
          </a:p>
          <a:p>
            <a:pPr marL="171360" indent="-171000">
              <a:lnSpc>
                <a:spcPct val="110000"/>
              </a:lnSpc>
              <a:spcBef>
                <a:spcPts val="1596"/>
              </a:spcBef>
              <a:buClr>
                <a:srgbClr val="444444"/>
              </a:buClr>
              <a:buFont typeface="Arial"/>
              <a:buChar char="•"/>
            </a:pPr>
            <a:r>
              <a:rPr b="0" lang="en-US" sz="1400" spc="-1" strike="noStrike">
                <a:solidFill>
                  <a:srgbClr val="444444"/>
                </a:solidFill>
                <a:uFill>
                  <a:solidFill>
                    <a:srgbClr val="ffffff"/>
                  </a:solidFill>
                </a:uFill>
                <a:latin typeface="Overpass"/>
                <a:ea typeface="Overpass"/>
              </a:rPr>
              <a:t>Can be deployed on bare metal, inside containers, </a:t>
            </a:r>
            <a:r>
              <a:rPr b="0" lang="en-US" sz="1400" spc="-1" strike="noStrike">
                <a:solidFill>
                  <a:srgbClr val="444444"/>
                </a:solidFill>
                <a:uFill>
                  <a:solidFill>
                    <a:srgbClr val="ffffff"/>
                  </a:solidFill>
                </a:uFill>
                <a:latin typeface="Overpass"/>
                <a:ea typeface="Overpass"/>
              </a:rPr>
              <a:t>
</a:t>
            </a:r>
            <a:r>
              <a:rPr b="0" lang="en-US" sz="1400" spc="-1" strike="noStrike">
                <a:solidFill>
                  <a:srgbClr val="444444"/>
                </a:solidFill>
                <a:uFill>
                  <a:solidFill>
                    <a:srgbClr val="ffffff"/>
                  </a:solidFill>
                </a:uFill>
                <a:latin typeface="Overpass"/>
                <a:ea typeface="Overpass"/>
              </a:rPr>
              <a:t>inside VMs, or in the public cloud</a:t>
            </a:r>
            <a:endParaRPr b="0" lang="en-US" sz="1800" spc="-1" strike="noStrike">
              <a:solidFill>
                <a:srgbClr val="000000"/>
              </a:solidFill>
              <a:uFill>
                <a:solidFill>
                  <a:srgbClr val="ffffff"/>
                </a:solidFill>
              </a:uFill>
              <a:latin typeface="Arial"/>
            </a:endParaRPr>
          </a:p>
          <a:p>
            <a:pPr marL="171360" indent="-171000">
              <a:lnSpc>
                <a:spcPct val="110000"/>
              </a:lnSpc>
              <a:spcBef>
                <a:spcPts val="1596"/>
              </a:spcBef>
              <a:buClr>
                <a:srgbClr val="444444"/>
              </a:buClr>
              <a:buFont typeface="Arial"/>
              <a:buChar char="•"/>
            </a:pPr>
            <a:r>
              <a:rPr b="0" lang="en-US" sz="1400" spc="-1" strike="noStrike">
                <a:solidFill>
                  <a:srgbClr val="444444"/>
                </a:solidFill>
                <a:uFill>
                  <a:solidFill>
                    <a:srgbClr val="ffffff"/>
                  </a:solidFill>
                </a:uFill>
                <a:latin typeface="Overpass"/>
                <a:ea typeface="Overpass"/>
              </a:rPr>
              <a:t>Can deploy on a single server, or thousands, and can be upgraded and reconfigured on the fly</a:t>
            </a:r>
            <a:endParaRPr b="0" lang="en-US" sz="1800" spc="-1" strike="noStrike">
              <a:solidFill>
                <a:srgbClr val="000000"/>
              </a:solidFill>
              <a:uFill>
                <a:solidFill>
                  <a:srgbClr val="ffffff"/>
                </a:solidFill>
              </a:uFill>
              <a:latin typeface="Arial"/>
            </a:endParaRPr>
          </a:p>
          <a:p>
            <a:pPr marL="171360" indent="-171000">
              <a:lnSpc>
                <a:spcPct val="110000"/>
              </a:lnSpc>
              <a:spcBef>
                <a:spcPts val="1596"/>
              </a:spcBef>
              <a:buClr>
                <a:srgbClr val="000000"/>
              </a:buClr>
              <a:buSzPct val="91000"/>
              <a:buFont typeface="Arial"/>
              <a:buChar char="•"/>
            </a:pPr>
            <a:r>
              <a:rPr b="0" lang="en-US" sz="1400" spc="-1" strike="noStrike">
                <a:solidFill>
                  <a:srgbClr val="444444"/>
                </a:solidFill>
                <a:uFill>
                  <a:solidFill>
                    <a:srgbClr val="ffffff"/>
                  </a:solidFill>
                </a:uFill>
                <a:latin typeface="Overpass"/>
                <a:ea typeface="Overpass"/>
              </a:rPr>
              <a:t>Grows and shrinks programmatically to meet </a:t>
            </a:r>
            <a:r>
              <a:rPr b="0" lang="en-US" sz="1400" spc="-1" strike="noStrike">
                <a:solidFill>
                  <a:srgbClr val="444444"/>
                </a:solidFill>
                <a:uFill>
                  <a:solidFill>
                    <a:srgbClr val="ffffff"/>
                  </a:solidFill>
                </a:uFill>
                <a:latin typeface="Overpass"/>
                <a:ea typeface="Overpass"/>
              </a:rPr>
              <a:t>
</a:t>
            </a:r>
            <a:r>
              <a:rPr b="0" lang="en-US" sz="1400" spc="-1" strike="noStrike">
                <a:solidFill>
                  <a:srgbClr val="444444"/>
                </a:solidFill>
                <a:uFill>
                  <a:solidFill>
                    <a:srgbClr val="ffffff"/>
                  </a:solidFill>
                </a:uFill>
                <a:latin typeface="Overpass"/>
                <a:ea typeface="Overpass"/>
              </a:rPr>
              <a:t>changing demands</a:t>
            </a:r>
            <a:endParaRPr b="0" lang="en-US" sz="1800" spc="-1" strike="noStrike">
              <a:solidFill>
                <a:srgbClr val="000000"/>
              </a:solidFill>
              <a:uFill>
                <a:solidFill>
                  <a:srgbClr val="ffffff"/>
                </a:solidFill>
              </a:uFill>
              <a:latin typeface="Arial"/>
            </a:endParaRPr>
          </a:p>
        </p:txBody>
      </p:sp>
    </p:spTree>
  </p:cSld>
  <p:timing>
    <p:tnLst>
      <p:par>
        <p:cTn id="19" dur="indefinite" restart="never" nodeType="tmRoot">
          <p:childTnLst>
            <p:seq>
              <p:cTn id="20"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78"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DIFFERENT KINDS OF STORAGE</a:t>
            </a:r>
            <a:endParaRPr b="0" lang="en-US" sz="1800" spc="-1" strike="noStrike">
              <a:solidFill>
                <a:srgbClr val="000000"/>
              </a:solidFill>
              <a:uFill>
                <a:solidFill>
                  <a:srgbClr val="ffffff"/>
                </a:solidFill>
              </a:uFill>
              <a:latin typeface="Arial"/>
            </a:endParaRPr>
          </a:p>
        </p:txBody>
      </p:sp>
      <p:sp>
        <p:nvSpPr>
          <p:cNvPr id="279" name="CustomShape 2"/>
          <p:cNvSpPr/>
          <p:nvPr/>
        </p:nvSpPr>
        <p:spPr>
          <a:xfrm flipH="1" rot="16200000">
            <a:off x="4325040" y="2067840"/>
            <a:ext cx="501120" cy="391320"/>
          </a:xfrm>
          <a:prstGeom prst="bentConnector3">
            <a:avLst>
              <a:gd name="adj1" fmla="val -41624"/>
            </a:avLst>
          </a:prstGeom>
          <a:noFill/>
          <a:ln w="19080">
            <a:solidFill>
              <a:srgbClr val="003e50"/>
            </a:solidFill>
            <a:round/>
          </a:ln>
        </p:spPr>
        <p:style>
          <a:lnRef idx="0"/>
          <a:fillRef idx="0"/>
          <a:effectRef idx="0"/>
          <a:fontRef idx="minor"/>
        </p:style>
      </p:sp>
      <p:sp>
        <p:nvSpPr>
          <p:cNvPr id="280" name="CustomShape 3"/>
          <p:cNvSpPr/>
          <p:nvPr/>
        </p:nvSpPr>
        <p:spPr>
          <a:xfrm>
            <a:off x="4380840" y="2505960"/>
            <a:ext cx="360" cy="60048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281" name="CustomShape 4"/>
          <p:cNvSpPr/>
          <p:nvPr/>
        </p:nvSpPr>
        <p:spPr>
          <a:xfrm>
            <a:off x="4672080" y="2131920"/>
            <a:ext cx="360" cy="9745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282" name="CustomShape 5"/>
          <p:cNvSpPr/>
          <p:nvPr/>
        </p:nvSpPr>
        <p:spPr>
          <a:xfrm>
            <a:off x="4178160" y="2505960"/>
            <a:ext cx="360" cy="60048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283" name="CustomShape 6"/>
          <p:cNvSpPr/>
          <p:nvPr/>
        </p:nvSpPr>
        <p:spPr>
          <a:xfrm>
            <a:off x="4956480" y="2513880"/>
            <a:ext cx="360" cy="59256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284" name="CustomShape 7"/>
          <p:cNvSpPr/>
          <p:nvPr/>
        </p:nvSpPr>
        <p:spPr>
          <a:xfrm flipH="1">
            <a:off x="4418640" y="1428120"/>
            <a:ext cx="200520" cy="200520"/>
          </a:xfrm>
          <a:prstGeom prst="roundRect">
            <a:avLst>
              <a:gd name="adj" fmla="val 50000"/>
            </a:avLst>
          </a:prstGeom>
          <a:solidFill>
            <a:srgbClr val="2e2e2e"/>
          </a:solidFill>
          <a:ln>
            <a:noFill/>
          </a:ln>
        </p:spPr>
        <p:style>
          <a:lnRef idx="0"/>
          <a:fillRef idx="0"/>
          <a:effectRef idx="0"/>
          <a:fontRef idx="minor"/>
        </p:style>
      </p:sp>
      <p:sp>
        <p:nvSpPr>
          <p:cNvPr id="285" name="CustomShape 8"/>
          <p:cNvSpPr/>
          <p:nvPr/>
        </p:nvSpPr>
        <p:spPr>
          <a:xfrm flipH="1">
            <a:off x="4890600" y="2005560"/>
            <a:ext cx="126720" cy="127080"/>
          </a:xfrm>
          <a:prstGeom prst="roundRect">
            <a:avLst>
              <a:gd name="adj" fmla="val 50000"/>
            </a:avLst>
          </a:prstGeom>
          <a:solidFill>
            <a:srgbClr val="2e2e2e"/>
          </a:solidFill>
          <a:ln>
            <a:noFill/>
          </a:ln>
        </p:spPr>
        <p:style>
          <a:lnRef idx="0"/>
          <a:fillRef idx="0"/>
          <a:effectRef idx="0"/>
          <a:fontRef idx="minor"/>
        </p:style>
      </p:sp>
      <p:sp>
        <p:nvSpPr>
          <p:cNvPr id="286" name="CustomShape 9"/>
          <p:cNvSpPr/>
          <p:nvPr/>
        </p:nvSpPr>
        <p:spPr>
          <a:xfrm flipH="1">
            <a:off x="4608720" y="2005560"/>
            <a:ext cx="126720" cy="127080"/>
          </a:xfrm>
          <a:prstGeom prst="roundRect">
            <a:avLst>
              <a:gd name="adj" fmla="val 7291"/>
            </a:avLst>
          </a:prstGeom>
          <a:solidFill>
            <a:srgbClr val="9dd3e0"/>
          </a:solidFill>
          <a:ln>
            <a:noFill/>
          </a:ln>
        </p:spPr>
        <p:style>
          <a:lnRef idx="0"/>
          <a:fillRef idx="0"/>
          <a:effectRef idx="0"/>
          <a:fontRef idx="minor"/>
        </p:style>
      </p:sp>
      <p:sp>
        <p:nvSpPr>
          <p:cNvPr id="287" name="CustomShape 10"/>
          <p:cNvSpPr/>
          <p:nvPr/>
        </p:nvSpPr>
        <p:spPr>
          <a:xfrm flipH="1">
            <a:off x="4709160" y="2386800"/>
            <a:ext cx="126720" cy="127080"/>
          </a:xfrm>
          <a:prstGeom prst="roundRect">
            <a:avLst>
              <a:gd name="adj" fmla="val 50000"/>
            </a:avLst>
          </a:prstGeom>
          <a:solidFill>
            <a:srgbClr val="2e2e2e"/>
          </a:solidFill>
          <a:ln>
            <a:noFill/>
          </a:ln>
        </p:spPr>
        <p:style>
          <a:lnRef idx="0"/>
          <a:fillRef idx="0"/>
          <a:effectRef idx="0"/>
          <a:fontRef idx="minor"/>
        </p:style>
      </p:sp>
      <p:sp>
        <p:nvSpPr>
          <p:cNvPr id="288" name="CustomShape 11"/>
          <p:cNvSpPr/>
          <p:nvPr/>
        </p:nvSpPr>
        <p:spPr>
          <a:xfrm flipH="1">
            <a:off x="4892760" y="2386800"/>
            <a:ext cx="126720" cy="127080"/>
          </a:xfrm>
          <a:prstGeom prst="roundRect">
            <a:avLst>
              <a:gd name="adj" fmla="val 7291"/>
            </a:avLst>
          </a:prstGeom>
          <a:solidFill>
            <a:srgbClr val="7ba4af"/>
          </a:solidFill>
          <a:ln>
            <a:noFill/>
          </a:ln>
        </p:spPr>
        <p:style>
          <a:lnRef idx="0"/>
          <a:fillRef idx="0"/>
          <a:effectRef idx="0"/>
          <a:fontRef idx="minor"/>
        </p:style>
      </p:sp>
      <p:sp>
        <p:nvSpPr>
          <p:cNvPr id="289" name="CustomShape 12"/>
          <p:cNvSpPr/>
          <p:nvPr/>
        </p:nvSpPr>
        <p:spPr>
          <a:xfrm flipH="1">
            <a:off x="4709160" y="2724480"/>
            <a:ext cx="126720" cy="127080"/>
          </a:xfrm>
          <a:prstGeom prst="roundRect">
            <a:avLst>
              <a:gd name="adj" fmla="val 7291"/>
            </a:avLst>
          </a:prstGeom>
          <a:solidFill>
            <a:srgbClr val="9dd3e0"/>
          </a:solidFill>
          <a:ln>
            <a:noFill/>
          </a:ln>
        </p:spPr>
        <p:style>
          <a:lnRef idx="0"/>
          <a:fillRef idx="0"/>
          <a:effectRef idx="0"/>
          <a:fontRef idx="minor"/>
        </p:style>
      </p:sp>
      <p:sp>
        <p:nvSpPr>
          <p:cNvPr id="290" name="CustomShape 13"/>
          <p:cNvSpPr/>
          <p:nvPr/>
        </p:nvSpPr>
        <p:spPr>
          <a:xfrm flipH="1">
            <a:off x="4516920" y="2724480"/>
            <a:ext cx="126720" cy="127080"/>
          </a:xfrm>
          <a:prstGeom prst="roundRect">
            <a:avLst>
              <a:gd name="adj" fmla="val 7291"/>
            </a:avLst>
          </a:prstGeom>
          <a:solidFill>
            <a:srgbClr val="7ba4af"/>
          </a:solidFill>
          <a:ln>
            <a:noFill/>
          </a:ln>
        </p:spPr>
        <p:style>
          <a:lnRef idx="0"/>
          <a:fillRef idx="0"/>
          <a:effectRef idx="0"/>
          <a:fontRef idx="minor"/>
        </p:style>
      </p:sp>
      <p:sp>
        <p:nvSpPr>
          <p:cNvPr id="291" name="CustomShape 14"/>
          <p:cNvSpPr/>
          <p:nvPr/>
        </p:nvSpPr>
        <p:spPr>
          <a:xfrm rot="10800000">
            <a:off x="4675320" y="2005560"/>
            <a:ext cx="360" cy="18432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292" name="CustomShape 15"/>
          <p:cNvSpPr/>
          <p:nvPr/>
        </p:nvSpPr>
        <p:spPr>
          <a:xfrm rot="10800000">
            <a:off x="4956120" y="2386800"/>
            <a:ext cx="1800" cy="25344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293" name="CustomShape 16"/>
          <p:cNvSpPr/>
          <p:nvPr/>
        </p:nvSpPr>
        <p:spPr>
          <a:xfrm rot="16200000">
            <a:off x="4736160" y="2169360"/>
            <a:ext cx="253440" cy="181080"/>
          </a:xfrm>
          <a:prstGeom prst="bentConnector3">
            <a:avLst>
              <a:gd name="adj1" fmla="val 49996"/>
            </a:avLst>
          </a:prstGeom>
          <a:noFill/>
          <a:ln w="19080">
            <a:solidFill>
              <a:srgbClr val="003e50"/>
            </a:solidFill>
            <a:round/>
          </a:ln>
        </p:spPr>
        <p:style>
          <a:lnRef idx="0"/>
          <a:fillRef idx="0"/>
          <a:effectRef idx="0"/>
          <a:fontRef idx="minor"/>
        </p:style>
      </p:sp>
      <p:sp>
        <p:nvSpPr>
          <p:cNvPr id="294" name="CustomShape 17"/>
          <p:cNvSpPr/>
          <p:nvPr/>
        </p:nvSpPr>
        <p:spPr>
          <a:xfrm rot="10800000">
            <a:off x="4772520" y="2724480"/>
            <a:ext cx="360" cy="20988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295" name="CustomShape 18"/>
          <p:cNvSpPr/>
          <p:nvPr/>
        </p:nvSpPr>
        <p:spPr>
          <a:xfrm flipH="1" rot="5400000">
            <a:off x="4930920" y="2156040"/>
            <a:ext cx="253440" cy="207360"/>
          </a:xfrm>
          <a:prstGeom prst="bentConnector3">
            <a:avLst>
              <a:gd name="adj1" fmla="val 49996"/>
            </a:avLst>
          </a:prstGeom>
          <a:noFill/>
          <a:ln w="19080">
            <a:solidFill>
              <a:srgbClr val="003e50"/>
            </a:solidFill>
            <a:round/>
          </a:ln>
        </p:spPr>
        <p:style>
          <a:lnRef idx="0"/>
          <a:fillRef idx="0"/>
          <a:effectRef idx="0"/>
          <a:fontRef idx="minor"/>
        </p:style>
      </p:sp>
      <p:sp>
        <p:nvSpPr>
          <p:cNvPr id="296" name="CustomShape 19"/>
          <p:cNvSpPr/>
          <p:nvPr/>
        </p:nvSpPr>
        <p:spPr>
          <a:xfrm flipH="1">
            <a:off x="4317480" y="2012400"/>
            <a:ext cx="126720" cy="127080"/>
          </a:xfrm>
          <a:prstGeom prst="roundRect">
            <a:avLst>
              <a:gd name="adj" fmla="val 50000"/>
            </a:avLst>
          </a:prstGeom>
          <a:solidFill>
            <a:srgbClr val="2e2e2e"/>
          </a:solidFill>
          <a:ln>
            <a:noFill/>
          </a:ln>
        </p:spPr>
        <p:style>
          <a:lnRef idx="0"/>
          <a:fillRef idx="0"/>
          <a:effectRef idx="0"/>
          <a:fontRef idx="minor"/>
        </p:style>
      </p:sp>
      <p:sp>
        <p:nvSpPr>
          <p:cNvPr id="297" name="CustomShape 20"/>
          <p:cNvSpPr/>
          <p:nvPr/>
        </p:nvSpPr>
        <p:spPr>
          <a:xfrm flipH="1">
            <a:off x="4317480" y="2386800"/>
            <a:ext cx="126720" cy="127080"/>
          </a:xfrm>
          <a:prstGeom prst="roundRect">
            <a:avLst>
              <a:gd name="adj" fmla="val 7291"/>
            </a:avLst>
          </a:prstGeom>
          <a:solidFill>
            <a:srgbClr val="7ba4af"/>
          </a:solidFill>
          <a:ln>
            <a:noFill/>
          </a:ln>
        </p:spPr>
        <p:style>
          <a:lnRef idx="0"/>
          <a:fillRef idx="0"/>
          <a:effectRef idx="0"/>
          <a:fontRef idx="minor"/>
        </p:style>
      </p:sp>
      <p:sp>
        <p:nvSpPr>
          <p:cNvPr id="298" name="CustomShape 21"/>
          <p:cNvSpPr/>
          <p:nvPr/>
        </p:nvSpPr>
        <p:spPr>
          <a:xfrm flipH="1">
            <a:off x="4123800" y="2386800"/>
            <a:ext cx="126720" cy="127080"/>
          </a:xfrm>
          <a:prstGeom prst="roundRect">
            <a:avLst>
              <a:gd name="adj" fmla="val 7291"/>
            </a:avLst>
          </a:prstGeom>
          <a:solidFill>
            <a:srgbClr val="9dd3e0"/>
          </a:solidFill>
          <a:ln>
            <a:noFill/>
          </a:ln>
        </p:spPr>
        <p:style>
          <a:lnRef idx="0"/>
          <a:fillRef idx="0"/>
          <a:effectRef idx="0"/>
          <a:fontRef idx="minor"/>
        </p:style>
      </p:sp>
      <p:sp>
        <p:nvSpPr>
          <p:cNvPr id="299" name="CustomShape 22"/>
          <p:cNvSpPr/>
          <p:nvPr/>
        </p:nvSpPr>
        <p:spPr>
          <a:xfrm flipH="1">
            <a:off x="3922920" y="2724480"/>
            <a:ext cx="126720" cy="127080"/>
          </a:xfrm>
          <a:prstGeom prst="roundRect">
            <a:avLst>
              <a:gd name="adj" fmla="val 7291"/>
            </a:avLst>
          </a:prstGeom>
          <a:solidFill>
            <a:srgbClr val="7ba4af"/>
          </a:solidFill>
          <a:ln>
            <a:noFill/>
          </a:ln>
        </p:spPr>
        <p:style>
          <a:lnRef idx="0"/>
          <a:fillRef idx="0"/>
          <a:effectRef idx="0"/>
          <a:fontRef idx="minor"/>
        </p:style>
      </p:sp>
      <p:sp>
        <p:nvSpPr>
          <p:cNvPr id="300" name="CustomShape 23"/>
          <p:cNvSpPr/>
          <p:nvPr/>
        </p:nvSpPr>
        <p:spPr>
          <a:xfrm flipH="1">
            <a:off x="3734640" y="2724480"/>
            <a:ext cx="126720" cy="127080"/>
          </a:xfrm>
          <a:prstGeom prst="roundRect">
            <a:avLst>
              <a:gd name="adj" fmla="val 7291"/>
            </a:avLst>
          </a:prstGeom>
          <a:solidFill>
            <a:srgbClr val="9dd3e0"/>
          </a:solidFill>
          <a:ln>
            <a:noFill/>
          </a:ln>
        </p:spPr>
        <p:style>
          <a:lnRef idx="0"/>
          <a:fillRef idx="0"/>
          <a:effectRef idx="0"/>
          <a:fontRef idx="minor"/>
        </p:style>
      </p:sp>
      <p:sp>
        <p:nvSpPr>
          <p:cNvPr id="301" name="CustomShape 24"/>
          <p:cNvSpPr/>
          <p:nvPr/>
        </p:nvSpPr>
        <p:spPr>
          <a:xfrm flipH="1">
            <a:off x="5097960" y="2724480"/>
            <a:ext cx="126720" cy="127080"/>
          </a:xfrm>
          <a:prstGeom prst="roundRect">
            <a:avLst>
              <a:gd name="adj" fmla="val 7291"/>
            </a:avLst>
          </a:prstGeom>
          <a:solidFill>
            <a:srgbClr val="9dd3e0"/>
          </a:solidFill>
          <a:ln>
            <a:noFill/>
          </a:ln>
        </p:spPr>
        <p:style>
          <a:lnRef idx="0"/>
          <a:fillRef idx="0"/>
          <a:effectRef idx="0"/>
          <a:fontRef idx="minor"/>
        </p:style>
      </p:sp>
      <p:sp>
        <p:nvSpPr>
          <p:cNvPr id="302" name="CustomShape 25"/>
          <p:cNvSpPr/>
          <p:nvPr/>
        </p:nvSpPr>
        <p:spPr>
          <a:xfrm flipH="1">
            <a:off x="5097960" y="2386800"/>
            <a:ext cx="126720" cy="127080"/>
          </a:xfrm>
          <a:prstGeom prst="roundRect">
            <a:avLst>
              <a:gd name="adj" fmla="val 50000"/>
            </a:avLst>
          </a:prstGeom>
          <a:solidFill>
            <a:srgbClr val="2e2e2e"/>
          </a:solidFill>
          <a:ln>
            <a:noFill/>
          </a:ln>
        </p:spPr>
        <p:style>
          <a:lnRef idx="0"/>
          <a:fillRef idx="0"/>
          <a:effectRef idx="0"/>
          <a:fontRef idx="minor"/>
        </p:style>
      </p:sp>
      <p:sp>
        <p:nvSpPr>
          <p:cNvPr id="303" name="CustomShape 26"/>
          <p:cNvSpPr/>
          <p:nvPr/>
        </p:nvSpPr>
        <p:spPr>
          <a:xfrm flipH="1">
            <a:off x="3922920" y="2386800"/>
            <a:ext cx="126720" cy="127080"/>
          </a:xfrm>
          <a:prstGeom prst="roundRect">
            <a:avLst>
              <a:gd name="adj" fmla="val 50000"/>
            </a:avLst>
          </a:prstGeom>
          <a:solidFill>
            <a:srgbClr val="2e2e2e"/>
          </a:solidFill>
          <a:ln>
            <a:noFill/>
          </a:ln>
        </p:spPr>
        <p:style>
          <a:lnRef idx="0"/>
          <a:fillRef idx="0"/>
          <a:effectRef idx="0"/>
          <a:fontRef idx="minor"/>
        </p:style>
      </p:sp>
      <p:sp>
        <p:nvSpPr>
          <p:cNvPr id="304" name="CustomShape 27"/>
          <p:cNvSpPr/>
          <p:nvPr/>
        </p:nvSpPr>
        <p:spPr>
          <a:xfrm flipH="1">
            <a:off x="5273280" y="2724480"/>
            <a:ext cx="126720" cy="127080"/>
          </a:xfrm>
          <a:prstGeom prst="roundRect">
            <a:avLst>
              <a:gd name="adj" fmla="val 7291"/>
            </a:avLst>
          </a:prstGeom>
          <a:solidFill>
            <a:srgbClr val="9dd3e0"/>
          </a:solidFill>
          <a:ln>
            <a:noFill/>
          </a:ln>
        </p:spPr>
        <p:style>
          <a:lnRef idx="0"/>
          <a:fillRef idx="0"/>
          <a:effectRef idx="0"/>
          <a:fontRef idx="minor"/>
        </p:style>
      </p:sp>
      <p:sp>
        <p:nvSpPr>
          <p:cNvPr id="305" name="CustomShape 28"/>
          <p:cNvSpPr/>
          <p:nvPr/>
        </p:nvSpPr>
        <p:spPr>
          <a:xfrm rot="10800000">
            <a:off x="4380840" y="2386800"/>
            <a:ext cx="360" cy="24660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306" name="CustomShape 29"/>
          <p:cNvSpPr/>
          <p:nvPr/>
        </p:nvSpPr>
        <p:spPr>
          <a:xfrm flipH="1" rot="5400000">
            <a:off x="3958560" y="2158560"/>
            <a:ext cx="253440" cy="201960"/>
          </a:xfrm>
          <a:prstGeom prst="bentConnector3">
            <a:avLst>
              <a:gd name="adj1" fmla="val 49996"/>
            </a:avLst>
          </a:prstGeom>
          <a:noFill/>
          <a:ln w="19080">
            <a:solidFill>
              <a:srgbClr val="003e50"/>
            </a:solidFill>
            <a:round/>
          </a:ln>
        </p:spPr>
        <p:style>
          <a:lnRef idx="0"/>
          <a:fillRef idx="0"/>
          <a:effectRef idx="0"/>
          <a:fontRef idx="minor"/>
        </p:style>
      </p:sp>
      <p:sp>
        <p:nvSpPr>
          <p:cNvPr id="307" name="CustomShape 30"/>
          <p:cNvSpPr/>
          <p:nvPr/>
        </p:nvSpPr>
        <p:spPr>
          <a:xfrm flipH="1" rot="5400000">
            <a:off x="3859200" y="2259360"/>
            <a:ext cx="253440" cy="720"/>
          </a:xfrm>
          <a:prstGeom prst="bentConnector3">
            <a:avLst>
              <a:gd name="adj1" fmla="val 49996"/>
            </a:avLst>
          </a:prstGeom>
          <a:noFill/>
          <a:ln w="19080">
            <a:solidFill>
              <a:srgbClr val="003e50"/>
            </a:solidFill>
            <a:round/>
          </a:ln>
        </p:spPr>
        <p:style>
          <a:lnRef idx="0"/>
          <a:fillRef idx="0"/>
          <a:effectRef idx="0"/>
          <a:fontRef idx="minor"/>
        </p:style>
      </p:sp>
      <p:sp>
        <p:nvSpPr>
          <p:cNvPr id="308" name="CustomShape 31"/>
          <p:cNvSpPr/>
          <p:nvPr/>
        </p:nvSpPr>
        <p:spPr>
          <a:xfrm flipH="1" rot="5400000">
            <a:off x="5144400" y="2531520"/>
            <a:ext cx="209880" cy="174960"/>
          </a:xfrm>
          <a:prstGeom prst="bentConnector3">
            <a:avLst>
              <a:gd name="adj1" fmla="val 50033"/>
            </a:avLst>
          </a:prstGeom>
          <a:noFill/>
          <a:ln w="19080">
            <a:solidFill>
              <a:srgbClr val="003e50"/>
            </a:solidFill>
            <a:round/>
          </a:ln>
        </p:spPr>
        <p:style>
          <a:lnRef idx="0"/>
          <a:fillRef idx="0"/>
          <a:effectRef idx="0"/>
          <a:fontRef idx="minor"/>
        </p:style>
      </p:sp>
      <p:sp>
        <p:nvSpPr>
          <p:cNvPr id="309" name="CustomShape 32"/>
          <p:cNvSpPr/>
          <p:nvPr/>
        </p:nvSpPr>
        <p:spPr>
          <a:xfrm rot="16200000">
            <a:off x="3786840" y="2525400"/>
            <a:ext cx="209880" cy="187920"/>
          </a:xfrm>
          <a:prstGeom prst="bentConnector3">
            <a:avLst>
              <a:gd name="adj1" fmla="val 50033"/>
            </a:avLst>
          </a:prstGeom>
          <a:noFill/>
          <a:ln w="19080">
            <a:solidFill>
              <a:srgbClr val="003e50"/>
            </a:solidFill>
            <a:round/>
          </a:ln>
        </p:spPr>
        <p:style>
          <a:lnRef idx="0"/>
          <a:fillRef idx="0"/>
          <a:effectRef idx="0"/>
          <a:fontRef idx="minor"/>
        </p:style>
      </p:sp>
      <p:sp>
        <p:nvSpPr>
          <p:cNvPr id="310" name="CustomShape 33"/>
          <p:cNvSpPr/>
          <p:nvPr/>
        </p:nvSpPr>
        <p:spPr>
          <a:xfrm rot="10800000">
            <a:off x="3986280" y="2724480"/>
            <a:ext cx="360" cy="20988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311" name="CustomShape 34"/>
          <p:cNvSpPr/>
          <p:nvPr/>
        </p:nvSpPr>
        <p:spPr>
          <a:xfrm rot="10800000">
            <a:off x="5161320" y="2724480"/>
            <a:ext cx="360" cy="20988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312" name="CustomShape 35"/>
          <p:cNvSpPr/>
          <p:nvPr/>
        </p:nvSpPr>
        <p:spPr>
          <a:xfrm flipH="1">
            <a:off x="3921480" y="2005560"/>
            <a:ext cx="126720" cy="127080"/>
          </a:xfrm>
          <a:prstGeom prst="roundRect">
            <a:avLst>
              <a:gd name="adj" fmla="val 50000"/>
            </a:avLst>
          </a:prstGeom>
          <a:solidFill>
            <a:srgbClr val="2e2e2e"/>
          </a:solidFill>
          <a:ln>
            <a:noFill/>
          </a:ln>
        </p:spPr>
        <p:style>
          <a:lnRef idx="0"/>
          <a:fillRef idx="0"/>
          <a:effectRef idx="0"/>
          <a:fontRef idx="minor"/>
        </p:style>
      </p:sp>
      <p:sp>
        <p:nvSpPr>
          <p:cNvPr id="313" name="CustomShape 36"/>
          <p:cNvSpPr/>
          <p:nvPr/>
        </p:nvSpPr>
        <p:spPr>
          <a:xfrm>
            <a:off x="3991680" y="1826280"/>
            <a:ext cx="970560" cy="36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314" name="CustomShape 37"/>
          <p:cNvSpPr/>
          <p:nvPr/>
        </p:nvSpPr>
        <p:spPr>
          <a:xfrm rot="10800000">
            <a:off x="4519800" y="1822320"/>
            <a:ext cx="360" cy="19296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315" name="CustomShape 38"/>
          <p:cNvSpPr/>
          <p:nvPr/>
        </p:nvSpPr>
        <p:spPr>
          <a:xfrm rot="10800000">
            <a:off x="4956120" y="2012400"/>
            <a:ext cx="360" cy="18432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316" name="CustomShape 39"/>
          <p:cNvSpPr/>
          <p:nvPr/>
        </p:nvSpPr>
        <p:spPr>
          <a:xfrm rot="10800000">
            <a:off x="4376520" y="2012400"/>
            <a:ext cx="360" cy="18432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317" name="CustomShape 40"/>
          <p:cNvSpPr/>
          <p:nvPr/>
        </p:nvSpPr>
        <p:spPr>
          <a:xfrm rot="10800000">
            <a:off x="3991680" y="2005560"/>
            <a:ext cx="360" cy="184320"/>
          </a:xfrm>
          <a:custGeom>
            <a:avLst/>
            <a:gdLst/>
            <a:ahLst/>
            <a:rect l="l" t="t" r="r" b="b"/>
            <a:pathLst>
              <a:path w="21600" h="21600">
                <a:moveTo>
                  <a:pt x="0" y="0"/>
                </a:moveTo>
                <a:lnTo>
                  <a:pt x="21600" y="21600"/>
                </a:lnTo>
              </a:path>
            </a:pathLst>
          </a:custGeom>
          <a:noFill/>
          <a:ln w="19080">
            <a:solidFill>
              <a:srgbClr val="003e50"/>
            </a:solidFill>
            <a:round/>
          </a:ln>
        </p:spPr>
        <p:style>
          <a:lnRef idx="0"/>
          <a:fillRef idx="0"/>
          <a:effectRef idx="0"/>
          <a:fontRef idx="minor"/>
        </p:style>
      </p:sp>
      <p:sp>
        <p:nvSpPr>
          <p:cNvPr id="318" name="CustomShape 41"/>
          <p:cNvSpPr/>
          <p:nvPr/>
        </p:nvSpPr>
        <p:spPr>
          <a:xfrm>
            <a:off x="5380560" y="3137400"/>
            <a:ext cx="100800" cy="100080"/>
          </a:xfrm>
          <a:prstGeom prst="roundRect">
            <a:avLst>
              <a:gd name="adj" fmla="val 0"/>
            </a:avLst>
          </a:prstGeom>
          <a:solidFill>
            <a:srgbClr val="ed7c09"/>
          </a:solidFill>
          <a:ln>
            <a:noFill/>
          </a:ln>
        </p:spPr>
        <p:style>
          <a:lnRef idx="0"/>
          <a:fillRef idx="0"/>
          <a:effectRef idx="0"/>
          <a:fontRef idx="minor"/>
        </p:style>
      </p:sp>
      <p:sp>
        <p:nvSpPr>
          <p:cNvPr id="319" name="CustomShape 42"/>
          <p:cNvSpPr/>
          <p:nvPr/>
        </p:nvSpPr>
        <p:spPr>
          <a:xfrm>
            <a:off x="5280120" y="3137400"/>
            <a:ext cx="100800" cy="100080"/>
          </a:xfrm>
          <a:prstGeom prst="roundRect">
            <a:avLst>
              <a:gd name="adj" fmla="val 0"/>
            </a:avLst>
          </a:prstGeom>
          <a:solidFill>
            <a:srgbClr val="f29949"/>
          </a:solidFill>
          <a:ln>
            <a:noFill/>
          </a:ln>
        </p:spPr>
        <p:style>
          <a:lnRef idx="0"/>
          <a:fillRef idx="0"/>
          <a:effectRef idx="0"/>
          <a:fontRef idx="minor"/>
        </p:style>
      </p:sp>
      <p:sp>
        <p:nvSpPr>
          <p:cNvPr id="320" name="CustomShape 43"/>
          <p:cNvSpPr/>
          <p:nvPr/>
        </p:nvSpPr>
        <p:spPr>
          <a:xfrm>
            <a:off x="5181120" y="3137400"/>
            <a:ext cx="100800" cy="100080"/>
          </a:xfrm>
          <a:prstGeom prst="roundRect">
            <a:avLst>
              <a:gd name="adj" fmla="val 0"/>
            </a:avLst>
          </a:prstGeom>
          <a:solidFill>
            <a:srgbClr val="ed7c09"/>
          </a:solidFill>
          <a:ln>
            <a:noFill/>
          </a:ln>
        </p:spPr>
        <p:style>
          <a:lnRef idx="0"/>
          <a:fillRef idx="0"/>
          <a:effectRef idx="0"/>
          <a:fontRef idx="minor"/>
        </p:style>
      </p:sp>
      <p:sp>
        <p:nvSpPr>
          <p:cNvPr id="321" name="CustomShape 44"/>
          <p:cNvSpPr/>
          <p:nvPr/>
        </p:nvSpPr>
        <p:spPr>
          <a:xfrm>
            <a:off x="5080680" y="3137400"/>
            <a:ext cx="100800" cy="100080"/>
          </a:xfrm>
          <a:prstGeom prst="roundRect">
            <a:avLst>
              <a:gd name="adj" fmla="val 0"/>
            </a:avLst>
          </a:prstGeom>
          <a:solidFill>
            <a:srgbClr val="f29949"/>
          </a:solidFill>
          <a:ln>
            <a:noFill/>
          </a:ln>
        </p:spPr>
        <p:style>
          <a:lnRef idx="0"/>
          <a:fillRef idx="0"/>
          <a:effectRef idx="0"/>
          <a:fontRef idx="minor"/>
        </p:style>
      </p:sp>
      <p:sp>
        <p:nvSpPr>
          <p:cNvPr id="322" name="CustomShape 45"/>
          <p:cNvSpPr/>
          <p:nvPr/>
        </p:nvSpPr>
        <p:spPr>
          <a:xfrm>
            <a:off x="4979880" y="3137400"/>
            <a:ext cx="100800" cy="100080"/>
          </a:xfrm>
          <a:prstGeom prst="roundRect">
            <a:avLst>
              <a:gd name="adj" fmla="val 0"/>
            </a:avLst>
          </a:prstGeom>
          <a:solidFill>
            <a:srgbClr val="ed7c09"/>
          </a:solidFill>
          <a:ln>
            <a:noFill/>
          </a:ln>
        </p:spPr>
        <p:style>
          <a:lnRef idx="0"/>
          <a:fillRef idx="0"/>
          <a:effectRef idx="0"/>
          <a:fontRef idx="minor"/>
        </p:style>
      </p:sp>
      <p:sp>
        <p:nvSpPr>
          <p:cNvPr id="323" name="CustomShape 46"/>
          <p:cNvSpPr/>
          <p:nvPr/>
        </p:nvSpPr>
        <p:spPr>
          <a:xfrm>
            <a:off x="4879440" y="3137400"/>
            <a:ext cx="100800" cy="100080"/>
          </a:xfrm>
          <a:prstGeom prst="roundRect">
            <a:avLst>
              <a:gd name="adj" fmla="val 0"/>
            </a:avLst>
          </a:prstGeom>
          <a:solidFill>
            <a:srgbClr val="f29949"/>
          </a:solidFill>
          <a:ln>
            <a:noFill/>
          </a:ln>
        </p:spPr>
        <p:style>
          <a:lnRef idx="0"/>
          <a:fillRef idx="0"/>
          <a:effectRef idx="0"/>
          <a:fontRef idx="minor"/>
        </p:style>
      </p:sp>
      <p:sp>
        <p:nvSpPr>
          <p:cNvPr id="324" name="CustomShape 47"/>
          <p:cNvSpPr/>
          <p:nvPr/>
        </p:nvSpPr>
        <p:spPr>
          <a:xfrm>
            <a:off x="4780080" y="3137400"/>
            <a:ext cx="100800" cy="100080"/>
          </a:xfrm>
          <a:prstGeom prst="roundRect">
            <a:avLst>
              <a:gd name="adj" fmla="val 0"/>
            </a:avLst>
          </a:prstGeom>
          <a:solidFill>
            <a:srgbClr val="ed7c09"/>
          </a:solidFill>
          <a:ln>
            <a:noFill/>
          </a:ln>
        </p:spPr>
        <p:style>
          <a:lnRef idx="0"/>
          <a:fillRef idx="0"/>
          <a:effectRef idx="0"/>
          <a:fontRef idx="minor"/>
        </p:style>
      </p:sp>
      <p:sp>
        <p:nvSpPr>
          <p:cNvPr id="325" name="CustomShape 48"/>
          <p:cNvSpPr/>
          <p:nvPr/>
        </p:nvSpPr>
        <p:spPr>
          <a:xfrm>
            <a:off x="4680000" y="3137400"/>
            <a:ext cx="100800" cy="100080"/>
          </a:xfrm>
          <a:prstGeom prst="roundRect">
            <a:avLst>
              <a:gd name="adj" fmla="val 0"/>
            </a:avLst>
          </a:prstGeom>
          <a:solidFill>
            <a:srgbClr val="f29949"/>
          </a:solidFill>
          <a:ln>
            <a:noFill/>
          </a:ln>
        </p:spPr>
        <p:style>
          <a:lnRef idx="0"/>
          <a:fillRef idx="0"/>
          <a:effectRef idx="0"/>
          <a:fontRef idx="minor"/>
        </p:style>
      </p:sp>
      <p:sp>
        <p:nvSpPr>
          <p:cNvPr id="326" name="CustomShape 49"/>
          <p:cNvSpPr/>
          <p:nvPr/>
        </p:nvSpPr>
        <p:spPr>
          <a:xfrm>
            <a:off x="4579560" y="3137400"/>
            <a:ext cx="100800" cy="100080"/>
          </a:xfrm>
          <a:prstGeom prst="roundRect">
            <a:avLst>
              <a:gd name="adj" fmla="val 0"/>
            </a:avLst>
          </a:prstGeom>
          <a:solidFill>
            <a:srgbClr val="ed7c09"/>
          </a:solidFill>
          <a:ln>
            <a:noFill/>
          </a:ln>
        </p:spPr>
        <p:style>
          <a:lnRef idx="0"/>
          <a:fillRef idx="0"/>
          <a:effectRef idx="0"/>
          <a:fontRef idx="minor"/>
        </p:style>
      </p:sp>
      <p:sp>
        <p:nvSpPr>
          <p:cNvPr id="327" name="CustomShape 50"/>
          <p:cNvSpPr/>
          <p:nvPr/>
        </p:nvSpPr>
        <p:spPr>
          <a:xfrm>
            <a:off x="4479480" y="3137400"/>
            <a:ext cx="100800" cy="100080"/>
          </a:xfrm>
          <a:prstGeom prst="roundRect">
            <a:avLst>
              <a:gd name="adj" fmla="val 0"/>
            </a:avLst>
          </a:prstGeom>
          <a:solidFill>
            <a:srgbClr val="f29949"/>
          </a:solidFill>
          <a:ln>
            <a:noFill/>
          </a:ln>
        </p:spPr>
        <p:style>
          <a:lnRef idx="0"/>
          <a:fillRef idx="0"/>
          <a:effectRef idx="0"/>
          <a:fontRef idx="minor"/>
        </p:style>
      </p:sp>
      <p:sp>
        <p:nvSpPr>
          <p:cNvPr id="328" name="CustomShape 51"/>
          <p:cNvSpPr/>
          <p:nvPr/>
        </p:nvSpPr>
        <p:spPr>
          <a:xfrm>
            <a:off x="4380120" y="3137400"/>
            <a:ext cx="100800" cy="100080"/>
          </a:xfrm>
          <a:prstGeom prst="roundRect">
            <a:avLst>
              <a:gd name="adj" fmla="val 0"/>
            </a:avLst>
          </a:prstGeom>
          <a:solidFill>
            <a:srgbClr val="ed7c09"/>
          </a:solidFill>
          <a:ln>
            <a:noFill/>
          </a:ln>
        </p:spPr>
        <p:style>
          <a:lnRef idx="0"/>
          <a:fillRef idx="0"/>
          <a:effectRef idx="0"/>
          <a:fontRef idx="minor"/>
        </p:style>
      </p:sp>
      <p:sp>
        <p:nvSpPr>
          <p:cNvPr id="329" name="CustomShape 52"/>
          <p:cNvSpPr/>
          <p:nvPr/>
        </p:nvSpPr>
        <p:spPr>
          <a:xfrm>
            <a:off x="4279680" y="3137400"/>
            <a:ext cx="100800" cy="100080"/>
          </a:xfrm>
          <a:prstGeom prst="roundRect">
            <a:avLst>
              <a:gd name="adj" fmla="val 0"/>
            </a:avLst>
          </a:prstGeom>
          <a:solidFill>
            <a:srgbClr val="f29949"/>
          </a:solidFill>
          <a:ln>
            <a:noFill/>
          </a:ln>
        </p:spPr>
        <p:style>
          <a:lnRef idx="0"/>
          <a:fillRef idx="0"/>
          <a:effectRef idx="0"/>
          <a:fontRef idx="minor"/>
        </p:style>
      </p:sp>
      <p:sp>
        <p:nvSpPr>
          <p:cNvPr id="330" name="CustomShape 53"/>
          <p:cNvSpPr/>
          <p:nvPr/>
        </p:nvSpPr>
        <p:spPr>
          <a:xfrm>
            <a:off x="4279680" y="3236760"/>
            <a:ext cx="100800" cy="100080"/>
          </a:xfrm>
          <a:prstGeom prst="roundRect">
            <a:avLst>
              <a:gd name="adj" fmla="val 0"/>
            </a:avLst>
          </a:prstGeom>
          <a:solidFill>
            <a:srgbClr val="ed7c09"/>
          </a:solidFill>
          <a:ln>
            <a:noFill/>
          </a:ln>
        </p:spPr>
        <p:style>
          <a:lnRef idx="0"/>
          <a:fillRef idx="0"/>
          <a:effectRef idx="0"/>
          <a:fontRef idx="minor"/>
        </p:style>
      </p:sp>
      <p:sp>
        <p:nvSpPr>
          <p:cNvPr id="331" name="CustomShape 54"/>
          <p:cNvSpPr/>
          <p:nvPr/>
        </p:nvSpPr>
        <p:spPr>
          <a:xfrm>
            <a:off x="5380920" y="3236760"/>
            <a:ext cx="100800" cy="100080"/>
          </a:xfrm>
          <a:prstGeom prst="roundRect">
            <a:avLst>
              <a:gd name="adj" fmla="val 0"/>
            </a:avLst>
          </a:prstGeom>
          <a:solidFill>
            <a:srgbClr val="f29949"/>
          </a:solidFill>
          <a:ln>
            <a:noFill/>
          </a:ln>
        </p:spPr>
        <p:style>
          <a:lnRef idx="0"/>
          <a:fillRef idx="0"/>
          <a:effectRef idx="0"/>
          <a:fontRef idx="minor"/>
        </p:style>
      </p:sp>
      <p:sp>
        <p:nvSpPr>
          <p:cNvPr id="332" name="CustomShape 55"/>
          <p:cNvSpPr/>
          <p:nvPr/>
        </p:nvSpPr>
        <p:spPr>
          <a:xfrm>
            <a:off x="5281560" y="3236760"/>
            <a:ext cx="100800" cy="100080"/>
          </a:xfrm>
          <a:prstGeom prst="roundRect">
            <a:avLst>
              <a:gd name="adj" fmla="val 0"/>
            </a:avLst>
          </a:prstGeom>
          <a:solidFill>
            <a:srgbClr val="ed7c09"/>
          </a:solidFill>
          <a:ln>
            <a:noFill/>
          </a:ln>
        </p:spPr>
        <p:style>
          <a:lnRef idx="0"/>
          <a:fillRef idx="0"/>
          <a:effectRef idx="0"/>
          <a:fontRef idx="minor"/>
        </p:style>
      </p:sp>
      <p:sp>
        <p:nvSpPr>
          <p:cNvPr id="333" name="CustomShape 56"/>
          <p:cNvSpPr/>
          <p:nvPr/>
        </p:nvSpPr>
        <p:spPr>
          <a:xfrm>
            <a:off x="5181480" y="3236760"/>
            <a:ext cx="100800" cy="100080"/>
          </a:xfrm>
          <a:prstGeom prst="roundRect">
            <a:avLst>
              <a:gd name="adj" fmla="val 0"/>
            </a:avLst>
          </a:prstGeom>
          <a:solidFill>
            <a:srgbClr val="f29949"/>
          </a:solidFill>
          <a:ln>
            <a:noFill/>
          </a:ln>
        </p:spPr>
        <p:style>
          <a:lnRef idx="0"/>
          <a:fillRef idx="0"/>
          <a:effectRef idx="0"/>
          <a:fontRef idx="minor"/>
        </p:style>
      </p:sp>
      <p:sp>
        <p:nvSpPr>
          <p:cNvPr id="334" name="CustomShape 57"/>
          <p:cNvSpPr/>
          <p:nvPr/>
        </p:nvSpPr>
        <p:spPr>
          <a:xfrm>
            <a:off x="5080680" y="3236760"/>
            <a:ext cx="100800" cy="100080"/>
          </a:xfrm>
          <a:prstGeom prst="roundRect">
            <a:avLst>
              <a:gd name="adj" fmla="val 0"/>
            </a:avLst>
          </a:prstGeom>
          <a:solidFill>
            <a:srgbClr val="ed7c09"/>
          </a:solidFill>
          <a:ln>
            <a:noFill/>
          </a:ln>
        </p:spPr>
        <p:style>
          <a:lnRef idx="0"/>
          <a:fillRef idx="0"/>
          <a:effectRef idx="0"/>
          <a:fontRef idx="minor"/>
        </p:style>
      </p:sp>
      <p:sp>
        <p:nvSpPr>
          <p:cNvPr id="335" name="CustomShape 58"/>
          <p:cNvSpPr/>
          <p:nvPr/>
        </p:nvSpPr>
        <p:spPr>
          <a:xfrm>
            <a:off x="4980240" y="3236760"/>
            <a:ext cx="100800" cy="100080"/>
          </a:xfrm>
          <a:prstGeom prst="roundRect">
            <a:avLst>
              <a:gd name="adj" fmla="val 0"/>
            </a:avLst>
          </a:prstGeom>
          <a:solidFill>
            <a:srgbClr val="f29949"/>
          </a:solidFill>
          <a:ln>
            <a:noFill/>
          </a:ln>
        </p:spPr>
        <p:style>
          <a:lnRef idx="0"/>
          <a:fillRef idx="0"/>
          <a:effectRef idx="0"/>
          <a:fontRef idx="minor"/>
        </p:style>
      </p:sp>
      <p:sp>
        <p:nvSpPr>
          <p:cNvPr id="336" name="CustomShape 59"/>
          <p:cNvSpPr/>
          <p:nvPr/>
        </p:nvSpPr>
        <p:spPr>
          <a:xfrm>
            <a:off x="4880880" y="3236760"/>
            <a:ext cx="100800" cy="100080"/>
          </a:xfrm>
          <a:prstGeom prst="roundRect">
            <a:avLst>
              <a:gd name="adj" fmla="val 0"/>
            </a:avLst>
          </a:prstGeom>
          <a:solidFill>
            <a:srgbClr val="ed7c09"/>
          </a:solidFill>
          <a:ln>
            <a:noFill/>
          </a:ln>
        </p:spPr>
        <p:style>
          <a:lnRef idx="0"/>
          <a:fillRef idx="0"/>
          <a:effectRef idx="0"/>
          <a:fontRef idx="minor"/>
        </p:style>
      </p:sp>
      <p:sp>
        <p:nvSpPr>
          <p:cNvPr id="337" name="CustomShape 60"/>
          <p:cNvSpPr/>
          <p:nvPr/>
        </p:nvSpPr>
        <p:spPr>
          <a:xfrm>
            <a:off x="4780800" y="3236760"/>
            <a:ext cx="100800" cy="100080"/>
          </a:xfrm>
          <a:prstGeom prst="roundRect">
            <a:avLst>
              <a:gd name="adj" fmla="val 0"/>
            </a:avLst>
          </a:prstGeom>
          <a:solidFill>
            <a:srgbClr val="f29949"/>
          </a:solidFill>
          <a:ln>
            <a:noFill/>
          </a:ln>
        </p:spPr>
        <p:style>
          <a:lnRef idx="0"/>
          <a:fillRef idx="0"/>
          <a:effectRef idx="0"/>
          <a:fontRef idx="minor"/>
        </p:style>
      </p:sp>
      <p:sp>
        <p:nvSpPr>
          <p:cNvPr id="338" name="CustomShape 61"/>
          <p:cNvSpPr/>
          <p:nvPr/>
        </p:nvSpPr>
        <p:spPr>
          <a:xfrm>
            <a:off x="4680360" y="3236760"/>
            <a:ext cx="100800" cy="100080"/>
          </a:xfrm>
          <a:prstGeom prst="roundRect">
            <a:avLst>
              <a:gd name="adj" fmla="val 0"/>
            </a:avLst>
          </a:prstGeom>
          <a:solidFill>
            <a:srgbClr val="ed7c09"/>
          </a:solidFill>
          <a:ln>
            <a:noFill/>
          </a:ln>
        </p:spPr>
        <p:style>
          <a:lnRef idx="0"/>
          <a:fillRef idx="0"/>
          <a:effectRef idx="0"/>
          <a:fontRef idx="minor"/>
        </p:style>
      </p:sp>
      <p:sp>
        <p:nvSpPr>
          <p:cNvPr id="339" name="CustomShape 62"/>
          <p:cNvSpPr/>
          <p:nvPr/>
        </p:nvSpPr>
        <p:spPr>
          <a:xfrm>
            <a:off x="4579920" y="3236760"/>
            <a:ext cx="100800" cy="100080"/>
          </a:xfrm>
          <a:prstGeom prst="roundRect">
            <a:avLst>
              <a:gd name="adj" fmla="val 0"/>
            </a:avLst>
          </a:prstGeom>
          <a:solidFill>
            <a:srgbClr val="f29949"/>
          </a:solidFill>
          <a:ln>
            <a:noFill/>
          </a:ln>
        </p:spPr>
        <p:style>
          <a:lnRef idx="0"/>
          <a:fillRef idx="0"/>
          <a:effectRef idx="0"/>
          <a:fontRef idx="minor"/>
        </p:style>
      </p:sp>
      <p:sp>
        <p:nvSpPr>
          <p:cNvPr id="340" name="CustomShape 63"/>
          <p:cNvSpPr/>
          <p:nvPr/>
        </p:nvSpPr>
        <p:spPr>
          <a:xfrm>
            <a:off x="4480560" y="3236760"/>
            <a:ext cx="100800" cy="100080"/>
          </a:xfrm>
          <a:prstGeom prst="roundRect">
            <a:avLst>
              <a:gd name="adj" fmla="val 0"/>
            </a:avLst>
          </a:prstGeom>
          <a:solidFill>
            <a:srgbClr val="ed7c09"/>
          </a:solidFill>
          <a:ln>
            <a:noFill/>
          </a:ln>
        </p:spPr>
        <p:style>
          <a:lnRef idx="0"/>
          <a:fillRef idx="0"/>
          <a:effectRef idx="0"/>
          <a:fontRef idx="minor"/>
        </p:style>
      </p:sp>
      <p:sp>
        <p:nvSpPr>
          <p:cNvPr id="341" name="CustomShape 64"/>
          <p:cNvSpPr/>
          <p:nvPr/>
        </p:nvSpPr>
        <p:spPr>
          <a:xfrm>
            <a:off x="4380480" y="3236760"/>
            <a:ext cx="100800" cy="100080"/>
          </a:xfrm>
          <a:prstGeom prst="roundRect">
            <a:avLst>
              <a:gd name="adj" fmla="val 0"/>
            </a:avLst>
          </a:prstGeom>
          <a:solidFill>
            <a:srgbClr val="f29949"/>
          </a:solidFill>
          <a:ln>
            <a:noFill/>
          </a:ln>
        </p:spPr>
        <p:style>
          <a:lnRef idx="0"/>
          <a:fillRef idx="0"/>
          <a:effectRef idx="0"/>
          <a:fontRef idx="minor"/>
        </p:style>
      </p:sp>
      <p:sp>
        <p:nvSpPr>
          <p:cNvPr id="342" name="CustomShape 65"/>
          <p:cNvSpPr/>
          <p:nvPr/>
        </p:nvSpPr>
        <p:spPr>
          <a:xfrm>
            <a:off x="5380560" y="3337200"/>
            <a:ext cx="100800" cy="100080"/>
          </a:xfrm>
          <a:prstGeom prst="roundRect">
            <a:avLst>
              <a:gd name="adj" fmla="val 0"/>
            </a:avLst>
          </a:prstGeom>
          <a:solidFill>
            <a:srgbClr val="ed7c09"/>
          </a:solidFill>
          <a:ln>
            <a:noFill/>
          </a:ln>
        </p:spPr>
        <p:style>
          <a:lnRef idx="0"/>
          <a:fillRef idx="0"/>
          <a:effectRef idx="0"/>
          <a:fontRef idx="minor"/>
        </p:style>
      </p:sp>
      <p:sp>
        <p:nvSpPr>
          <p:cNvPr id="343" name="CustomShape 66"/>
          <p:cNvSpPr/>
          <p:nvPr/>
        </p:nvSpPr>
        <p:spPr>
          <a:xfrm>
            <a:off x="5280120" y="3337200"/>
            <a:ext cx="100800" cy="100080"/>
          </a:xfrm>
          <a:prstGeom prst="roundRect">
            <a:avLst>
              <a:gd name="adj" fmla="val 0"/>
            </a:avLst>
          </a:prstGeom>
          <a:solidFill>
            <a:srgbClr val="f29949"/>
          </a:solidFill>
          <a:ln>
            <a:noFill/>
          </a:ln>
        </p:spPr>
        <p:style>
          <a:lnRef idx="0"/>
          <a:fillRef idx="0"/>
          <a:effectRef idx="0"/>
          <a:fontRef idx="minor"/>
        </p:style>
      </p:sp>
      <p:sp>
        <p:nvSpPr>
          <p:cNvPr id="344" name="CustomShape 67"/>
          <p:cNvSpPr/>
          <p:nvPr/>
        </p:nvSpPr>
        <p:spPr>
          <a:xfrm>
            <a:off x="5181120" y="3337200"/>
            <a:ext cx="100800" cy="100080"/>
          </a:xfrm>
          <a:prstGeom prst="roundRect">
            <a:avLst>
              <a:gd name="adj" fmla="val 0"/>
            </a:avLst>
          </a:prstGeom>
          <a:solidFill>
            <a:srgbClr val="ed7c09"/>
          </a:solidFill>
          <a:ln>
            <a:noFill/>
          </a:ln>
        </p:spPr>
        <p:style>
          <a:lnRef idx="0"/>
          <a:fillRef idx="0"/>
          <a:effectRef idx="0"/>
          <a:fontRef idx="minor"/>
        </p:style>
      </p:sp>
      <p:sp>
        <p:nvSpPr>
          <p:cNvPr id="345" name="CustomShape 68"/>
          <p:cNvSpPr/>
          <p:nvPr/>
        </p:nvSpPr>
        <p:spPr>
          <a:xfrm>
            <a:off x="5080680" y="3337200"/>
            <a:ext cx="100800" cy="100080"/>
          </a:xfrm>
          <a:prstGeom prst="roundRect">
            <a:avLst>
              <a:gd name="adj" fmla="val 0"/>
            </a:avLst>
          </a:prstGeom>
          <a:solidFill>
            <a:srgbClr val="f29949"/>
          </a:solidFill>
          <a:ln>
            <a:noFill/>
          </a:ln>
        </p:spPr>
        <p:style>
          <a:lnRef idx="0"/>
          <a:fillRef idx="0"/>
          <a:effectRef idx="0"/>
          <a:fontRef idx="minor"/>
        </p:style>
      </p:sp>
      <p:sp>
        <p:nvSpPr>
          <p:cNvPr id="346" name="CustomShape 69"/>
          <p:cNvSpPr/>
          <p:nvPr/>
        </p:nvSpPr>
        <p:spPr>
          <a:xfrm>
            <a:off x="4979880" y="3337200"/>
            <a:ext cx="100800" cy="100080"/>
          </a:xfrm>
          <a:prstGeom prst="roundRect">
            <a:avLst>
              <a:gd name="adj" fmla="val 0"/>
            </a:avLst>
          </a:prstGeom>
          <a:solidFill>
            <a:srgbClr val="ed7c09"/>
          </a:solidFill>
          <a:ln>
            <a:noFill/>
          </a:ln>
        </p:spPr>
        <p:style>
          <a:lnRef idx="0"/>
          <a:fillRef idx="0"/>
          <a:effectRef idx="0"/>
          <a:fontRef idx="minor"/>
        </p:style>
      </p:sp>
      <p:sp>
        <p:nvSpPr>
          <p:cNvPr id="347" name="CustomShape 70"/>
          <p:cNvSpPr/>
          <p:nvPr/>
        </p:nvSpPr>
        <p:spPr>
          <a:xfrm>
            <a:off x="4879440" y="3337200"/>
            <a:ext cx="100800" cy="100080"/>
          </a:xfrm>
          <a:prstGeom prst="roundRect">
            <a:avLst>
              <a:gd name="adj" fmla="val 0"/>
            </a:avLst>
          </a:prstGeom>
          <a:solidFill>
            <a:srgbClr val="f29949"/>
          </a:solidFill>
          <a:ln>
            <a:noFill/>
          </a:ln>
        </p:spPr>
        <p:style>
          <a:lnRef idx="0"/>
          <a:fillRef idx="0"/>
          <a:effectRef idx="0"/>
          <a:fontRef idx="minor"/>
        </p:style>
      </p:sp>
      <p:sp>
        <p:nvSpPr>
          <p:cNvPr id="348" name="CustomShape 71"/>
          <p:cNvSpPr/>
          <p:nvPr/>
        </p:nvSpPr>
        <p:spPr>
          <a:xfrm>
            <a:off x="4780080" y="3337200"/>
            <a:ext cx="100800" cy="100080"/>
          </a:xfrm>
          <a:prstGeom prst="roundRect">
            <a:avLst>
              <a:gd name="adj" fmla="val 0"/>
            </a:avLst>
          </a:prstGeom>
          <a:solidFill>
            <a:srgbClr val="ed7c09"/>
          </a:solidFill>
          <a:ln>
            <a:noFill/>
          </a:ln>
        </p:spPr>
        <p:style>
          <a:lnRef idx="0"/>
          <a:fillRef idx="0"/>
          <a:effectRef idx="0"/>
          <a:fontRef idx="minor"/>
        </p:style>
      </p:sp>
      <p:sp>
        <p:nvSpPr>
          <p:cNvPr id="349" name="CustomShape 72"/>
          <p:cNvSpPr/>
          <p:nvPr/>
        </p:nvSpPr>
        <p:spPr>
          <a:xfrm>
            <a:off x="4680000" y="3337200"/>
            <a:ext cx="100800" cy="100080"/>
          </a:xfrm>
          <a:prstGeom prst="roundRect">
            <a:avLst>
              <a:gd name="adj" fmla="val 0"/>
            </a:avLst>
          </a:prstGeom>
          <a:solidFill>
            <a:srgbClr val="f29949"/>
          </a:solidFill>
          <a:ln>
            <a:noFill/>
          </a:ln>
        </p:spPr>
        <p:style>
          <a:lnRef idx="0"/>
          <a:fillRef idx="0"/>
          <a:effectRef idx="0"/>
          <a:fontRef idx="minor"/>
        </p:style>
      </p:sp>
      <p:sp>
        <p:nvSpPr>
          <p:cNvPr id="350" name="CustomShape 73"/>
          <p:cNvSpPr/>
          <p:nvPr/>
        </p:nvSpPr>
        <p:spPr>
          <a:xfrm>
            <a:off x="4579560" y="3337200"/>
            <a:ext cx="100800" cy="100080"/>
          </a:xfrm>
          <a:prstGeom prst="roundRect">
            <a:avLst>
              <a:gd name="adj" fmla="val 0"/>
            </a:avLst>
          </a:prstGeom>
          <a:solidFill>
            <a:srgbClr val="ed7c09"/>
          </a:solidFill>
          <a:ln>
            <a:noFill/>
          </a:ln>
        </p:spPr>
        <p:style>
          <a:lnRef idx="0"/>
          <a:fillRef idx="0"/>
          <a:effectRef idx="0"/>
          <a:fontRef idx="minor"/>
        </p:style>
      </p:sp>
      <p:sp>
        <p:nvSpPr>
          <p:cNvPr id="351" name="CustomShape 74"/>
          <p:cNvSpPr/>
          <p:nvPr/>
        </p:nvSpPr>
        <p:spPr>
          <a:xfrm>
            <a:off x="4479480" y="3337200"/>
            <a:ext cx="100800" cy="100080"/>
          </a:xfrm>
          <a:prstGeom prst="roundRect">
            <a:avLst>
              <a:gd name="adj" fmla="val 0"/>
            </a:avLst>
          </a:prstGeom>
          <a:solidFill>
            <a:srgbClr val="f29949"/>
          </a:solidFill>
          <a:ln>
            <a:noFill/>
          </a:ln>
        </p:spPr>
        <p:style>
          <a:lnRef idx="0"/>
          <a:fillRef idx="0"/>
          <a:effectRef idx="0"/>
          <a:fontRef idx="minor"/>
        </p:style>
      </p:sp>
      <p:sp>
        <p:nvSpPr>
          <p:cNvPr id="352" name="CustomShape 75"/>
          <p:cNvSpPr/>
          <p:nvPr/>
        </p:nvSpPr>
        <p:spPr>
          <a:xfrm>
            <a:off x="4380120" y="3337200"/>
            <a:ext cx="100800" cy="100080"/>
          </a:xfrm>
          <a:prstGeom prst="roundRect">
            <a:avLst>
              <a:gd name="adj" fmla="val 0"/>
            </a:avLst>
          </a:prstGeom>
          <a:solidFill>
            <a:srgbClr val="ed7c09"/>
          </a:solidFill>
          <a:ln>
            <a:noFill/>
          </a:ln>
        </p:spPr>
        <p:style>
          <a:lnRef idx="0"/>
          <a:fillRef idx="0"/>
          <a:effectRef idx="0"/>
          <a:fontRef idx="minor"/>
        </p:style>
      </p:sp>
      <p:sp>
        <p:nvSpPr>
          <p:cNvPr id="353" name="CustomShape 76"/>
          <p:cNvSpPr/>
          <p:nvPr/>
        </p:nvSpPr>
        <p:spPr>
          <a:xfrm>
            <a:off x="4279680" y="3337200"/>
            <a:ext cx="100800" cy="100080"/>
          </a:xfrm>
          <a:prstGeom prst="roundRect">
            <a:avLst>
              <a:gd name="adj" fmla="val 0"/>
            </a:avLst>
          </a:prstGeom>
          <a:solidFill>
            <a:srgbClr val="f29949"/>
          </a:solidFill>
          <a:ln>
            <a:noFill/>
          </a:ln>
        </p:spPr>
        <p:style>
          <a:lnRef idx="0"/>
          <a:fillRef idx="0"/>
          <a:effectRef idx="0"/>
          <a:fontRef idx="minor"/>
        </p:style>
      </p:sp>
      <p:sp>
        <p:nvSpPr>
          <p:cNvPr id="354" name="CustomShape 77"/>
          <p:cNvSpPr/>
          <p:nvPr/>
        </p:nvSpPr>
        <p:spPr>
          <a:xfrm>
            <a:off x="4180320" y="3137400"/>
            <a:ext cx="100800" cy="100080"/>
          </a:xfrm>
          <a:prstGeom prst="roundRect">
            <a:avLst>
              <a:gd name="adj" fmla="val 0"/>
            </a:avLst>
          </a:prstGeom>
          <a:solidFill>
            <a:srgbClr val="ed7c09"/>
          </a:solidFill>
          <a:ln>
            <a:noFill/>
          </a:ln>
        </p:spPr>
        <p:style>
          <a:lnRef idx="0"/>
          <a:fillRef idx="0"/>
          <a:effectRef idx="0"/>
          <a:fontRef idx="minor"/>
        </p:style>
      </p:sp>
      <p:sp>
        <p:nvSpPr>
          <p:cNvPr id="355" name="CustomShape 78"/>
          <p:cNvSpPr/>
          <p:nvPr/>
        </p:nvSpPr>
        <p:spPr>
          <a:xfrm>
            <a:off x="4079880" y="3137400"/>
            <a:ext cx="100800" cy="100080"/>
          </a:xfrm>
          <a:prstGeom prst="roundRect">
            <a:avLst>
              <a:gd name="adj" fmla="val 0"/>
            </a:avLst>
          </a:prstGeom>
          <a:solidFill>
            <a:srgbClr val="f29949"/>
          </a:solidFill>
          <a:ln>
            <a:noFill/>
          </a:ln>
        </p:spPr>
        <p:style>
          <a:lnRef idx="0"/>
          <a:fillRef idx="0"/>
          <a:effectRef idx="0"/>
          <a:fontRef idx="minor"/>
        </p:style>
      </p:sp>
      <p:sp>
        <p:nvSpPr>
          <p:cNvPr id="356" name="CustomShape 79"/>
          <p:cNvSpPr/>
          <p:nvPr/>
        </p:nvSpPr>
        <p:spPr>
          <a:xfrm>
            <a:off x="3979800" y="3137400"/>
            <a:ext cx="100800" cy="100080"/>
          </a:xfrm>
          <a:prstGeom prst="roundRect">
            <a:avLst>
              <a:gd name="adj" fmla="val 0"/>
            </a:avLst>
          </a:prstGeom>
          <a:solidFill>
            <a:srgbClr val="ed7c09"/>
          </a:solidFill>
          <a:ln>
            <a:noFill/>
          </a:ln>
        </p:spPr>
        <p:style>
          <a:lnRef idx="0"/>
          <a:fillRef idx="0"/>
          <a:effectRef idx="0"/>
          <a:fontRef idx="minor"/>
        </p:style>
      </p:sp>
      <p:sp>
        <p:nvSpPr>
          <p:cNvPr id="357" name="CustomShape 80"/>
          <p:cNvSpPr/>
          <p:nvPr/>
        </p:nvSpPr>
        <p:spPr>
          <a:xfrm>
            <a:off x="3879360" y="3137400"/>
            <a:ext cx="100800" cy="100080"/>
          </a:xfrm>
          <a:prstGeom prst="roundRect">
            <a:avLst>
              <a:gd name="adj" fmla="val 0"/>
            </a:avLst>
          </a:prstGeom>
          <a:solidFill>
            <a:srgbClr val="f29949"/>
          </a:solidFill>
          <a:ln>
            <a:noFill/>
          </a:ln>
        </p:spPr>
        <p:style>
          <a:lnRef idx="0"/>
          <a:fillRef idx="0"/>
          <a:effectRef idx="0"/>
          <a:fontRef idx="minor"/>
        </p:style>
      </p:sp>
      <p:sp>
        <p:nvSpPr>
          <p:cNvPr id="358" name="CustomShape 81"/>
          <p:cNvSpPr/>
          <p:nvPr/>
        </p:nvSpPr>
        <p:spPr>
          <a:xfrm>
            <a:off x="3780000" y="3137400"/>
            <a:ext cx="100800" cy="100080"/>
          </a:xfrm>
          <a:prstGeom prst="roundRect">
            <a:avLst>
              <a:gd name="adj" fmla="val 0"/>
            </a:avLst>
          </a:prstGeom>
          <a:solidFill>
            <a:srgbClr val="ed7c09"/>
          </a:solidFill>
          <a:ln>
            <a:noFill/>
          </a:ln>
        </p:spPr>
        <p:style>
          <a:lnRef idx="0"/>
          <a:fillRef idx="0"/>
          <a:effectRef idx="0"/>
          <a:fontRef idx="minor"/>
        </p:style>
      </p:sp>
      <p:sp>
        <p:nvSpPr>
          <p:cNvPr id="359" name="CustomShape 82"/>
          <p:cNvSpPr/>
          <p:nvPr/>
        </p:nvSpPr>
        <p:spPr>
          <a:xfrm>
            <a:off x="3679560" y="3137400"/>
            <a:ext cx="100800" cy="100080"/>
          </a:xfrm>
          <a:prstGeom prst="roundRect">
            <a:avLst>
              <a:gd name="adj" fmla="val 0"/>
            </a:avLst>
          </a:prstGeom>
          <a:solidFill>
            <a:srgbClr val="f29949"/>
          </a:solidFill>
          <a:ln>
            <a:noFill/>
          </a:ln>
        </p:spPr>
        <p:style>
          <a:lnRef idx="0"/>
          <a:fillRef idx="0"/>
          <a:effectRef idx="0"/>
          <a:fontRef idx="minor"/>
        </p:style>
      </p:sp>
      <p:sp>
        <p:nvSpPr>
          <p:cNvPr id="360" name="CustomShape 83"/>
          <p:cNvSpPr/>
          <p:nvPr/>
        </p:nvSpPr>
        <p:spPr>
          <a:xfrm>
            <a:off x="3679560" y="3236760"/>
            <a:ext cx="100800" cy="100080"/>
          </a:xfrm>
          <a:prstGeom prst="roundRect">
            <a:avLst>
              <a:gd name="adj" fmla="val 0"/>
            </a:avLst>
          </a:prstGeom>
          <a:solidFill>
            <a:srgbClr val="ed7c09"/>
          </a:solidFill>
          <a:ln>
            <a:noFill/>
          </a:ln>
        </p:spPr>
        <p:style>
          <a:lnRef idx="0"/>
          <a:fillRef idx="0"/>
          <a:effectRef idx="0"/>
          <a:fontRef idx="minor"/>
        </p:style>
      </p:sp>
      <p:sp>
        <p:nvSpPr>
          <p:cNvPr id="361" name="CustomShape 84"/>
          <p:cNvSpPr/>
          <p:nvPr/>
        </p:nvSpPr>
        <p:spPr>
          <a:xfrm>
            <a:off x="4180680" y="3236760"/>
            <a:ext cx="100800" cy="100080"/>
          </a:xfrm>
          <a:prstGeom prst="roundRect">
            <a:avLst>
              <a:gd name="adj" fmla="val 0"/>
            </a:avLst>
          </a:prstGeom>
          <a:solidFill>
            <a:srgbClr val="f29949"/>
          </a:solidFill>
          <a:ln>
            <a:noFill/>
          </a:ln>
        </p:spPr>
        <p:style>
          <a:lnRef idx="0"/>
          <a:fillRef idx="0"/>
          <a:effectRef idx="0"/>
          <a:fontRef idx="minor"/>
        </p:style>
      </p:sp>
      <p:sp>
        <p:nvSpPr>
          <p:cNvPr id="362" name="CustomShape 85"/>
          <p:cNvSpPr/>
          <p:nvPr/>
        </p:nvSpPr>
        <p:spPr>
          <a:xfrm>
            <a:off x="4080600" y="3236760"/>
            <a:ext cx="100800" cy="100080"/>
          </a:xfrm>
          <a:prstGeom prst="roundRect">
            <a:avLst>
              <a:gd name="adj" fmla="val 0"/>
            </a:avLst>
          </a:prstGeom>
          <a:solidFill>
            <a:srgbClr val="ed7c09"/>
          </a:solidFill>
          <a:ln>
            <a:noFill/>
          </a:ln>
        </p:spPr>
        <p:style>
          <a:lnRef idx="0"/>
          <a:fillRef idx="0"/>
          <a:effectRef idx="0"/>
          <a:fontRef idx="minor"/>
        </p:style>
      </p:sp>
      <p:sp>
        <p:nvSpPr>
          <p:cNvPr id="363" name="CustomShape 86"/>
          <p:cNvSpPr/>
          <p:nvPr/>
        </p:nvSpPr>
        <p:spPr>
          <a:xfrm>
            <a:off x="3980160" y="3236760"/>
            <a:ext cx="100800" cy="100080"/>
          </a:xfrm>
          <a:prstGeom prst="roundRect">
            <a:avLst>
              <a:gd name="adj" fmla="val 0"/>
            </a:avLst>
          </a:prstGeom>
          <a:solidFill>
            <a:srgbClr val="f29949"/>
          </a:solidFill>
          <a:ln>
            <a:noFill/>
          </a:ln>
        </p:spPr>
        <p:style>
          <a:lnRef idx="0"/>
          <a:fillRef idx="0"/>
          <a:effectRef idx="0"/>
          <a:fontRef idx="minor"/>
        </p:style>
      </p:sp>
      <p:sp>
        <p:nvSpPr>
          <p:cNvPr id="364" name="CustomShape 87"/>
          <p:cNvSpPr/>
          <p:nvPr/>
        </p:nvSpPr>
        <p:spPr>
          <a:xfrm>
            <a:off x="3880800" y="3236760"/>
            <a:ext cx="100800" cy="100080"/>
          </a:xfrm>
          <a:prstGeom prst="roundRect">
            <a:avLst>
              <a:gd name="adj" fmla="val 0"/>
            </a:avLst>
          </a:prstGeom>
          <a:solidFill>
            <a:srgbClr val="ed7c09"/>
          </a:solidFill>
          <a:ln>
            <a:noFill/>
          </a:ln>
        </p:spPr>
        <p:style>
          <a:lnRef idx="0"/>
          <a:fillRef idx="0"/>
          <a:effectRef idx="0"/>
          <a:fontRef idx="minor"/>
        </p:style>
      </p:sp>
      <p:sp>
        <p:nvSpPr>
          <p:cNvPr id="365" name="CustomShape 88"/>
          <p:cNvSpPr/>
          <p:nvPr/>
        </p:nvSpPr>
        <p:spPr>
          <a:xfrm>
            <a:off x="3780360" y="3236760"/>
            <a:ext cx="100800" cy="100080"/>
          </a:xfrm>
          <a:prstGeom prst="roundRect">
            <a:avLst>
              <a:gd name="adj" fmla="val 0"/>
            </a:avLst>
          </a:prstGeom>
          <a:solidFill>
            <a:srgbClr val="f29949"/>
          </a:solidFill>
          <a:ln>
            <a:noFill/>
          </a:ln>
        </p:spPr>
        <p:style>
          <a:lnRef idx="0"/>
          <a:fillRef idx="0"/>
          <a:effectRef idx="0"/>
          <a:fontRef idx="minor"/>
        </p:style>
      </p:sp>
      <p:sp>
        <p:nvSpPr>
          <p:cNvPr id="366" name="CustomShape 89"/>
          <p:cNvSpPr/>
          <p:nvPr/>
        </p:nvSpPr>
        <p:spPr>
          <a:xfrm>
            <a:off x="4180320" y="3337200"/>
            <a:ext cx="100800" cy="100080"/>
          </a:xfrm>
          <a:prstGeom prst="roundRect">
            <a:avLst>
              <a:gd name="adj" fmla="val 0"/>
            </a:avLst>
          </a:prstGeom>
          <a:solidFill>
            <a:srgbClr val="ed7c09"/>
          </a:solidFill>
          <a:ln>
            <a:noFill/>
          </a:ln>
        </p:spPr>
        <p:style>
          <a:lnRef idx="0"/>
          <a:fillRef idx="0"/>
          <a:effectRef idx="0"/>
          <a:fontRef idx="minor"/>
        </p:style>
      </p:sp>
      <p:sp>
        <p:nvSpPr>
          <p:cNvPr id="367" name="CustomShape 90"/>
          <p:cNvSpPr/>
          <p:nvPr/>
        </p:nvSpPr>
        <p:spPr>
          <a:xfrm>
            <a:off x="4079880" y="3337200"/>
            <a:ext cx="100800" cy="100080"/>
          </a:xfrm>
          <a:prstGeom prst="roundRect">
            <a:avLst>
              <a:gd name="adj" fmla="val 0"/>
            </a:avLst>
          </a:prstGeom>
          <a:solidFill>
            <a:srgbClr val="f29949"/>
          </a:solidFill>
          <a:ln>
            <a:noFill/>
          </a:ln>
        </p:spPr>
        <p:style>
          <a:lnRef idx="0"/>
          <a:fillRef idx="0"/>
          <a:effectRef idx="0"/>
          <a:fontRef idx="minor"/>
        </p:style>
      </p:sp>
      <p:sp>
        <p:nvSpPr>
          <p:cNvPr id="368" name="CustomShape 91"/>
          <p:cNvSpPr/>
          <p:nvPr/>
        </p:nvSpPr>
        <p:spPr>
          <a:xfrm>
            <a:off x="3979800" y="3337200"/>
            <a:ext cx="100800" cy="100080"/>
          </a:xfrm>
          <a:prstGeom prst="roundRect">
            <a:avLst>
              <a:gd name="adj" fmla="val 0"/>
            </a:avLst>
          </a:prstGeom>
          <a:solidFill>
            <a:srgbClr val="ed7c09"/>
          </a:solidFill>
          <a:ln>
            <a:noFill/>
          </a:ln>
        </p:spPr>
        <p:style>
          <a:lnRef idx="0"/>
          <a:fillRef idx="0"/>
          <a:effectRef idx="0"/>
          <a:fontRef idx="minor"/>
        </p:style>
      </p:sp>
      <p:sp>
        <p:nvSpPr>
          <p:cNvPr id="369" name="CustomShape 92"/>
          <p:cNvSpPr/>
          <p:nvPr/>
        </p:nvSpPr>
        <p:spPr>
          <a:xfrm>
            <a:off x="3879360" y="3337200"/>
            <a:ext cx="100800" cy="100080"/>
          </a:xfrm>
          <a:prstGeom prst="roundRect">
            <a:avLst>
              <a:gd name="adj" fmla="val 0"/>
            </a:avLst>
          </a:prstGeom>
          <a:solidFill>
            <a:srgbClr val="f29949"/>
          </a:solidFill>
          <a:ln>
            <a:noFill/>
          </a:ln>
        </p:spPr>
        <p:style>
          <a:lnRef idx="0"/>
          <a:fillRef idx="0"/>
          <a:effectRef idx="0"/>
          <a:fontRef idx="minor"/>
        </p:style>
      </p:sp>
      <p:sp>
        <p:nvSpPr>
          <p:cNvPr id="370" name="CustomShape 93"/>
          <p:cNvSpPr/>
          <p:nvPr/>
        </p:nvSpPr>
        <p:spPr>
          <a:xfrm>
            <a:off x="3780000" y="3337200"/>
            <a:ext cx="100800" cy="100080"/>
          </a:xfrm>
          <a:prstGeom prst="roundRect">
            <a:avLst>
              <a:gd name="adj" fmla="val 0"/>
            </a:avLst>
          </a:prstGeom>
          <a:solidFill>
            <a:srgbClr val="ed7c09"/>
          </a:solidFill>
          <a:ln>
            <a:noFill/>
          </a:ln>
        </p:spPr>
        <p:style>
          <a:lnRef idx="0"/>
          <a:fillRef idx="0"/>
          <a:effectRef idx="0"/>
          <a:fontRef idx="minor"/>
        </p:style>
      </p:sp>
      <p:sp>
        <p:nvSpPr>
          <p:cNvPr id="371" name="CustomShape 94"/>
          <p:cNvSpPr/>
          <p:nvPr/>
        </p:nvSpPr>
        <p:spPr>
          <a:xfrm>
            <a:off x="3679560" y="3337200"/>
            <a:ext cx="100800" cy="100080"/>
          </a:xfrm>
          <a:prstGeom prst="roundRect">
            <a:avLst>
              <a:gd name="adj" fmla="val 0"/>
            </a:avLst>
          </a:prstGeom>
          <a:solidFill>
            <a:srgbClr val="f29949"/>
          </a:solidFill>
          <a:ln>
            <a:noFill/>
          </a:ln>
        </p:spPr>
        <p:style>
          <a:lnRef idx="0"/>
          <a:fillRef idx="0"/>
          <a:effectRef idx="0"/>
          <a:fontRef idx="minor"/>
        </p:style>
      </p:sp>
      <p:sp>
        <p:nvSpPr>
          <p:cNvPr id="372" name="CustomShape 95"/>
          <p:cNvSpPr/>
          <p:nvPr/>
        </p:nvSpPr>
        <p:spPr>
          <a:xfrm>
            <a:off x="5337000" y="285624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73" name="CustomShape 96"/>
          <p:cNvSpPr/>
          <p:nvPr/>
        </p:nvSpPr>
        <p:spPr>
          <a:xfrm>
            <a:off x="5161320" y="285624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74" name="CustomShape 97"/>
          <p:cNvSpPr/>
          <p:nvPr/>
        </p:nvSpPr>
        <p:spPr>
          <a:xfrm>
            <a:off x="4772520" y="285624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75" name="CustomShape 98"/>
          <p:cNvSpPr/>
          <p:nvPr/>
        </p:nvSpPr>
        <p:spPr>
          <a:xfrm>
            <a:off x="4581720" y="285624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76" name="CustomShape 99"/>
          <p:cNvSpPr/>
          <p:nvPr/>
        </p:nvSpPr>
        <p:spPr>
          <a:xfrm>
            <a:off x="3991680" y="285624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77" name="CustomShape 100"/>
          <p:cNvSpPr/>
          <p:nvPr/>
        </p:nvSpPr>
        <p:spPr>
          <a:xfrm>
            <a:off x="3798000" y="285624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78" name="CustomShape 101"/>
          <p:cNvSpPr/>
          <p:nvPr/>
        </p:nvSpPr>
        <p:spPr>
          <a:xfrm flipH="1">
            <a:off x="3593160" y="3604680"/>
            <a:ext cx="1944360" cy="284760"/>
          </a:xfrm>
          <a:prstGeom prst="rect">
            <a:avLst/>
          </a:prstGeom>
          <a:noFill/>
          <a:ln>
            <a:noFill/>
          </a:ln>
        </p:spPr>
        <p:style>
          <a:lnRef idx="0"/>
          <a:fillRef idx="0"/>
          <a:effectRef idx="0"/>
          <a:fontRef idx="minor"/>
        </p:style>
        <p:txBody>
          <a:bodyPr lIns="90000" rIns="90000" tIns="45000" bIns="45000" anchor="ctr"/>
          <a:p>
            <a:pPr>
              <a:lnSpc>
                <a:spcPct val="90000"/>
              </a:lnSpc>
            </a:pPr>
            <a:r>
              <a:rPr b="1" lang="en-US" sz="1400" spc="-1" strike="noStrike">
                <a:solidFill>
                  <a:srgbClr val="4c4b4c"/>
                </a:solidFill>
                <a:uFill>
                  <a:solidFill>
                    <a:srgbClr val="ffffff"/>
                  </a:solidFill>
                </a:uFill>
                <a:latin typeface="Overpass"/>
                <a:ea typeface="Overpass"/>
              </a:rPr>
              <a:t>FILE STORAGE</a:t>
            </a:r>
            <a:endParaRPr b="0" lang="en-US" sz="1800" spc="-1" strike="noStrike">
              <a:solidFill>
                <a:srgbClr val="000000"/>
              </a:solidFill>
              <a:uFill>
                <a:solidFill>
                  <a:srgbClr val="ffffff"/>
                </a:solidFill>
              </a:uFill>
              <a:latin typeface="Arial"/>
            </a:endParaRPr>
          </a:p>
        </p:txBody>
      </p:sp>
      <p:sp>
        <p:nvSpPr>
          <p:cNvPr id="379" name="CustomShape 102"/>
          <p:cNvSpPr/>
          <p:nvPr/>
        </p:nvSpPr>
        <p:spPr>
          <a:xfrm flipH="1">
            <a:off x="3593160" y="3874680"/>
            <a:ext cx="2130840" cy="55440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1050" spc="-1" strike="noStrike">
                <a:solidFill>
                  <a:srgbClr val="4c4b4c"/>
                </a:solidFill>
                <a:uFill>
                  <a:solidFill>
                    <a:srgbClr val="ffffff"/>
                  </a:solidFill>
                </a:uFill>
                <a:latin typeface="Overpass"/>
                <a:ea typeface="Overpass"/>
              </a:rPr>
              <a:t>Data as buckets of hierarchical </a:t>
            </a:r>
            <a:r>
              <a:rPr b="1" lang="en-US" sz="1050" spc="-1" strike="noStrike">
                <a:solidFill>
                  <a:srgbClr val="4c4b4c"/>
                </a:solidFill>
                <a:uFill>
                  <a:solidFill>
                    <a:srgbClr val="ffffff"/>
                  </a:solidFill>
                </a:uFill>
                <a:latin typeface="Overpass"/>
                <a:ea typeface="Overpass"/>
              </a:rPr>
              <a:t>folders and files</a:t>
            </a:r>
            <a:endParaRPr b="0" lang="en-US" sz="1800" spc="-1" strike="noStrike">
              <a:solidFill>
                <a:srgbClr val="000000"/>
              </a:solidFill>
              <a:uFill>
                <a:solidFill>
                  <a:srgbClr val="ffffff"/>
                </a:solidFill>
              </a:uFill>
              <a:latin typeface="Arial"/>
            </a:endParaRPr>
          </a:p>
        </p:txBody>
      </p:sp>
      <p:sp>
        <p:nvSpPr>
          <p:cNvPr id="380" name="CustomShape 103"/>
          <p:cNvSpPr/>
          <p:nvPr/>
        </p:nvSpPr>
        <p:spPr>
          <a:xfrm flipH="1">
            <a:off x="6567840" y="1491120"/>
            <a:ext cx="1882080" cy="1368360"/>
          </a:xfrm>
          <a:prstGeom prst="rect">
            <a:avLst/>
          </a:prstGeom>
          <a:noFill/>
          <a:ln w="12600">
            <a:solidFill>
              <a:srgbClr val="003e50"/>
            </a:solidFill>
            <a:custDash>
              <a:ds d="400000" sp="300000"/>
            </a:custDash>
            <a:round/>
          </a:ln>
        </p:spPr>
        <p:style>
          <a:lnRef idx="0"/>
          <a:fillRef idx="0"/>
          <a:effectRef idx="0"/>
          <a:fontRef idx="minor"/>
        </p:style>
      </p:sp>
      <p:sp>
        <p:nvSpPr>
          <p:cNvPr id="381" name="CustomShape 104"/>
          <p:cNvSpPr/>
          <p:nvPr/>
        </p:nvSpPr>
        <p:spPr>
          <a:xfrm>
            <a:off x="836820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82" name="CustomShape 105"/>
          <p:cNvSpPr/>
          <p:nvPr/>
        </p:nvSpPr>
        <p:spPr>
          <a:xfrm>
            <a:off x="823896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83" name="CustomShape 106"/>
          <p:cNvSpPr/>
          <p:nvPr/>
        </p:nvSpPr>
        <p:spPr>
          <a:xfrm>
            <a:off x="811008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84" name="CustomShape 107"/>
          <p:cNvSpPr/>
          <p:nvPr/>
        </p:nvSpPr>
        <p:spPr>
          <a:xfrm>
            <a:off x="798120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85" name="CustomShape 108"/>
          <p:cNvSpPr/>
          <p:nvPr/>
        </p:nvSpPr>
        <p:spPr>
          <a:xfrm>
            <a:off x="769248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86" name="CustomShape 109"/>
          <p:cNvSpPr/>
          <p:nvPr/>
        </p:nvSpPr>
        <p:spPr>
          <a:xfrm>
            <a:off x="7563600" y="286920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87" name="CustomShape 110"/>
          <p:cNvSpPr/>
          <p:nvPr/>
        </p:nvSpPr>
        <p:spPr>
          <a:xfrm>
            <a:off x="7434360" y="286920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88" name="CustomShape 111"/>
          <p:cNvSpPr/>
          <p:nvPr/>
        </p:nvSpPr>
        <p:spPr>
          <a:xfrm>
            <a:off x="7305480" y="2869200"/>
            <a:ext cx="360" cy="25020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89" name="CustomShape 112"/>
          <p:cNvSpPr/>
          <p:nvPr/>
        </p:nvSpPr>
        <p:spPr>
          <a:xfrm>
            <a:off x="701892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90" name="CustomShape 113"/>
          <p:cNvSpPr/>
          <p:nvPr/>
        </p:nvSpPr>
        <p:spPr>
          <a:xfrm>
            <a:off x="689004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91" name="CustomShape 114"/>
          <p:cNvSpPr/>
          <p:nvPr/>
        </p:nvSpPr>
        <p:spPr>
          <a:xfrm>
            <a:off x="676116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92" name="CustomShape 115"/>
          <p:cNvSpPr/>
          <p:nvPr/>
        </p:nvSpPr>
        <p:spPr>
          <a:xfrm>
            <a:off x="6632280" y="2869200"/>
            <a:ext cx="360" cy="250920"/>
          </a:xfrm>
          <a:custGeom>
            <a:avLst/>
            <a:gdLst/>
            <a:ahLst/>
            <a:rect l="l" t="t" r="r" b="b"/>
            <a:pathLst>
              <a:path w="21600" h="21600">
                <a:moveTo>
                  <a:pt x="0" y="0"/>
                </a:moveTo>
                <a:lnTo>
                  <a:pt x="21600" y="21600"/>
                </a:lnTo>
              </a:path>
            </a:pathLst>
          </a:custGeom>
          <a:noFill/>
          <a:ln w="9360">
            <a:solidFill>
              <a:srgbClr val="003e50"/>
            </a:solidFill>
            <a:custDash>
              <a:ds d="500000" sp="400000"/>
            </a:custDash>
            <a:round/>
          </a:ln>
        </p:spPr>
        <p:style>
          <a:lnRef idx="0"/>
          <a:fillRef idx="0"/>
          <a:effectRef idx="0"/>
          <a:fontRef idx="minor"/>
        </p:style>
      </p:sp>
      <p:sp>
        <p:nvSpPr>
          <p:cNvPr id="393" name="CustomShape 116"/>
          <p:cNvSpPr/>
          <p:nvPr/>
        </p:nvSpPr>
        <p:spPr>
          <a:xfrm flipH="1">
            <a:off x="7548120" y="1586520"/>
            <a:ext cx="100080" cy="100080"/>
          </a:xfrm>
          <a:prstGeom prst="roundRect">
            <a:avLst>
              <a:gd name="adj" fmla="val 0"/>
            </a:avLst>
          </a:prstGeom>
          <a:solidFill>
            <a:srgbClr val="7ba4af"/>
          </a:solidFill>
          <a:ln>
            <a:noFill/>
          </a:ln>
        </p:spPr>
        <p:style>
          <a:lnRef idx="0"/>
          <a:fillRef idx="0"/>
          <a:effectRef idx="0"/>
          <a:fontRef idx="minor"/>
        </p:style>
      </p:sp>
      <p:sp>
        <p:nvSpPr>
          <p:cNvPr id="394" name="CustomShape 117"/>
          <p:cNvSpPr/>
          <p:nvPr/>
        </p:nvSpPr>
        <p:spPr>
          <a:xfrm flipH="1">
            <a:off x="6747120" y="2658960"/>
            <a:ext cx="100080" cy="100080"/>
          </a:xfrm>
          <a:prstGeom prst="roundRect">
            <a:avLst>
              <a:gd name="adj" fmla="val 0"/>
            </a:avLst>
          </a:prstGeom>
          <a:solidFill>
            <a:srgbClr val="9dd3e0"/>
          </a:solidFill>
          <a:ln>
            <a:noFill/>
          </a:ln>
        </p:spPr>
        <p:style>
          <a:lnRef idx="0"/>
          <a:fillRef idx="0"/>
          <a:effectRef idx="0"/>
          <a:fontRef idx="minor"/>
        </p:style>
      </p:sp>
      <p:sp>
        <p:nvSpPr>
          <p:cNvPr id="395" name="CustomShape 118"/>
          <p:cNvSpPr/>
          <p:nvPr/>
        </p:nvSpPr>
        <p:spPr>
          <a:xfrm flipH="1">
            <a:off x="6933240" y="1600920"/>
            <a:ext cx="100080" cy="100080"/>
          </a:xfrm>
          <a:prstGeom prst="roundRect">
            <a:avLst>
              <a:gd name="adj" fmla="val 0"/>
            </a:avLst>
          </a:prstGeom>
          <a:solidFill>
            <a:srgbClr val="7ba4af"/>
          </a:solidFill>
          <a:ln>
            <a:noFill/>
          </a:ln>
        </p:spPr>
        <p:style>
          <a:lnRef idx="0"/>
          <a:fillRef idx="0"/>
          <a:effectRef idx="0"/>
          <a:fontRef idx="minor"/>
        </p:style>
      </p:sp>
      <p:sp>
        <p:nvSpPr>
          <p:cNvPr id="396" name="CustomShape 119"/>
          <p:cNvSpPr/>
          <p:nvPr/>
        </p:nvSpPr>
        <p:spPr>
          <a:xfrm flipH="1">
            <a:off x="7716600" y="2630520"/>
            <a:ext cx="100080" cy="100080"/>
          </a:xfrm>
          <a:prstGeom prst="roundRect">
            <a:avLst>
              <a:gd name="adj" fmla="val 0"/>
            </a:avLst>
          </a:prstGeom>
          <a:solidFill>
            <a:srgbClr val="9dd3e0"/>
          </a:solidFill>
          <a:ln>
            <a:noFill/>
          </a:ln>
        </p:spPr>
        <p:style>
          <a:lnRef idx="0"/>
          <a:fillRef idx="0"/>
          <a:effectRef idx="0"/>
          <a:fontRef idx="minor"/>
        </p:style>
      </p:sp>
      <p:sp>
        <p:nvSpPr>
          <p:cNvPr id="397" name="CustomShape 120"/>
          <p:cNvSpPr/>
          <p:nvPr/>
        </p:nvSpPr>
        <p:spPr>
          <a:xfrm flipH="1">
            <a:off x="8075160" y="1660680"/>
            <a:ext cx="100080" cy="100080"/>
          </a:xfrm>
          <a:prstGeom prst="roundRect">
            <a:avLst>
              <a:gd name="adj" fmla="val 0"/>
            </a:avLst>
          </a:prstGeom>
          <a:solidFill>
            <a:srgbClr val="7ba4af"/>
          </a:solidFill>
          <a:ln>
            <a:noFill/>
          </a:ln>
        </p:spPr>
        <p:style>
          <a:lnRef idx="0"/>
          <a:fillRef idx="0"/>
          <a:effectRef idx="0"/>
          <a:fontRef idx="minor"/>
        </p:style>
      </p:sp>
      <p:sp>
        <p:nvSpPr>
          <p:cNvPr id="398" name="CustomShape 121"/>
          <p:cNvSpPr/>
          <p:nvPr/>
        </p:nvSpPr>
        <p:spPr>
          <a:xfrm flipH="1">
            <a:off x="7584840" y="1694160"/>
            <a:ext cx="100080" cy="100080"/>
          </a:xfrm>
          <a:prstGeom prst="roundRect">
            <a:avLst>
              <a:gd name="adj" fmla="val 0"/>
            </a:avLst>
          </a:prstGeom>
          <a:solidFill>
            <a:srgbClr val="7ba4af"/>
          </a:solidFill>
          <a:ln>
            <a:noFill/>
          </a:ln>
        </p:spPr>
        <p:style>
          <a:lnRef idx="0"/>
          <a:fillRef idx="0"/>
          <a:effectRef idx="0"/>
          <a:fontRef idx="minor"/>
        </p:style>
      </p:sp>
      <p:sp>
        <p:nvSpPr>
          <p:cNvPr id="399" name="CustomShape 122"/>
          <p:cNvSpPr/>
          <p:nvPr/>
        </p:nvSpPr>
        <p:spPr>
          <a:xfrm flipH="1">
            <a:off x="7730280" y="1668240"/>
            <a:ext cx="100080" cy="100080"/>
          </a:xfrm>
          <a:prstGeom prst="roundRect">
            <a:avLst>
              <a:gd name="adj" fmla="val 0"/>
            </a:avLst>
          </a:prstGeom>
          <a:solidFill>
            <a:srgbClr val="7ba4af"/>
          </a:solidFill>
          <a:ln>
            <a:noFill/>
          </a:ln>
        </p:spPr>
        <p:style>
          <a:lnRef idx="0"/>
          <a:fillRef idx="0"/>
          <a:effectRef idx="0"/>
          <a:fontRef idx="minor"/>
        </p:style>
      </p:sp>
      <p:sp>
        <p:nvSpPr>
          <p:cNvPr id="400" name="CustomShape 123"/>
          <p:cNvSpPr/>
          <p:nvPr/>
        </p:nvSpPr>
        <p:spPr>
          <a:xfrm flipH="1">
            <a:off x="7219080" y="1629000"/>
            <a:ext cx="100080" cy="100080"/>
          </a:xfrm>
          <a:prstGeom prst="roundRect">
            <a:avLst>
              <a:gd name="adj" fmla="val 0"/>
            </a:avLst>
          </a:prstGeom>
          <a:solidFill>
            <a:srgbClr val="7ba4af"/>
          </a:solidFill>
          <a:ln>
            <a:noFill/>
          </a:ln>
        </p:spPr>
        <p:style>
          <a:lnRef idx="0"/>
          <a:fillRef idx="0"/>
          <a:effectRef idx="0"/>
          <a:fontRef idx="minor"/>
        </p:style>
      </p:sp>
      <p:sp>
        <p:nvSpPr>
          <p:cNvPr id="401" name="CustomShape 124"/>
          <p:cNvSpPr/>
          <p:nvPr/>
        </p:nvSpPr>
        <p:spPr>
          <a:xfrm flipH="1">
            <a:off x="7892280" y="1679040"/>
            <a:ext cx="100080" cy="100080"/>
          </a:xfrm>
          <a:prstGeom prst="roundRect">
            <a:avLst>
              <a:gd name="adj" fmla="val 0"/>
            </a:avLst>
          </a:prstGeom>
          <a:solidFill>
            <a:srgbClr val="9dd3e0"/>
          </a:solidFill>
          <a:ln>
            <a:noFill/>
          </a:ln>
        </p:spPr>
        <p:style>
          <a:lnRef idx="0"/>
          <a:fillRef idx="0"/>
          <a:effectRef idx="0"/>
          <a:fontRef idx="minor"/>
        </p:style>
      </p:sp>
      <p:sp>
        <p:nvSpPr>
          <p:cNvPr id="402" name="CustomShape 125"/>
          <p:cNvSpPr/>
          <p:nvPr/>
        </p:nvSpPr>
        <p:spPr>
          <a:xfrm flipH="1">
            <a:off x="8190000" y="2058840"/>
            <a:ext cx="100080" cy="100080"/>
          </a:xfrm>
          <a:prstGeom prst="roundRect">
            <a:avLst>
              <a:gd name="adj" fmla="val 0"/>
            </a:avLst>
          </a:prstGeom>
          <a:solidFill>
            <a:srgbClr val="7ba4af"/>
          </a:solidFill>
          <a:ln>
            <a:noFill/>
          </a:ln>
        </p:spPr>
        <p:style>
          <a:lnRef idx="0"/>
          <a:fillRef idx="0"/>
          <a:effectRef idx="0"/>
          <a:fontRef idx="minor"/>
        </p:style>
      </p:sp>
      <p:sp>
        <p:nvSpPr>
          <p:cNvPr id="403" name="CustomShape 126"/>
          <p:cNvSpPr/>
          <p:nvPr/>
        </p:nvSpPr>
        <p:spPr>
          <a:xfrm flipH="1">
            <a:off x="8084520" y="1807920"/>
            <a:ext cx="100080" cy="100080"/>
          </a:xfrm>
          <a:prstGeom prst="roundRect">
            <a:avLst>
              <a:gd name="adj" fmla="val 0"/>
            </a:avLst>
          </a:prstGeom>
          <a:solidFill>
            <a:srgbClr val="7ba4af"/>
          </a:solidFill>
          <a:ln>
            <a:noFill/>
          </a:ln>
        </p:spPr>
        <p:style>
          <a:lnRef idx="0"/>
          <a:fillRef idx="0"/>
          <a:effectRef idx="0"/>
          <a:fontRef idx="minor"/>
        </p:style>
      </p:sp>
      <p:sp>
        <p:nvSpPr>
          <p:cNvPr id="404" name="CustomShape 127"/>
          <p:cNvSpPr/>
          <p:nvPr/>
        </p:nvSpPr>
        <p:spPr>
          <a:xfrm flipH="1">
            <a:off x="7884720" y="1794600"/>
            <a:ext cx="100080" cy="100080"/>
          </a:xfrm>
          <a:prstGeom prst="roundRect">
            <a:avLst>
              <a:gd name="adj" fmla="val 0"/>
            </a:avLst>
          </a:prstGeom>
          <a:solidFill>
            <a:srgbClr val="7ba4af"/>
          </a:solidFill>
          <a:ln>
            <a:noFill/>
          </a:ln>
        </p:spPr>
        <p:style>
          <a:lnRef idx="0"/>
          <a:fillRef idx="0"/>
          <a:effectRef idx="0"/>
          <a:fontRef idx="minor"/>
        </p:style>
      </p:sp>
      <p:sp>
        <p:nvSpPr>
          <p:cNvPr id="405" name="CustomShape 128"/>
          <p:cNvSpPr/>
          <p:nvPr/>
        </p:nvSpPr>
        <p:spPr>
          <a:xfrm flipH="1">
            <a:off x="7773480" y="1883880"/>
            <a:ext cx="100080" cy="100080"/>
          </a:xfrm>
          <a:prstGeom prst="roundRect">
            <a:avLst>
              <a:gd name="adj" fmla="val 0"/>
            </a:avLst>
          </a:prstGeom>
          <a:solidFill>
            <a:srgbClr val="7ba4af"/>
          </a:solidFill>
          <a:ln>
            <a:noFill/>
          </a:ln>
        </p:spPr>
        <p:style>
          <a:lnRef idx="0"/>
          <a:fillRef idx="0"/>
          <a:effectRef idx="0"/>
          <a:fontRef idx="minor"/>
        </p:style>
      </p:sp>
      <p:sp>
        <p:nvSpPr>
          <p:cNvPr id="406" name="CustomShape 129"/>
          <p:cNvSpPr/>
          <p:nvPr/>
        </p:nvSpPr>
        <p:spPr>
          <a:xfrm flipH="1">
            <a:off x="7339320" y="1761840"/>
            <a:ext cx="100080" cy="100080"/>
          </a:xfrm>
          <a:prstGeom prst="roundRect">
            <a:avLst>
              <a:gd name="adj" fmla="val 0"/>
            </a:avLst>
          </a:prstGeom>
          <a:solidFill>
            <a:srgbClr val="9dd3e0"/>
          </a:solidFill>
          <a:ln>
            <a:noFill/>
          </a:ln>
        </p:spPr>
        <p:style>
          <a:lnRef idx="0"/>
          <a:fillRef idx="0"/>
          <a:effectRef idx="0"/>
          <a:fontRef idx="minor"/>
        </p:style>
      </p:sp>
      <p:sp>
        <p:nvSpPr>
          <p:cNvPr id="407" name="CustomShape 130"/>
          <p:cNvSpPr/>
          <p:nvPr/>
        </p:nvSpPr>
        <p:spPr>
          <a:xfrm flipH="1">
            <a:off x="7484040" y="1794600"/>
            <a:ext cx="100080" cy="100080"/>
          </a:xfrm>
          <a:prstGeom prst="roundRect">
            <a:avLst>
              <a:gd name="adj" fmla="val 0"/>
            </a:avLst>
          </a:prstGeom>
          <a:solidFill>
            <a:srgbClr val="7ba4af"/>
          </a:solidFill>
          <a:ln>
            <a:noFill/>
          </a:ln>
        </p:spPr>
        <p:style>
          <a:lnRef idx="0"/>
          <a:fillRef idx="0"/>
          <a:effectRef idx="0"/>
          <a:fontRef idx="minor"/>
        </p:style>
      </p:sp>
      <p:sp>
        <p:nvSpPr>
          <p:cNvPr id="408" name="CustomShape 131"/>
          <p:cNvSpPr/>
          <p:nvPr/>
        </p:nvSpPr>
        <p:spPr>
          <a:xfrm flipH="1">
            <a:off x="8209080" y="2203200"/>
            <a:ext cx="100080" cy="100080"/>
          </a:xfrm>
          <a:prstGeom prst="roundRect">
            <a:avLst>
              <a:gd name="adj" fmla="val 0"/>
            </a:avLst>
          </a:prstGeom>
          <a:solidFill>
            <a:srgbClr val="9dd3e0"/>
          </a:solidFill>
          <a:ln>
            <a:noFill/>
          </a:ln>
        </p:spPr>
        <p:style>
          <a:lnRef idx="0"/>
          <a:fillRef idx="0"/>
          <a:effectRef idx="0"/>
          <a:fontRef idx="minor"/>
        </p:style>
      </p:sp>
      <p:sp>
        <p:nvSpPr>
          <p:cNvPr id="409" name="CustomShape 132"/>
          <p:cNvSpPr/>
          <p:nvPr/>
        </p:nvSpPr>
        <p:spPr>
          <a:xfrm flipH="1">
            <a:off x="7101360" y="1674000"/>
            <a:ext cx="100080" cy="100080"/>
          </a:xfrm>
          <a:prstGeom prst="roundRect">
            <a:avLst>
              <a:gd name="adj" fmla="val 0"/>
            </a:avLst>
          </a:prstGeom>
          <a:solidFill>
            <a:srgbClr val="7ba4af"/>
          </a:solidFill>
          <a:ln>
            <a:noFill/>
          </a:ln>
        </p:spPr>
        <p:style>
          <a:lnRef idx="0"/>
          <a:fillRef idx="0"/>
          <a:effectRef idx="0"/>
          <a:fontRef idx="minor"/>
        </p:style>
      </p:sp>
      <p:sp>
        <p:nvSpPr>
          <p:cNvPr id="410" name="CustomShape 133"/>
          <p:cNvSpPr/>
          <p:nvPr/>
        </p:nvSpPr>
        <p:spPr>
          <a:xfrm flipH="1">
            <a:off x="6753240" y="1668960"/>
            <a:ext cx="100080" cy="100080"/>
          </a:xfrm>
          <a:prstGeom prst="roundRect">
            <a:avLst>
              <a:gd name="adj" fmla="val 0"/>
            </a:avLst>
          </a:prstGeom>
          <a:solidFill>
            <a:srgbClr val="9dd3e0"/>
          </a:solidFill>
          <a:ln>
            <a:noFill/>
          </a:ln>
        </p:spPr>
        <p:style>
          <a:lnRef idx="0"/>
          <a:fillRef idx="0"/>
          <a:effectRef idx="0"/>
          <a:fontRef idx="minor"/>
        </p:style>
      </p:sp>
      <p:sp>
        <p:nvSpPr>
          <p:cNvPr id="411" name="CustomShape 134"/>
          <p:cNvSpPr/>
          <p:nvPr/>
        </p:nvSpPr>
        <p:spPr>
          <a:xfrm flipH="1">
            <a:off x="7113600" y="1815120"/>
            <a:ext cx="100080" cy="100080"/>
          </a:xfrm>
          <a:prstGeom prst="roundRect">
            <a:avLst>
              <a:gd name="adj" fmla="val 0"/>
            </a:avLst>
          </a:prstGeom>
          <a:solidFill>
            <a:srgbClr val="7ba4af"/>
          </a:solidFill>
          <a:ln>
            <a:noFill/>
          </a:ln>
        </p:spPr>
        <p:style>
          <a:lnRef idx="0"/>
          <a:fillRef idx="0"/>
          <a:effectRef idx="0"/>
          <a:fontRef idx="minor"/>
        </p:style>
      </p:sp>
      <p:sp>
        <p:nvSpPr>
          <p:cNvPr id="412" name="CustomShape 135"/>
          <p:cNvSpPr/>
          <p:nvPr/>
        </p:nvSpPr>
        <p:spPr>
          <a:xfrm flipH="1">
            <a:off x="6872400" y="1755000"/>
            <a:ext cx="100080" cy="100080"/>
          </a:xfrm>
          <a:prstGeom prst="roundRect">
            <a:avLst>
              <a:gd name="adj" fmla="val 0"/>
            </a:avLst>
          </a:prstGeom>
          <a:solidFill>
            <a:srgbClr val="9dd3e0"/>
          </a:solidFill>
          <a:ln>
            <a:noFill/>
          </a:ln>
        </p:spPr>
        <p:style>
          <a:lnRef idx="0"/>
          <a:fillRef idx="0"/>
          <a:effectRef idx="0"/>
          <a:fontRef idx="minor"/>
        </p:style>
      </p:sp>
      <p:sp>
        <p:nvSpPr>
          <p:cNvPr id="413" name="CustomShape 136"/>
          <p:cNvSpPr/>
          <p:nvPr/>
        </p:nvSpPr>
        <p:spPr>
          <a:xfrm flipH="1">
            <a:off x="6983640" y="1893960"/>
            <a:ext cx="100080" cy="100080"/>
          </a:xfrm>
          <a:prstGeom prst="roundRect">
            <a:avLst>
              <a:gd name="adj" fmla="val 0"/>
            </a:avLst>
          </a:prstGeom>
          <a:solidFill>
            <a:srgbClr val="7ba4af"/>
          </a:solidFill>
          <a:ln>
            <a:noFill/>
          </a:ln>
        </p:spPr>
        <p:style>
          <a:lnRef idx="0"/>
          <a:fillRef idx="0"/>
          <a:effectRef idx="0"/>
          <a:fontRef idx="minor"/>
        </p:style>
      </p:sp>
      <p:sp>
        <p:nvSpPr>
          <p:cNvPr id="414" name="CustomShape 137"/>
          <p:cNvSpPr/>
          <p:nvPr/>
        </p:nvSpPr>
        <p:spPr>
          <a:xfrm flipH="1">
            <a:off x="8184240" y="1908360"/>
            <a:ext cx="100080" cy="100080"/>
          </a:xfrm>
          <a:prstGeom prst="roundRect">
            <a:avLst>
              <a:gd name="adj" fmla="val 0"/>
            </a:avLst>
          </a:prstGeom>
          <a:solidFill>
            <a:srgbClr val="9dd3e0"/>
          </a:solidFill>
          <a:ln>
            <a:noFill/>
          </a:ln>
        </p:spPr>
        <p:style>
          <a:lnRef idx="0"/>
          <a:fillRef idx="0"/>
          <a:effectRef idx="0"/>
          <a:fontRef idx="minor"/>
        </p:style>
      </p:sp>
      <p:sp>
        <p:nvSpPr>
          <p:cNvPr id="415" name="CustomShape 138"/>
          <p:cNvSpPr/>
          <p:nvPr/>
        </p:nvSpPr>
        <p:spPr>
          <a:xfrm flipH="1">
            <a:off x="8152920" y="2402280"/>
            <a:ext cx="100080" cy="100080"/>
          </a:xfrm>
          <a:prstGeom prst="roundRect">
            <a:avLst>
              <a:gd name="adj" fmla="val 0"/>
            </a:avLst>
          </a:prstGeom>
          <a:solidFill>
            <a:srgbClr val="7ba4af"/>
          </a:solidFill>
          <a:ln>
            <a:noFill/>
          </a:ln>
        </p:spPr>
        <p:style>
          <a:lnRef idx="0"/>
          <a:fillRef idx="0"/>
          <a:effectRef idx="0"/>
          <a:fontRef idx="minor"/>
        </p:style>
      </p:sp>
      <p:sp>
        <p:nvSpPr>
          <p:cNvPr id="416" name="CustomShape 139"/>
          <p:cNvSpPr/>
          <p:nvPr/>
        </p:nvSpPr>
        <p:spPr>
          <a:xfrm flipH="1">
            <a:off x="6872400" y="2530080"/>
            <a:ext cx="100080" cy="100080"/>
          </a:xfrm>
          <a:prstGeom prst="roundRect">
            <a:avLst>
              <a:gd name="adj" fmla="val 0"/>
            </a:avLst>
          </a:prstGeom>
          <a:solidFill>
            <a:srgbClr val="9dd3e0"/>
          </a:solidFill>
          <a:ln>
            <a:noFill/>
          </a:ln>
        </p:spPr>
        <p:style>
          <a:lnRef idx="0"/>
          <a:fillRef idx="0"/>
          <a:effectRef idx="0"/>
          <a:fontRef idx="minor"/>
        </p:style>
      </p:sp>
      <p:sp>
        <p:nvSpPr>
          <p:cNvPr id="417" name="CustomShape 140"/>
          <p:cNvSpPr/>
          <p:nvPr/>
        </p:nvSpPr>
        <p:spPr>
          <a:xfrm flipH="1">
            <a:off x="7226640" y="2502720"/>
            <a:ext cx="100080" cy="100080"/>
          </a:xfrm>
          <a:prstGeom prst="roundRect">
            <a:avLst>
              <a:gd name="adj" fmla="val 0"/>
            </a:avLst>
          </a:prstGeom>
          <a:solidFill>
            <a:srgbClr val="7ba4af"/>
          </a:solidFill>
          <a:ln>
            <a:noFill/>
          </a:ln>
        </p:spPr>
        <p:style>
          <a:lnRef idx="0"/>
          <a:fillRef idx="0"/>
          <a:effectRef idx="0"/>
          <a:fontRef idx="minor"/>
        </p:style>
      </p:sp>
      <p:sp>
        <p:nvSpPr>
          <p:cNvPr id="418" name="CustomShape 141"/>
          <p:cNvSpPr/>
          <p:nvPr/>
        </p:nvSpPr>
        <p:spPr>
          <a:xfrm flipH="1">
            <a:off x="7385400" y="2603520"/>
            <a:ext cx="100080" cy="100080"/>
          </a:xfrm>
          <a:prstGeom prst="roundRect">
            <a:avLst>
              <a:gd name="adj" fmla="val 0"/>
            </a:avLst>
          </a:prstGeom>
          <a:solidFill>
            <a:srgbClr val="9dd3e0"/>
          </a:solidFill>
          <a:ln>
            <a:noFill/>
          </a:ln>
        </p:spPr>
        <p:style>
          <a:lnRef idx="0"/>
          <a:fillRef idx="0"/>
          <a:effectRef idx="0"/>
          <a:fontRef idx="minor"/>
        </p:style>
      </p:sp>
      <p:sp>
        <p:nvSpPr>
          <p:cNvPr id="419" name="CustomShape 142"/>
          <p:cNvSpPr/>
          <p:nvPr/>
        </p:nvSpPr>
        <p:spPr>
          <a:xfrm flipH="1">
            <a:off x="7430400" y="1654560"/>
            <a:ext cx="100080" cy="100080"/>
          </a:xfrm>
          <a:prstGeom prst="roundRect">
            <a:avLst>
              <a:gd name="adj" fmla="val 0"/>
            </a:avLst>
          </a:prstGeom>
          <a:solidFill>
            <a:srgbClr val="9dd3e0"/>
          </a:solidFill>
          <a:ln>
            <a:noFill/>
          </a:ln>
        </p:spPr>
        <p:style>
          <a:lnRef idx="0"/>
          <a:fillRef idx="0"/>
          <a:effectRef idx="0"/>
          <a:fontRef idx="minor"/>
        </p:style>
      </p:sp>
      <p:sp>
        <p:nvSpPr>
          <p:cNvPr id="420" name="CustomShape 143"/>
          <p:cNvSpPr/>
          <p:nvPr/>
        </p:nvSpPr>
        <p:spPr>
          <a:xfrm flipH="1">
            <a:off x="7223040" y="1893960"/>
            <a:ext cx="100080" cy="100080"/>
          </a:xfrm>
          <a:prstGeom prst="roundRect">
            <a:avLst>
              <a:gd name="adj" fmla="val 0"/>
            </a:avLst>
          </a:prstGeom>
          <a:solidFill>
            <a:srgbClr val="7ba4af"/>
          </a:solidFill>
          <a:ln>
            <a:noFill/>
          </a:ln>
        </p:spPr>
        <p:style>
          <a:lnRef idx="0"/>
          <a:fillRef idx="0"/>
          <a:effectRef idx="0"/>
          <a:fontRef idx="minor"/>
        </p:style>
      </p:sp>
      <p:sp>
        <p:nvSpPr>
          <p:cNvPr id="421" name="CustomShape 144"/>
          <p:cNvSpPr/>
          <p:nvPr/>
        </p:nvSpPr>
        <p:spPr>
          <a:xfrm flipH="1">
            <a:off x="7369200" y="2075760"/>
            <a:ext cx="100080" cy="100080"/>
          </a:xfrm>
          <a:prstGeom prst="roundRect">
            <a:avLst>
              <a:gd name="adj" fmla="val 0"/>
            </a:avLst>
          </a:prstGeom>
          <a:solidFill>
            <a:srgbClr val="9dd3e0"/>
          </a:solidFill>
          <a:ln>
            <a:noFill/>
          </a:ln>
        </p:spPr>
        <p:style>
          <a:lnRef idx="0"/>
          <a:fillRef idx="0"/>
          <a:effectRef idx="0"/>
          <a:fontRef idx="minor"/>
        </p:style>
      </p:sp>
      <p:sp>
        <p:nvSpPr>
          <p:cNvPr id="422" name="CustomShape 145"/>
          <p:cNvSpPr/>
          <p:nvPr/>
        </p:nvSpPr>
        <p:spPr>
          <a:xfrm flipH="1">
            <a:off x="6742080" y="1842120"/>
            <a:ext cx="100080" cy="100080"/>
          </a:xfrm>
          <a:prstGeom prst="roundRect">
            <a:avLst>
              <a:gd name="adj" fmla="val 0"/>
            </a:avLst>
          </a:prstGeom>
          <a:solidFill>
            <a:srgbClr val="7ba4af"/>
          </a:solidFill>
          <a:ln>
            <a:noFill/>
          </a:ln>
        </p:spPr>
        <p:style>
          <a:lnRef idx="0"/>
          <a:fillRef idx="0"/>
          <a:effectRef idx="0"/>
          <a:fontRef idx="minor"/>
        </p:style>
      </p:sp>
      <p:sp>
        <p:nvSpPr>
          <p:cNvPr id="423" name="CustomShape 146"/>
          <p:cNvSpPr/>
          <p:nvPr/>
        </p:nvSpPr>
        <p:spPr>
          <a:xfrm flipH="1">
            <a:off x="8260920" y="1775880"/>
            <a:ext cx="100080" cy="100080"/>
          </a:xfrm>
          <a:prstGeom prst="roundRect">
            <a:avLst>
              <a:gd name="adj" fmla="val 0"/>
            </a:avLst>
          </a:prstGeom>
          <a:solidFill>
            <a:srgbClr val="7ba4af"/>
          </a:solidFill>
          <a:ln>
            <a:noFill/>
          </a:ln>
        </p:spPr>
        <p:style>
          <a:lnRef idx="0"/>
          <a:fillRef idx="0"/>
          <a:effectRef idx="0"/>
          <a:fontRef idx="minor"/>
        </p:style>
      </p:sp>
      <p:sp>
        <p:nvSpPr>
          <p:cNvPr id="424" name="CustomShape 147"/>
          <p:cNvSpPr/>
          <p:nvPr/>
        </p:nvSpPr>
        <p:spPr>
          <a:xfrm flipH="1">
            <a:off x="8034120" y="1952640"/>
            <a:ext cx="100080" cy="100080"/>
          </a:xfrm>
          <a:prstGeom prst="roundRect">
            <a:avLst>
              <a:gd name="adj" fmla="val 0"/>
            </a:avLst>
          </a:prstGeom>
          <a:solidFill>
            <a:srgbClr val="9dd3e0"/>
          </a:solidFill>
          <a:ln>
            <a:noFill/>
          </a:ln>
        </p:spPr>
        <p:style>
          <a:lnRef idx="0"/>
          <a:fillRef idx="0"/>
          <a:effectRef idx="0"/>
          <a:fontRef idx="minor"/>
        </p:style>
      </p:sp>
      <p:sp>
        <p:nvSpPr>
          <p:cNvPr id="425" name="CustomShape 148"/>
          <p:cNvSpPr/>
          <p:nvPr/>
        </p:nvSpPr>
        <p:spPr>
          <a:xfrm flipH="1">
            <a:off x="7884720" y="1993680"/>
            <a:ext cx="100080" cy="100080"/>
          </a:xfrm>
          <a:prstGeom prst="roundRect">
            <a:avLst>
              <a:gd name="adj" fmla="val 0"/>
            </a:avLst>
          </a:prstGeom>
          <a:solidFill>
            <a:srgbClr val="7ba4af"/>
          </a:solidFill>
          <a:ln>
            <a:noFill/>
          </a:ln>
        </p:spPr>
        <p:style>
          <a:lnRef idx="0"/>
          <a:fillRef idx="0"/>
          <a:effectRef idx="0"/>
          <a:fontRef idx="minor"/>
        </p:style>
      </p:sp>
      <p:sp>
        <p:nvSpPr>
          <p:cNvPr id="426" name="CustomShape 149"/>
          <p:cNvSpPr/>
          <p:nvPr/>
        </p:nvSpPr>
        <p:spPr>
          <a:xfrm flipH="1">
            <a:off x="7972920" y="2521440"/>
            <a:ext cx="100080" cy="100080"/>
          </a:xfrm>
          <a:prstGeom prst="roundRect">
            <a:avLst>
              <a:gd name="adj" fmla="val 0"/>
            </a:avLst>
          </a:prstGeom>
          <a:solidFill>
            <a:srgbClr val="9dd3e0"/>
          </a:solidFill>
          <a:ln>
            <a:noFill/>
          </a:ln>
        </p:spPr>
        <p:style>
          <a:lnRef idx="0"/>
          <a:fillRef idx="0"/>
          <a:effectRef idx="0"/>
          <a:fontRef idx="minor"/>
        </p:style>
      </p:sp>
      <p:sp>
        <p:nvSpPr>
          <p:cNvPr id="427" name="CustomShape 150"/>
          <p:cNvSpPr/>
          <p:nvPr/>
        </p:nvSpPr>
        <p:spPr>
          <a:xfrm flipH="1">
            <a:off x="7683840" y="1993680"/>
            <a:ext cx="100080" cy="100080"/>
          </a:xfrm>
          <a:prstGeom prst="roundRect">
            <a:avLst>
              <a:gd name="adj" fmla="val 0"/>
            </a:avLst>
          </a:prstGeom>
          <a:solidFill>
            <a:srgbClr val="7ba4af"/>
          </a:solidFill>
          <a:ln>
            <a:noFill/>
          </a:ln>
        </p:spPr>
        <p:style>
          <a:lnRef idx="0"/>
          <a:fillRef idx="0"/>
          <a:effectRef idx="0"/>
          <a:fontRef idx="minor"/>
        </p:style>
      </p:sp>
      <p:sp>
        <p:nvSpPr>
          <p:cNvPr id="428" name="CustomShape 151"/>
          <p:cNvSpPr/>
          <p:nvPr/>
        </p:nvSpPr>
        <p:spPr>
          <a:xfrm flipH="1">
            <a:off x="7348320" y="1917000"/>
            <a:ext cx="100080" cy="100080"/>
          </a:xfrm>
          <a:prstGeom prst="roundRect">
            <a:avLst>
              <a:gd name="adj" fmla="val 0"/>
            </a:avLst>
          </a:prstGeom>
          <a:solidFill>
            <a:srgbClr val="9dd3e0"/>
          </a:solidFill>
          <a:ln>
            <a:noFill/>
          </a:ln>
        </p:spPr>
        <p:style>
          <a:lnRef idx="0"/>
          <a:fillRef idx="0"/>
          <a:effectRef idx="0"/>
          <a:fontRef idx="minor"/>
        </p:style>
      </p:sp>
      <p:sp>
        <p:nvSpPr>
          <p:cNvPr id="429" name="CustomShape 152"/>
          <p:cNvSpPr/>
          <p:nvPr/>
        </p:nvSpPr>
        <p:spPr>
          <a:xfrm flipH="1">
            <a:off x="7484040" y="1993680"/>
            <a:ext cx="100080" cy="100080"/>
          </a:xfrm>
          <a:prstGeom prst="roundRect">
            <a:avLst>
              <a:gd name="adj" fmla="val 0"/>
            </a:avLst>
          </a:prstGeom>
          <a:solidFill>
            <a:srgbClr val="7ba4af"/>
          </a:solidFill>
          <a:ln>
            <a:noFill/>
          </a:ln>
        </p:spPr>
        <p:style>
          <a:lnRef idx="0"/>
          <a:fillRef idx="0"/>
          <a:effectRef idx="0"/>
          <a:fontRef idx="minor"/>
        </p:style>
      </p:sp>
      <p:sp>
        <p:nvSpPr>
          <p:cNvPr id="430" name="CustomShape 153"/>
          <p:cNvSpPr/>
          <p:nvPr/>
        </p:nvSpPr>
        <p:spPr>
          <a:xfrm flipH="1">
            <a:off x="7655760" y="1810440"/>
            <a:ext cx="100080" cy="100080"/>
          </a:xfrm>
          <a:prstGeom prst="roundRect">
            <a:avLst>
              <a:gd name="adj" fmla="val 0"/>
            </a:avLst>
          </a:prstGeom>
          <a:solidFill>
            <a:srgbClr val="9dd3e0"/>
          </a:solidFill>
          <a:ln>
            <a:noFill/>
          </a:ln>
        </p:spPr>
        <p:style>
          <a:lnRef idx="0"/>
          <a:fillRef idx="0"/>
          <a:effectRef idx="0"/>
          <a:fontRef idx="minor"/>
        </p:style>
      </p:sp>
      <p:sp>
        <p:nvSpPr>
          <p:cNvPr id="431" name="CustomShape 154"/>
          <p:cNvSpPr/>
          <p:nvPr/>
        </p:nvSpPr>
        <p:spPr>
          <a:xfrm flipH="1">
            <a:off x="7219080" y="2022840"/>
            <a:ext cx="100080" cy="100080"/>
          </a:xfrm>
          <a:prstGeom prst="roundRect">
            <a:avLst>
              <a:gd name="adj" fmla="val 0"/>
            </a:avLst>
          </a:prstGeom>
          <a:solidFill>
            <a:srgbClr val="7ba4af"/>
          </a:solidFill>
          <a:ln>
            <a:noFill/>
          </a:ln>
        </p:spPr>
        <p:style>
          <a:lnRef idx="0"/>
          <a:fillRef idx="0"/>
          <a:effectRef idx="0"/>
          <a:fontRef idx="minor"/>
        </p:style>
      </p:sp>
      <p:sp>
        <p:nvSpPr>
          <p:cNvPr id="432" name="CustomShape 155"/>
          <p:cNvSpPr/>
          <p:nvPr/>
        </p:nvSpPr>
        <p:spPr>
          <a:xfrm flipH="1">
            <a:off x="7084080" y="1993680"/>
            <a:ext cx="100080" cy="100080"/>
          </a:xfrm>
          <a:prstGeom prst="roundRect">
            <a:avLst>
              <a:gd name="adj" fmla="val 0"/>
            </a:avLst>
          </a:prstGeom>
          <a:solidFill>
            <a:srgbClr val="7ba4af"/>
          </a:solidFill>
          <a:ln>
            <a:noFill/>
          </a:ln>
        </p:spPr>
        <p:style>
          <a:lnRef idx="0"/>
          <a:fillRef idx="0"/>
          <a:effectRef idx="0"/>
          <a:fontRef idx="minor"/>
        </p:style>
      </p:sp>
      <p:sp>
        <p:nvSpPr>
          <p:cNvPr id="433" name="CustomShape 156"/>
          <p:cNvSpPr/>
          <p:nvPr/>
        </p:nvSpPr>
        <p:spPr>
          <a:xfrm flipH="1">
            <a:off x="6832800" y="1965960"/>
            <a:ext cx="100080" cy="100080"/>
          </a:xfrm>
          <a:prstGeom prst="roundRect">
            <a:avLst>
              <a:gd name="adj" fmla="val 0"/>
            </a:avLst>
          </a:prstGeom>
          <a:solidFill>
            <a:srgbClr val="9dd3e0"/>
          </a:solidFill>
          <a:ln>
            <a:noFill/>
          </a:ln>
        </p:spPr>
        <p:style>
          <a:lnRef idx="0"/>
          <a:fillRef idx="0"/>
          <a:effectRef idx="0"/>
          <a:fontRef idx="minor"/>
        </p:style>
      </p:sp>
      <p:sp>
        <p:nvSpPr>
          <p:cNvPr id="434" name="CustomShape 157"/>
          <p:cNvSpPr/>
          <p:nvPr/>
        </p:nvSpPr>
        <p:spPr>
          <a:xfrm flipH="1">
            <a:off x="6951960" y="2080800"/>
            <a:ext cx="100080" cy="100080"/>
          </a:xfrm>
          <a:prstGeom prst="roundRect">
            <a:avLst>
              <a:gd name="adj" fmla="val 0"/>
            </a:avLst>
          </a:prstGeom>
          <a:solidFill>
            <a:srgbClr val="7ba4af"/>
          </a:solidFill>
          <a:ln>
            <a:noFill/>
          </a:ln>
        </p:spPr>
        <p:style>
          <a:lnRef idx="0"/>
          <a:fillRef idx="0"/>
          <a:effectRef idx="0"/>
          <a:fontRef idx="minor"/>
        </p:style>
      </p:sp>
      <p:sp>
        <p:nvSpPr>
          <p:cNvPr id="435" name="CustomShape 158"/>
          <p:cNvSpPr/>
          <p:nvPr/>
        </p:nvSpPr>
        <p:spPr>
          <a:xfrm flipH="1">
            <a:off x="8133120" y="2663280"/>
            <a:ext cx="100080" cy="100080"/>
          </a:xfrm>
          <a:prstGeom prst="roundRect">
            <a:avLst>
              <a:gd name="adj" fmla="val 0"/>
            </a:avLst>
          </a:prstGeom>
          <a:solidFill>
            <a:srgbClr val="9dd3e0"/>
          </a:solidFill>
          <a:ln>
            <a:noFill/>
          </a:ln>
        </p:spPr>
        <p:style>
          <a:lnRef idx="0"/>
          <a:fillRef idx="0"/>
          <a:effectRef idx="0"/>
          <a:fontRef idx="minor"/>
        </p:style>
      </p:sp>
      <p:sp>
        <p:nvSpPr>
          <p:cNvPr id="436" name="CustomShape 159"/>
          <p:cNvSpPr/>
          <p:nvPr/>
        </p:nvSpPr>
        <p:spPr>
          <a:xfrm flipH="1">
            <a:off x="7985520" y="2093040"/>
            <a:ext cx="100080" cy="100080"/>
          </a:xfrm>
          <a:prstGeom prst="roundRect">
            <a:avLst>
              <a:gd name="adj" fmla="val 0"/>
            </a:avLst>
          </a:prstGeom>
          <a:solidFill>
            <a:srgbClr val="7ba4af"/>
          </a:solidFill>
          <a:ln>
            <a:noFill/>
          </a:ln>
        </p:spPr>
        <p:style>
          <a:lnRef idx="0"/>
          <a:fillRef idx="0"/>
          <a:effectRef idx="0"/>
          <a:fontRef idx="minor"/>
        </p:style>
      </p:sp>
      <p:sp>
        <p:nvSpPr>
          <p:cNvPr id="437" name="CustomShape 160"/>
          <p:cNvSpPr/>
          <p:nvPr/>
        </p:nvSpPr>
        <p:spPr>
          <a:xfrm flipH="1">
            <a:off x="7708320" y="2468160"/>
            <a:ext cx="100080" cy="100080"/>
          </a:xfrm>
          <a:prstGeom prst="roundRect">
            <a:avLst>
              <a:gd name="adj" fmla="val 0"/>
            </a:avLst>
          </a:prstGeom>
          <a:solidFill>
            <a:srgbClr val="9dd3e0"/>
          </a:solidFill>
          <a:ln>
            <a:noFill/>
          </a:ln>
        </p:spPr>
        <p:style>
          <a:lnRef idx="0"/>
          <a:fillRef idx="0"/>
          <a:effectRef idx="0"/>
          <a:fontRef idx="minor"/>
        </p:style>
      </p:sp>
      <p:sp>
        <p:nvSpPr>
          <p:cNvPr id="438" name="CustomShape 161"/>
          <p:cNvSpPr/>
          <p:nvPr/>
        </p:nvSpPr>
        <p:spPr>
          <a:xfrm flipH="1">
            <a:off x="7589160" y="2454480"/>
            <a:ext cx="100080" cy="100080"/>
          </a:xfrm>
          <a:prstGeom prst="roundRect">
            <a:avLst>
              <a:gd name="adj" fmla="val 0"/>
            </a:avLst>
          </a:prstGeom>
          <a:solidFill>
            <a:srgbClr val="9dd3e0"/>
          </a:solidFill>
          <a:ln>
            <a:noFill/>
          </a:ln>
        </p:spPr>
        <p:style>
          <a:lnRef idx="0"/>
          <a:fillRef idx="0"/>
          <a:effectRef idx="0"/>
          <a:fontRef idx="minor"/>
        </p:style>
      </p:sp>
      <p:sp>
        <p:nvSpPr>
          <p:cNvPr id="439" name="CustomShape 162"/>
          <p:cNvSpPr/>
          <p:nvPr/>
        </p:nvSpPr>
        <p:spPr>
          <a:xfrm flipH="1">
            <a:off x="7083000" y="2646720"/>
            <a:ext cx="100080" cy="100080"/>
          </a:xfrm>
          <a:prstGeom prst="roundRect">
            <a:avLst>
              <a:gd name="adj" fmla="val 0"/>
            </a:avLst>
          </a:prstGeom>
          <a:solidFill>
            <a:srgbClr val="7ba4af"/>
          </a:solidFill>
          <a:ln>
            <a:noFill/>
          </a:ln>
        </p:spPr>
        <p:style>
          <a:lnRef idx="0"/>
          <a:fillRef idx="0"/>
          <a:effectRef idx="0"/>
          <a:fontRef idx="minor"/>
        </p:style>
      </p:sp>
      <p:sp>
        <p:nvSpPr>
          <p:cNvPr id="440" name="CustomShape 163"/>
          <p:cNvSpPr/>
          <p:nvPr/>
        </p:nvSpPr>
        <p:spPr>
          <a:xfrm flipH="1">
            <a:off x="6804000" y="2374200"/>
            <a:ext cx="100080" cy="100080"/>
          </a:xfrm>
          <a:prstGeom prst="roundRect">
            <a:avLst>
              <a:gd name="adj" fmla="val 0"/>
            </a:avLst>
          </a:prstGeom>
          <a:solidFill>
            <a:srgbClr val="9dd3e0"/>
          </a:solidFill>
          <a:ln>
            <a:noFill/>
          </a:ln>
        </p:spPr>
        <p:style>
          <a:lnRef idx="0"/>
          <a:fillRef idx="0"/>
          <a:effectRef idx="0"/>
          <a:fontRef idx="minor"/>
        </p:style>
      </p:sp>
      <p:sp>
        <p:nvSpPr>
          <p:cNvPr id="441" name="CustomShape 164"/>
          <p:cNvSpPr/>
          <p:nvPr/>
        </p:nvSpPr>
        <p:spPr>
          <a:xfrm flipH="1">
            <a:off x="6674040" y="1974240"/>
            <a:ext cx="100080" cy="100080"/>
          </a:xfrm>
          <a:prstGeom prst="roundRect">
            <a:avLst>
              <a:gd name="adj" fmla="val 0"/>
            </a:avLst>
          </a:prstGeom>
          <a:solidFill>
            <a:srgbClr val="7ba4af"/>
          </a:solidFill>
          <a:ln>
            <a:noFill/>
          </a:ln>
        </p:spPr>
        <p:style>
          <a:lnRef idx="0"/>
          <a:fillRef idx="0"/>
          <a:effectRef idx="0"/>
          <a:fontRef idx="minor"/>
        </p:style>
      </p:sp>
      <p:sp>
        <p:nvSpPr>
          <p:cNvPr id="442" name="CustomShape 165"/>
          <p:cNvSpPr/>
          <p:nvPr/>
        </p:nvSpPr>
        <p:spPr>
          <a:xfrm flipH="1">
            <a:off x="7273080" y="2177280"/>
            <a:ext cx="100080" cy="100080"/>
          </a:xfrm>
          <a:prstGeom prst="roundRect">
            <a:avLst>
              <a:gd name="adj" fmla="val 0"/>
            </a:avLst>
          </a:prstGeom>
          <a:solidFill>
            <a:srgbClr val="9dd3e0"/>
          </a:solidFill>
          <a:ln>
            <a:noFill/>
          </a:ln>
        </p:spPr>
        <p:style>
          <a:lnRef idx="0"/>
          <a:fillRef idx="0"/>
          <a:effectRef idx="0"/>
          <a:fontRef idx="minor"/>
        </p:style>
      </p:sp>
      <p:sp>
        <p:nvSpPr>
          <p:cNvPr id="443" name="CustomShape 166"/>
          <p:cNvSpPr/>
          <p:nvPr/>
        </p:nvSpPr>
        <p:spPr>
          <a:xfrm flipH="1">
            <a:off x="7102440" y="2095920"/>
            <a:ext cx="100080" cy="100080"/>
          </a:xfrm>
          <a:prstGeom prst="roundRect">
            <a:avLst>
              <a:gd name="adj" fmla="val 0"/>
            </a:avLst>
          </a:prstGeom>
          <a:solidFill>
            <a:srgbClr val="7ba4af"/>
          </a:solidFill>
          <a:ln>
            <a:noFill/>
          </a:ln>
        </p:spPr>
        <p:style>
          <a:lnRef idx="0"/>
          <a:fillRef idx="0"/>
          <a:effectRef idx="0"/>
          <a:fontRef idx="minor"/>
        </p:style>
      </p:sp>
      <p:sp>
        <p:nvSpPr>
          <p:cNvPr id="444" name="CustomShape 167"/>
          <p:cNvSpPr/>
          <p:nvPr/>
        </p:nvSpPr>
        <p:spPr>
          <a:xfrm flipH="1">
            <a:off x="7860240" y="2143440"/>
            <a:ext cx="100080" cy="100080"/>
          </a:xfrm>
          <a:prstGeom prst="roundRect">
            <a:avLst>
              <a:gd name="adj" fmla="val 0"/>
            </a:avLst>
          </a:prstGeom>
          <a:solidFill>
            <a:srgbClr val="7ba4af"/>
          </a:solidFill>
          <a:ln>
            <a:noFill/>
          </a:ln>
        </p:spPr>
        <p:style>
          <a:lnRef idx="0"/>
          <a:fillRef idx="0"/>
          <a:effectRef idx="0"/>
          <a:fontRef idx="minor"/>
        </p:style>
      </p:sp>
      <p:sp>
        <p:nvSpPr>
          <p:cNvPr id="445" name="CustomShape 168"/>
          <p:cNvSpPr/>
          <p:nvPr/>
        </p:nvSpPr>
        <p:spPr>
          <a:xfrm flipH="1">
            <a:off x="7851600" y="2571840"/>
            <a:ext cx="100080" cy="100080"/>
          </a:xfrm>
          <a:prstGeom prst="roundRect">
            <a:avLst>
              <a:gd name="adj" fmla="val 0"/>
            </a:avLst>
          </a:prstGeom>
          <a:solidFill>
            <a:srgbClr val="9dd3e0"/>
          </a:solidFill>
          <a:ln>
            <a:noFill/>
          </a:ln>
        </p:spPr>
        <p:style>
          <a:lnRef idx="0"/>
          <a:fillRef idx="0"/>
          <a:effectRef idx="0"/>
          <a:fontRef idx="minor"/>
        </p:style>
      </p:sp>
      <p:sp>
        <p:nvSpPr>
          <p:cNvPr id="446" name="CustomShape 169"/>
          <p:cNvSpPr/>
          <p:nvPr/>
        </p:nvSpPr>
        <p:spPr>
          <a:xfrm flipH="1">
            <a:off x="7760520" y="2265480"/>
            <a:ext cx="100080" cy="100080"/>
          </a:xfrm>
          <a:prstGeom prst="roundRect">
            <a:avLst>
              <a:gd name="adj" fmla="val 0"/>
            </a:avLst>
          </a:prstGeom>
          <a:solidFill>
            <a:srgbClr val="7ba4af"/>
          </a:solidFill>
          <a:ln>
            <a:noFill/>
          </a:ln>
        </p:spPr>
        <p:style>
          <a:lnRef idx="0"/>
          <a:fillRef idx="0"/>
          <a:effectRef idx="0"/>
          <a:fontRef idx="minor"/>
        </p:style>
      </p:sp>
      <p:sp>
        <p:nvSpPr>
          <p:cNvPr id="447" name="CustomShape 170"/>
          <p:cNvSpPr/>
          <p:nvPr/>
        </p:nvSpPr>
        <p:spPr>
          <a:xfrm flipH="1">
            <a:off x="7649280" y="2125800"/>
            <a:ext cx="100080" cy="100080"/>
          </a:xfrm>
          <a:prstGeom prst="roundRect">
            <a:avLst>
              <a:gd name="adj" fmla="val 0"/>
            </a:avLst>
          </a:prstGeom>
          <a:solidFill>
            <a:srgbClr val="7ba4af"/>
          </a:solidFill>
          <a:ln>
            <a:noFill/>
          </a:ln>
        </p:spPr>
        <p:style>
          <a:lnRef idx="0"/>
          <a:fillRef idx="0"/>
          <a:effectRef idx="0"/>
          <a:fontRef idx="minor"/>
        </p:style>
      </p:sp>
      <p:sp>
        <p:nvSpPr>
          <p:cNvPr id="448" name="CustomShape 171"/>
          <p:cNvSpPr/>
          <p:nvPr/>
        </p:nvSpPr>
        <p:spPr>
          <a:xfrm flipH="1">
            <a:off x="6710760" y="2174400"/>
            <a:ext cx="100080" cy="100080"/>
          </a:xfrm>
          <a:prstGeom prst="roundRect">
            <a:avLst>
              <a:gd name="adj" fmla="val 0"/>
            </a:avLst>
          </a:prstGeom>
          <a:solidFill>
            <a:srgbClr val="9dd3e0"/>
          </a:solidFill>
          <a:ln>
            <a:noFill/>
          </a:ln>
        </p:spPr>
        <p:style>
          <a:lnRef idx="0"/>
          <a:fillRef idx="0"/>
          <a:effectRef idx="0"/>
          <a:fontRef idx="minor"/>
        </p:style>
      </p:sp>
      <p:sp>
        <p:nvSpPr>
          <p:cNvPr id="449" name="CustomShape 172"/>
          <p:cNvSpPr/>
          <p:nvPr/>
        </p:nvSpPr>
        <p:spPr>
          <a:xfrm flipH="1">
            <a:off x="7484040" y="2193480"/>
            <a:ext cx="100080" cy="100080"/>
          </a:xfrm>
          <a:prstGeom prst="roundRect">
            <a:avLst>
              <a:gd name="adj" fmla="val 0"/>
            </a:avLst>
          </a:prstGeom>
          <a:solidFill>
            <a:srgbClr val="7ba4af"/>
          </a:solidFill>
          <a:ln>
            <a:noFill/>
          </a:ln>
        </p:spPr>
        <p:style>
          <a:lnRef idx="0"/>
          <a:fillRef idx="0"/>
          <a:effectRef idx="0"/>
          <a:fontRef idx="minor"/>
        </p:style>
      </p:sp>
      <p:sp>
        <p:nvSpPr>
          <p:cNvPr id="450" name="CustomShape 173"/>
          <p:cNvSpPr/>
          <p:nvPr/>
        </p:nvSpPr>
        <p:spPr>
          <a:xfrm flipH="1">
            <a:off x="7330680" y="2300760"/>
            <a:ext cx="100080" cy="100080"/>
          </a:xfrm>
          <a:prstGeom prst="roundRect">
            <a:avLst>
              <a:gd name="adj" fmla="val 0"/>
            </a:avLst>
          </a:prstGeom>
          <a:solidFill>
            <a:srgbClr val="9dd3e0"/>
          </a:solidFill>
          <a:ln>
            <a:noFill/>
          </a:ln>
        </p:spPr>
        <p:style>
          <a:lnRef idx="0"/>
          <a:fillRef idx="0"/>
          <a:effectRef idx="0"/>
          <a:fontRef idx="minor"/>
        </p:style>
      </p:sp>
      <p:sp>
        <p:nvSpPr>
          <p:cNvPr id="451" name="CustomShape 174"/>
          <p:cNvSpPr/>
          <p:nvPr/>
        </p:nvSpPr>
        <p:spPr>
          <a:xfrm flipH="1">
            <a:off x="6933240" y="2375280"/>
            <a:ext cx="100080" cy="100080"/>
          </a:xfrm>
          <a:prstGeom prst="roundRect">
            <a:avLst>
              <a:gd name="adj" fmla="val 0"/>
            </a:avLst>
          </a:prstGeom>
          <a:solidFill>
            <a:srgbClr val="7ba4af"/>
          </a:solidFill>
          <a:ln>
            <a:noFill/>
          </a:ln>
        </p:spPr>
        <p:style>
          <a:lnRef idx="0"/>
          <a:fillRef idx="0"/>
          <a:effectRef idx="0"/>
          <a:fontRef idx="minor"/>
        </p:style>
      </p:sp>
      <p:sp>
        <p:nvSpPr>
          <p:cNvPr id="452" name="CustomShape 175"/>
          <p:cNvSpPr/>
          <p:nvPr/>
        </p:nvSpPr>
        <p:spPr>
          <a:xfrm flipH="1">
            <a:off x="7164720" y="2251800"/>
            <a:ext cx="100080" cy="100080"/>
          </a:xfrm>
          <a:prstGeom prst="roundRect">
            <a:avLst>
              <a:gd name="adj" fmla="val 0"/>
            </a:avLst>
          </a:prstGeom>
          <a:solidFill>
            <a:srgbClr val="9dd3e0"/>
          </a:solidFill>
          <a:ln>
            <a:noFill/>
          </a:ln>
        </p:spPr>
        <p:style>
          <a:lnRef idx="0"/>
          <a:fillRef idx="0"/>
          <a:effectRef idx="0"/>
          <a:fontRef idx="minor"/>
        </p:style>
      </p:sp>
      <p:sp>
        <p:nvSpPr>
          <p:cNvPr id="453" name="CustomShape 176"/>
          <p:cNvSpPr/>
          <p:nvPr/>
        </p:nvSpPr>
        <p:spPr>
          <a:xfrm flipH="1">
            <a:off x="7033680" y="2267280"/>
            <a:ext cx="100080" cy="100080"/>
          </a:xfrm>
          <a:prstGeom prst="roundRect">
            <a:avLst>
              <a:gd name="adj" fmla="val 0"/>
            </a:avLst>
          </a:prstGeom>
          <a:solidFill>
            <a:srgbClr val="7ba4af"/>
          </a:solidFill>
          <a:ln>
            <a:noFill/>
          </a:ln>
        </p:spPr>
        <p:style>
          <a:lnRef idx="0"/>
          <a:fillRef idx="0"/>
          <a:effectRef idx="0"/>
          <a:fontRef idx="minor"/>
        </p:style>
      </p:sp>
      <p:sp>
        <p:nvSpPr>
          <p:cNvPr id="454" name="CustomShape 177"/>
          <p:cNvSpPr/>
          <p:nvPr/>
        </p:nvSpPr>
        <p:spPr>
          <a:xfrm flipH="1">
            <a:off x="6872400" y="2248200"/>
            <a:ext cx="100080" cy="100080"/>
          </a:xfrm>
          <a:prstGeom prst="roundRect">
            <a:avLst>
              <a:gd name="adj" fmla="val 0"/>
            </a:avLst>
          </a:prstGeom>
          <a:solidFill>
            <a:srgbClr val="9dd3e0"/>
          </a:solidFill>
          <a:ln>
            <a:noFill/>
          </a:ln>
        </p:spPr>
        <p:style>
          <a:lnRef idx="0"/>
          <a:fillRef idx="0"/>
          <a:effectRef idx="0"/>
          <a:fontRef idx="minor"/>
        </p:style>
      </p:sp>
      <p:sp>
        <p:nvSpPr>
          <p:cNvPr id="455" name="CustomShape 178"/>
          <p:cNvSpPr/>
          <p:nvPr/>
        </p:nvSpPr>
        <p:spPr>
          <a:xfrm flipH="1">
            <a:off x="8026560" y="2399760"/>
            <a:ext cx="100080" cy="100080"/>
          </a:xfrm>
          <a:prstGeom prst="roundRect">
            <a:avLst>
              <a:gd name="adj" fmla="val 0"/>
            </a:avLst>
          </a:prstGeom>
          <a:solidFill>
            <a:srgbClr val="9dd3e0"/>
          </a:solidFill>
          <a:ln>
            <a:noFill/>
          </a:ln>
        </p:spPr>
        <p:style>
          <a:lnRef idx="0"/>
          <a:fillRef idx="0"/>
          <a:effectRef idx="0"/>
          <a:fontRef idx="minor"/>
        </p:style>
      </p:sp>
      <p:sp>
        <p:nvSpPr>
          <p:cNvPr id="456" name="CustomShape 179"/>
          <p:cNvSpPr/>
          <p:nvPr/>
        </p:nvSpPr>
        <p:spPr>
          <a:xfrm flipH="1">
            <a:off x="8064720" y="2255040"/>
            <a:ext cx="100080" cy="100080"/>
          </a:xfrm>
          <a:prstGeom prst="roundRect">
            <a:avLst>
              <a:gd name="adj" fmla="val 0"/>
            </a:avLst>
          </a:prstGeom>
          <a:solidFill>
            <a:srgbClr val="7ba4af"/>
          </a:solidFill>
          <a:ln>
            <a:noFill/>
          </a:ln>
        </p:spPr>
        <p:style>
          <a:lnRef idx="0"/>
          <a:fillRef idx="0"/>
          <a:effectRef idx="0"/>
          <a:fontRef idx="minor"/>
        </p:style>
      </p:sp>
      <p:sp>
        <p:nvSpPr>
          <p:cNvPr id="457" name="CustomShape 180"/>
          <p:cNvSpPr/>
          <p:nvPr/>
        </p:nvSpPr>
        <p:spPr>
          <a:xfrm flipH="1">
            <a:off x="7832160" y="2397240"/>
            <a:ext cx="100080" cy="100080"/>
          </a:xfrm>
          <a:prstGeom prst="roundRect">
            <a:avLst>
              <a:gd name="adj" fmla="val 0"/>
            </a:avLst>
          </a:prstGeom>
          <a:solidFill>
            <a:srgbClr val="9dd3e0"/>
          </a:solidFill>
          <a:ln>
            <a:noFill/>
          </a:ln>
        </p:spPr>
        <p:style>
          <a:lnRef idx="0"/>
          <a:fillRef idx="0"/>
          <a:effectRef idx="0"/>
          <a:fontRef idx="minor"/>
        </p:style>
      </p:sp>
      <p:sp>
        <p:nvSpPr>
          <p:cNvPr id="458" name="CustomShape 181"/>
          <p:cNvSpPr/>
          <p:nvPr/>
        </p:nvSpPr>
        <p:spPr>
          <a:xfrm flipH="1">
            <a:off x="7530840" y="2603520"/>
            <a:ext cx="100080" cy="100080"/>
          </a:xfrm>
          <a:prstGeom prst="roundRect">
            <a:avLst>
              <a:gd name="adj" fmla="val 0"/>
            </a:avLst>
          </a:prstGeom>
          <a:solidFill>
            <a:srgbClr val="9dd3e0"/>
          </a:solidFill>
          <a:ln>
            <a:noFill/>
          </a:ln>
        </p:spPr>
        <p:style>
          <a:lnRef idx="0"/>
          <a:fillRef idx="0"/>
          <a:effectRef idx="0"/>
          <a:fontRef idx="minor"/>
        </p:style>
      </p:sp>
      <p:sp>
        <p:nvSpPr>
          <p:cNvPr id="459" name="CustomShape 182"/>
          <p:cNvSpPr/>
          <p:nvPr/>
        </p:nvSpPr>
        <p:spPr>
          <a:xfrm flipH="1">
            <a:off x="7598880" y="2325240"/>
            <a:ext cx="100080" cy="100080"/>
          </a:xfrm>
          <a:prstGeom prst="roundRect">
            <a:avLst>
              <a:gd name="adj" fmla="val 0"/>
            </a:avLst>
          </a:prstGeom>
          <a:solidFill>
            <a:srgbClr val="7ba4af"/>
          </a:solidFill>
          <a:ln>
            <a:noFill/>
          </a:ln>
        </p:spPr>
        <p:style>
          <a:lnRef idx="0"/>
          <a:fillRef idx="0"/>
          <a:effectRef idx="0"/>
          <a:fontRef idx="minor"/>
        </p:style>
      </p:sp>
      <p:sp>
        <p:nvSpPr>
          <p:cNvPr id="460" name="CustomShape 183"/>
          <p:cNvSpPr/>
          <p:nvPr/>
        </p:nvSpPr>
        <p:spPr>
          <a:xfrm flipH="1">
            <a:off x="7427520" y="2486520"/>
            <a:ext cx="100080" cy="100080"/>
          </a:xfrm>
          <a:prstGeom prst="roundRect">
            <a:avLst>
              <a:gd name="adj" fmla="val 0"/>
            </a:avLst>
          </a:prstGeom>
          <a:solidFill>
            <a:srgbClr val="9dd3e0"/>
          </a:solidFill>
          <a:ln>
            <a:noFill/>
          </a:ln>
        </p:spPr>
        <p:style>
          <a:lnRef idx="0"/>
          <a:fillRef idx="0"/>
          <a:effectRef idx="0"/>
          <a:fontRef idx="minor"/>
        </p:style>
      </p:sp>
      <p:sp>
        <p:nvSpPr>
          <p:cNvPr id="461" name="CustomShape 184"/>
          <p:cNvSpPr/>
          <p:nvPr/>
        </p:nvSpPr>
        <p:spPr>
          <a:xfrm flipH="1">
            <a:off x="7434000" y="2343240"/>
            <a:ext cx="100080" cy="100080"/>
          </a:xfrm>
          <a:prstGeom prst="roundRect">
            <a:avLst>
              <a:gd name="adj" fmla="val 0"/>
            </a:avLst>
          </a:prstGeom>
          <a:solidFill>
            <a:srgbClr val="7ba4af"/>
          </a:solidFill>
          <a:ln>
            <a:noFill/>
          </a:ln>
        </p:spPr>
        <p:style>
          <a:lnRef idx="0"/>
          <a:fillRef idx="0"/>
          <a:effectRef idx="0"/>
          <a:fontRef idx="minor"/>
        </p:style>
      </p:sp>
      <p:sp>
        <p:nvSpPr>
          <p:cNvPr id="462" name="CustomShape 185"/>
          <p:cNvSpPr/>
          <p:nvPr/>
        </p:nvSpPr>
        <p:spPr>
          <a:xfrm flipH="1">
            <a:off x="7260840" y="2386440"/>
            <a:ext cx="100080" cy="100080"/>
          </a:xfrm>
          <a:prstGeom prst="roundRect">
            <a:avLst>
              <a:gd name="adj" fmla="val 0"/>
            </a:avLst>
          </a:prstGeom>
          <a:solidFill>
            <a:srgbClr val="7ba4af"/>
          </a:solidFill>
          <a:ln>
            <a:noFill/>
          </a:ln>
        </p:spPr>
        <p:style>
          <a:lnRef idx="0"/>
          <a:fillRef idx="0"/>
          <a:effectRef idx="0"/>
          <a:fontRef idx="minor"/>
        </p:style>
      </p:sp>
      <p:sp>
        <p:nvSpPr>
          <p:cNvPr id="463" name="CustomShape 186"/>
          <p:cNvSpPr/>
          <p:nvPr/>
        </p:nvSpPr>
        <p:spPr>
          <a:xfrm flipH="1">
            <a:off x="7084440" y="2393640"/>
            <a:ext cx="100080" cy="100080"/>
          </a:xfrm>
          <a:prstGeom prst="roundRect">
            <a:avLst>
              <a:gd name="adj" fmla="val 0"/>
            </a:avLst>
          </a:prstGeom>
          <a:solidFill>
            <a:srgbClr val="7ba4af"/>
          </a:solidFill>
          <a:ln>
            <a:noFill/>
          </a:ln>
        </p:spPr>
        <p:style>
          <a:lnRef idx="0"/>
          <a:fillRef idx="0"/>
          <a:effectRef idx="0"/>
          <a:fontRef idx="minor"/>
        </p:style>
      </p:sp>
      <p:sp>
        <p:nvSpPr>
          <p:cNvPr id="464" name="CustomShape 187"/>
          <p:cNvSpPr/>
          <p:nvPr/>
        </p:nvSpPr>
        <p:spPr>
          <a:xfrm>
            <a:off x="8315280" y="3132000"/>
            <a:ext cx="100800" cy="100080"/>
          </a:xfrm>
          <a:prstGeom prst="roundRect">
            <a:avLst>
              <a:gd name="adj" fmla="val 0"/>
            </a:avLst>
          </a:prstGeom>
          <a:solidFill>
            <a:srgbClr val="ed7c09"/>
          </a:solidFill>
          <a:ln>
            <a:noFill/>
          </a:ln>
        </p:spPr>
        <p:style>
          <a:lnRef idx="0"/>
          <a:fillRef idx="0"/>
          <a:effectRef idx="0"/>
          <a:fontRef idx="minor"/>
        </p:style>
      </p:sp>
      <p:sp>
        <p:nvSpPr>
          <p:cNvPr id="465" name="CustomShape 188"/>
          <p:cNvSpPr/>
          <p:nvPr/>
        </p:nvSpPr>
        <p:spPr>
          <a:xfrm>
            <a:off x="8214840" y="3132000"/>
            <a:ext cx="100800" cy="100080"/>
          </a:xfrm>
          <a:prstGeom prst="roundRect">
            <a:avLst>
              <a:gd name="adj" fmla="val 0"/>
            </a:avLst>
          </a:prstGeom>
          <a:solidFill>
            <a:srgbClr val="f29949"/>
          </a:solidFill>
          <a:ln>
            <a:noFill/>
          </a:ln>
        </p:spPr>
        <p:style>
          <a:lnRef idx="0"/>
          <a:fillRef idx="0"/>
          <a:effectRef idx="0"/>
          <a:fontRef idx="minor"/>
        </p:style>
      </p:sp>
      <p:sp>
        <p:nvSpPr>
          <p:cNvPr id="466" name="CustomShape 189"/>
          <p:cNvSpPr/>
          <p:nvPr/>
        </p:nvSpPr>
        <p:spPr>
          <a:xfrm>
            <a:off x="8115480" y="3132000"/>
            <a:ext cx="100800" cy="100080"/>
          </a:xfrm>
          <a:prstGeom prst="roundRect">
            <a:avLst>
              <a:gd name="adj" fmla="val 0"/>
            </a:avLst>
          </a:prstGeom>
          <a:solidFill>
            <a:srgbClr val="ed7c09"/>
          </a:solidFill>
          <a:ln>
            <a:noFill/>
          </a:ln>
        </p:spPr>
        <p:style>
          <a:lnRef idx="0"/>
          <a:fillRef idx="0"/>
          <a:effectRef idx="0"/>
          <a:fontRef idx="minor"/>
        </p:style>
      </p:sp>
      <p:sp>
        <p:nvSpPr>
          <p:cNvPr id="467" name="CustomShape 190"/>
          <p:cNvSpPr/>
          <p:nvPr/>
        </p:nvSpPr>
        <p:spPr>
          <a:xfrm>
            <a:off x="8015040" y="3132000"/>
            <a:ext cx="100800" cy="100080"/>
          </a:xfrm>
          <a:prstGeom prst="roundRect">
            <a:avLst>
              <a:gd name="adj" fmla="val 0"/>
            </a:avLst>
          </a:prstGeom>
          <a:solidFill>
            <a:srgbClr val="f29949"/>
          </a:solidFill>
          <a:ln>
            <a:noFill/>
          </a:ln>
        </p:spPr>
        <p:style>
          <a:lnRef idx="0"/>
          <a:fillRef idx="0"/>
          <a:effectRef idx="0"/>
          <a:fontRef idx="minor"/>
        </p:style>
      </p:sp>
      <p:sp>
        <p:nvSpPr>
          <p:cNvPr id="468" name="CustomShape 191"/>
          <p:cNvSpPr/>
          <p:nvPr/>
        </p:nvSpPr>
        <p:spPr>
          <a:xfrm>
            <a:off x="7914240" y="3132000"/>
            <a:ext cx="100800" cy="100080"/>
          </a:xfrm>
          <a:prstGeom prst="roundRect">
            <a:avLst>
              <a:gd name="adj" fmla="val 0"/>
            </a:avLst>
          </a:prstGeom>
          <a:solidFill>
            <a:srgbClr val="ed7c09"/>
          </a:solidFill>
          <a:ln>
            <a:noFill/>
          </a:ln>
        </p:spPr>
        <p:style>
          <a:lnRef idx="0"/>
          <a:fillRef idx="0"/>
          <a:effectRef idx="0"/>
          <a:fontRef idx="minor"/>
        </p:style>
      </p:sp>
      <p:sp>
        <p:nvSpPr>
          <p:cNvPr id="469" name="CustomShape 192"/>
          <p:cNvSpPr/>
          <p:nvPr/>
        </p:nvSpPr>
        <p:spPr>
          <a:xfrm>
            <a:off x="8315640" y="3231720"/>
            <a:ext cx="100800" cy="100080"/>
          </a:xfrm>
          <a:prstGeom prst="roundRect">
            <a:avLst>
              <a:gd name="adj" fmla="val 0"/>
            </a:avLst>
          </a:prstGeom>
          <a:solidFill>
            <a:srgbClr val="f29949"/>
          </a:solidFill>
          <a:ln>
            <a:noFill/>
          </a:ln>
        </p:spPr>
        <p:style>
          <a:lnRef idx="0"/>
          <a:fillRef idx="0"/>
          <a:effectRef idx="0"/>
          <a:fontRef idx="minor"/>
        </p:style>
      </p:sp>
      <p:sp>
        <p:nvSpPr>
          <p:cNvPr id="470" name="CustomShape 193"/>
          <p:cNvSpPr/>
          <p:nvPr/>
        </p:nvSpPr>
        <p:spPr>
          <a:xfrm>
            <a:off x="8216280" y="3231720"/>
            <a:ext cx="100800" cy="100080"/>
          </a:xfrm>
          <a:prstGeom prst="roundRect">
            <a:avLst>
              <a:gd name="adj" fmla="val 0"/>
            </a:avLst>
          </a:prstGeom>
          <a:solidFill>
            <a:srgbClr val="ed7c09"/>
          </a:solidFill>
          <a:ln>
            <a:noFill/>
          </a:ln>
        </p:spPr>
        <p:style>
          <a:lnRef idx="0"/>
          <a:fillRef idx="0"/>
          <a:effectRef idx="0"/>
          <a:fontRef idx="minor"/>
        </p:style>
      </p:sp>
      <p:sp>
        <p:nvSpPr>
          <p:cNvPr id="471" name="CustomShape 194"/>
          <p:cNvSpPr/>
          <p:nvPr/>
        </p:nvSpPr>
        <p:spPr>
          <a:xfrm>
            <a:off x="8115840" y="3231720"/>
            <a:ext cx="100800" cy="100080"/>
          </a:xfrm>
          <a:prstGeom prst="roundRect">
            <a:avLst>
              <a:gd name="adj" fmla="val 0"/>
            </a:avLst>
          </a:prstGeom>
          <a:solidFill>
            <a:srgbClr val="f29949"/>
          </a:solidFill>
          <a:ln>
            <a:noFill/>
          </a:ln>
        </p:spPr>
        <p:style>
          <a:lnRef idx="0"/>
          <a:fillRef idx="0"/>
          <a:effectRef idx="0"/>
          <a:fontRef idx="minor"/>
        </p:style>
      </p:sp>
      <p:sp>
        <p:nvSpPr>
          <p:cNvPr id="472" name="CustomShape 195"/>
          <p:cNvSpPr/>
          <p:nvPr/>
        </p:nvSpPr>
        <p:spPr>
          <a:xfrm>
            <a:off x="8015040" y="3231720"/>
            <a:ext cx="100800" cy="100080"/>
          </a:xfrm>
          <a:prstGeom prst="roundRect">
            <a:avLst>
              <a:gd name="adj" fmla="val 0"/>
            </a:avLst>
          </a:prstGeom>
          <a:solidFill>
            <a:srgbClr val="ed7c09"/>
          </a:solidFill>
          <a:ln>
            <a:noFill/>
          </a:ln>
        </p:spPr>
        <p:style>
          <a:lnRef idx="0"/>
          <a:fillRef idx="0"/>
          <a:effectRef idx="0"/>
          <a:fontRef idx="minor"/>
        </p:style>
      </p:sp>
      <p:sp>
        <p:nvSpPr>
          <p:cNvPr id="473" name="CustomShape 196"/>
          <p:cNvSpPr/>
          <p:nvPr/>
        </p:nvSpPr>
        <p:spPr>
          <a:xfrm>
            <a:off x="7914600" y="3231720"/>
            <a:ext cx="100800" cy="100080"/>
          </a:xfrm>
          <a:prstGeom prst="roundRect">
            <a:avLst>
              <a:gd name="adj" fmla="val 0"/>
            </a:avLst>
          </a:prstGeom>
          <a:solidFill>
            <a:srgbClr val="f29949"/>
          </a:solidFill>
          <a:ln>
            <a:noFill/>
          </a:ln>
        </p:spPr>
        <p:style>
          <a:lnRef idx="0"/>
          <a:fillRef idx="0"/>
          <a:effectRef idx="0"/>
          <a:fontRef idx="minor"/>
        </p:style>
      </p:sp>
      <p:sp>
        <p:nvSpPr>
          <p:cNvPr id="474" name="CustomShape 197"/>
          <p:cNvSpPr/>
          <p:nvPr/>
        </p:nvSpPr>
        <p:spPr>
          <a:xfrm>
            <a:off x="8315280" y="3332160"/>
            <a:ext cx="100800" cy="100080"/>
          </a:xfrm>
          <a:prstGeom prst="roundRect">
            <a:avLst>
              <a:gd name="adj" fmla="val 0"/>
            </a:avLst>
          </a:prstGeom>
          <a:solidFill>
            <a:srgbClr val="ed7c09"/>
          </a:solidFill>
          <a:ln>
            <a:noFill/>
          </a:ln>
        </p:spPr>
        <p:style>
          <a:lnRef idx="0"/>
          <a:fillRef idx="0"/>
          <a:effectRef idx="0"/>
          <a:fontRef idx="minor"/>
        </p:style>
      </p:sp>
      <p:sp>
        <p:nvSpPr>
          <p:cNvPr id="475" name="CustomShape 198"/>
          <p:cNvSpPr/>
          <p:nvPr/>
        </p:nvSpPr>
        <p:spPr>
          <a:xfrm>
            <a:off x="8214840" y="3332160"/>
            <a:ext cx="100800" cy="100080"/>
          </a:xfrm>
          <a:prstGeom prst="roundRect">
            <a:avLst>
              <a:gd name="adj" fmla="val 0"/>
            </a:avLst>
          </a:prstGeom>
          <a:solidFill>
            <a:srgbClr val="f29949"/>
          </a:solidFill>
          <a:ln>
            <a:noFill/>
          </a:ln>
        </p:spPr>
        <p:style>
          <a:lnRef idx="0"/>
          <a:fillRef idx="0"/>
          <a:effectRef idx="0"/>
          <a:fontRef idx="minor"/>
        </p:style>
      </p:sp>
      <p:sp>
        <p:nvSpPr>
          <p:cNvPr id="476" name="CustomShape 199"/>
          <p:cNvSpPr/>
          <p:nvPr/>
        </p:nvSpPr>
        <p:spPr>
          <a:xfrm>
            <a:off x="8115480" y="3332160"/>
            <a:ext cx="100800" cy="100080"/>
          </a:xfrm>
          <a:prstGeom prst="roundRect">
            <a:avLst>
              <a:gd name="adj" fmla="val 0"/>
            </a:avLst>
          </a:prstGeom>
          <a:solidFill>
            <a:srgbClr val="ed7c09"/>
          </a:solidFill>
          <a:ln>
            <a:noFill/>
          </a:ln>
        </p:spPr>
        <p:style>
          <a:lnRef idx="0"/>
          <a:fillRef idx="0"/>
          <a:effectRef idx="0"/>
          <a:fontRef idx="minor"/>
        </p:style>
      </p:sp>
      <p:sp>
        <p:nvSpPr>
          <p:cNvPr id="477" name="CustomShape 200"/>
          <p:cNvSpPr/>
          <p:nvPr/>
        </p:nvSpPr>
        <p:spPr>
          <a:xfrm>
            <a:off x="8015040" y="3332160"/>
            <a:ext cx="100800" cy="100080"/>
          </a:xfrm>
          <a:prstGeom prst="roundRect">
            <a:avLst>
              <a:gd name="adj" fmla="val 0"/>
            </a:avLst>
          </a:prstGeom>
          <a:solidFill>
            <a:srgbClr val="f29949"/>
          </a:solidFill>
          <a:ln>
            <a:noFill/>
          </a:ln>
        </p:spPr>
        <p:style>
          <a:lnRef idx="0"/>
          <a:fillRef idx="0"/>
          <a:effectRef idx="0"/>
          <a:fontRef idx="minor"/>
        </p:style>
      </p:sp>
      <p:sp>
        <p:nvSpPr>
          <p:cNvPr id="478" name="CustomShape 201"/>
          <p:cNvSpPr/>
          <p:nvPr/>
        </p:nvSpPr>
        <p:spPr>
          <a:xfrm>
            <a:off x="7914240" y="3332160"/>
            <a:ext cx="100800" cy="100080"/>
          </a:xfrm>
          <a:prstGeom prst="roundRect">
            <a:avLst>
              <a:gd name="adj" fmla="val 0"/>
            </a:avLst>
          </a:prstGeom>
          <a:solidFill>
            <a:srgbClr val="ed7c09"/>
          </a:solidFill>
          <a:ln>
            <a:noFill/>
          </a:ln>
        </p:spPr>
        <p:style>
          <a:lnRef idx="0"/>
          <a:fillRef idx="0"/>
          <a:effectRef idx="0"/>
          <a:fontRef idx="minor"/>
        </p:style>
      </p:sp>
      <p:sp>
        <p:nvSpPr>
          <p:cNvPr id="479" name="CustomShape 202"/>
          <p:cNvSpPr/>
          <p:nvPr/>
        </p:nvSpPr>
        <p:spPr>
          <a:xfrm>
            <a:off x="7643880" y="3132000"/>
            <a:ext cx="100800" cy="100080"/>
          </a:xfrm>
          <a:prstGeom prst="roundRect">
            <a:avLst>
              <a:gd name="adj" fmla="val 0"/>
            </a:avLst>
          </a:prstGeom>
          <a:solidFill>
            <a:srgbClr val="ed7c09"/>
          </a:solidFill>
          <a:ln>
            <a:noFill/>
          </a:ln>
        </p:spPr>
        <p:style>
          <a:lnRef idx="0"/>
          <a:fillRef idx="0"/>
          <a:effectRef idx="0"/>
          <a:fontRef idx="minor"/>
        </p:style>
      </p:sp>
      <p:sp>
        <p:nvSpPr>
          <p:cNvPr id="480" name="CustomShape 203"/>
          <p:cNvSpPr/>
          <p:nvPr/>
        </p:nvSpPr>
        <p:spPr>
          <a:xfrm>
            <a:off x="7543440" y="3132000"/>
            <a:ext cx="100800" cy="100080"/>
          </a:xfrm>
          <a:prstGeom prst="roundRect">
            <a:avLst>
              <a:gd name="adj" fmla="val 0"/>
            </a:avLst>
          </a:prstGeom>
          <a:solidFill>
            <a:srgbClr val="f29949"/>
          </a:solidFill>
          <a:ln>
            <a:noFill/>
          </a:ln>
        </p:spPr>
        <p:style>
          <a:lnRef idx="0"/>
          <a:fillRef idx="0"/>
          <a:effectRef idx="0"/>
          <a:fontRef idx="minor"/>
        </p:style>
      </p:sp>
      <p:sp>
        <p:nvSpPr>
          <p:cNvPr id="481" name="CustomShape 204"/>
          <p:cNvSpPr/>
          <p:nvPr/>
        </p:nvSpPr>
        <p:spPr>
          <a:xfrm>
            <a:off x="7444080" y="3132000"/>
            <a:ext cx="100800" cy="100080"/>
          </a:xfrm>
          <a:prstGeom prst="roundRect">
            <a:avLst>
              <a:gd name="adj" fmla="val 0"/>
            </a:avLst>
          </a:prstGeom>
          <a:solidFill>
            <a:srgbClr val="ed7c09"/>
          </a:solidFill>
          <a:ln>
            <a:noFill/>
          </a:ln>
        </p:spPr>
        <p:style>
          <a:lnRef idx="0"/>
          <a:fillRef idx="0"/>
          <a:effectRef idx="0"/>
          <a:fontRef idx="minor"/>
        </p:style>
      </p:sp>
      <p:sp>
        <p:nvSpPr>
          <p:cNvPr id="482" name="CustomShape 205"/>
          <p:cNvSpPr/>
          <p:nvPr/>
        </p:nvSpPr>
        <p:spPr>
          <a:xfrm>
            <a:off x="7343640" y="3132000"/>
            <a:ext cx="100800" cy="100080"/>
          </a:xfrm>
          <a:prstGeom prst="roundRect">
            <a:avLst>
              <a:gd name="adj" fmla="val 0"/>
            </a:avLst>
          </a:prstGeom>
          <a:solidFill>
            <a:srgbClr val="f29949"/>
          </a:solidFill>
          <a:ln>
            <a:noFill/>
          </a:ln>
        </p:spPr>
        <p:style>
          <a:lnRef idx="0"/>
          <a:fillRef idx="0"/>
          <a:effectRef idx="0"/>
          <a:fontRef idx="minor"/>
        </p:style>
      </p:sp>
      <p:sp>
        <p:nvSpPr>
          <p:cNvPr id="483" name="CustomShape 206"/>
          <p:cNvSpPr/>
          <p:nvPr/>
        </p:nvSpPr>
        <p:spPr>
          <a:xfrm>
            <a:off x="7243200" y="3132000"/>
            <a:ext cx="100800" cy="100080"/>
          </a:xfrm>
          <a:prstGeom prst="roundRect">
            <a:avLst>
              <a:gd name="adj" fmla="val 0"/>
            </a:avLst>
          </a:prstGeom>
          <a:solidFill>
            <a:srgbClr val="ed7c09"/>
          </a:solidFill>
          <a:ln>
            <a:noFill/>
          </a:ln>
        </p:spPr>
        <p:style>
          <a:lnRef idx="0"/>
          <a:fillRef idx="0"/>
          <a:effectRef idx="0"/>
          <a:fontRef idx="minor"/>
        </p:style>
      </p:sp>
      <p:sp>
        <p:nvSpPr>
          <p:cNvPr id="484" name="CustomShape 207"/>
          <p:cNvSpPr/>
          <p:nvPr/>
        </p:nvSpPr>
        <p:spPr>
          <a:xfrm>
            <a:off x="7644240" y="3231720"/>
            <a:ext cx="100800" cy="100080"/>
          </a:xfrm>
          <a:prstGeom prst="roundRect">
            <a:avLst>
              <a:gd name="adj" fmla="val 0"/>
            </a:avLst>
          </a:prstGeom>
          <a:solidFill>
            <a:srgbClr val="f29949"/>
          </a:solidFill>
          <a:ln>
            <a:noFill/>
          </a:ln>
        </p:spPr>
        <p:style>
          <a:lnRef idx="0"/>
          <a:fillRef idx="0"/>
          <a:effectRef idx="0"/>
          <a:fontRef idx="minor"/>
        </p:style>
      </p:sp>
      <p:sp>
        <p:nvSpPr>
          <p:cNvPr id="485" name="CustomShape 208"/>
          <p:cNvSpPr/>
          <p:nvPr/>
        </p:nvSpPr>
        <p:spPr>
          <a:xfrm>
            <a:off x="7544880" y="3231720"/>
            <a:ext cx="100800" cy="100080"/>
          </a:xfrm>
          <a:prstGeom prst="roundRect">
            <a:avLst>
              <a:gd name="adj" fmla="val 0"/>
            </a:avLst>
          </a:prstGeom>
          <a:solidFill>
            <a:srgbClr val="ed7c09"/>
          </a:solidFill>
          <a:ln>
            <a:noFill/>
          </a:ln>
        </p:spPr>
        <p:style>
          <a:lnRef idx="0"/>
          <a:fillRef idx="0"/>
          <a:effectRef idx="0"/>
          <a:fontRef idx="minor"/>
        </p:style>
      </p:sp>
      <p:sp>
        <p:nvSpPr>
          <p:cNvPr id="486" name="CustomShape 209"/>
          <p:cNvSpPr/>
          <p:nvPr/>
        </p:nvSpPr>
        <p:spPr>
          <a:xfrm>
            <a:off x="7444440" y="3231720"/>
            <a:ext cx="100800" cy="100080"/>
          </a:xfrm>
          <a:prstGeom prst="roundRect">
            <a:avLst>
              <a:gd name="adj" fmla="val 0"/>
            </a:avLst>
          </a:prstGeom>
          <a:solidFill>
            <a:srgbClr val="f29949"/>
          </a:solidFill>
          <a:ln>
            <a:noFill/>
          </a:ln>
        </p:spPr>
        <p:style>
          <a:lnRef idx="0"/>
          <a:fillRef idx="0"/>
          <a:effectRef idx="0"/>
          <a:fontRef idx="minor"/>
        </p:style>
      </p:sp>
      <p:sp>
        <p:nvSpPr>
          <p:cNvPr id="487" name="CustomShape 210"/>
          <p:cNvSpPr/>
          <p:nvPr/>
        </p:nvSpPr>
        <p:spPr>
          <a:xfrm>
            <a:off x="7343640" y="3231720"/>
            <a:ext cx="100800" cy="100080"/>
          </a:xfrm>
          <a:prstGeom prst="roundRect">
            <a:avLst>
              <a:gd name="adj" fmla="val 0"/>
            </a:avLst>
          </a:prstGeom>
          <a:solidFill>
            <a:srgbClr val="ed7c09"/>
          </a:solidFill>
          <a:ln>
            <a:noFill/>
          </a:ln>
        </p:spPr>
        <p:style>
          <a:lnRef idx="0"/>
          <a:fillRef idx="0"/>
          <a:effectRef idx="0"/>
          <a:fontRef idx="minor"/>
        </p:style>
      </p:sp>
      <p:sp>
        <p:nvSpPr>
          <p:cNvPr id="488" name="CustomShape 211"/>
          <p:cNvSpPr/>
          <p:nvPr/>
        </p:nvSpPr>
        <p:spPr>
          <a:xfrm>
            <a:off x="7243560" y="3231720"/>
            <a:ext cx="100800" cy="100080"/>
          </a:xfrm>
          <a:prstGeom prst="roundRect">
            <a:avLst>
              <a:gd name="adj" fmla="val 0"/>
            </a:avLst>
          </a:prstGeom>
          <a:solidFill>
            <a:srgbClr val="f29949"/>
          </a:solidFill>
          <a:ln>
            <a:noFill/>
          </a:ln>
        </p:spPr>
        <p:style>
          <a:lnRef idx="0"/>
          <a:fillRef idx="0"/>
          <a:effectRef idx="0"/>
          <a:fontRef idx="minor"/>
        </p:style>
      </p:sp>
      <p:sp>
        <p:nvSpPr>
          <p:cNvPr id="489" name="CustomShape 212"/>
          <p:cNvSpPr/>
          <p:nvPr/>
        </p:nvSpPr>
        <p:spPr>
          <a:xfrm>
            <a:off x="7643880" y="3332160"/>
            <a:ext cx="100800" cy="100080"/>
          </a:xfrm>
          <a:prstGeom prst="roundRect">
            <a:avLst>
              <a:gd name="adj" fmla="val 0"/>
            </a:avLst>
          </a:prstGeom>
          <a:solidFill>
            <a:srgbClr val="ed7c09"/>
          </a:solidFill>
          <a:ln>
            <a:noFill/>
          </a:ln>
        </p:spPr>
        <p:style>
          <a:lnRef idx="0"/>
          <a:fillRef idx="0"/>
          <a:effectRef idx="0"/>
          <a:fontRef idx="minor"/>
        </p:style>
      </p:sp>
      <p:sp>
        <p:nvSpPr>
          <p:cNvPr id="490" name="CustomShape 213"/>
          <p:cNvSpPr/>
          <p:nvPr/>
        </p:nvSpPr>
        <p:spPr>
          <a:xfrm>
            <a:off x="7543440" y="3332160"/>
            <a:ext cx="100800" cy="100080"/>
          </a:xfrm>
          <a:prstGeom prst="roundRect">
            <a:avLst>
              <a:gd name="adj" fmla="val 0"/>
            </a:avLst>
          </a:prstGeom>
          <a:solidFill>
            <a:srgbClr val="f29949"/>
          </a:solidFill>
          <a:ln>
            <a:noFill/>
          </a:ln>
        </p:spPr>
        <p:style>
          <a:lnRef idx="0"/>
          <a:fillRef idx="0"/>
          <a:effectRef idx="0"/>
          <a:fontRef idx="minor"/>
        </p:style>
      </p:sp>
      <p:sp>
        <p:nvSpPr>
          <p:cNvPr id="491" name="CustomShape 214"/>
          <p:cNvSpPr/>
          <p:nvPr/>
        </p:nvSpPr>
        <p:spPr>
          <a:xfrm>
            <a:off x="7444080" y="3332160"/>
            <a:ext cx="100800" cy="100080"/>
          </a:xfrm>
          <a:prstGeom prst="roundRect">
            <a:avLst>
              <a:gd name="adj" fmla="val 0"/>
            </a:avLst>
          </a:prstGeom>
          <a:solidFill>
            <a:srgbClr val="ed7c09"/>
          </a:solidFill>
          <a:ln>
            <a:noFill/>
          </a:ln>
        </p:spPr>
        <p:style>
          <a:lnRef idx="0"/>
          <a:fillRef idx="0"/>
          <a:effectRef idx="0"/>
          <a:fontRef idx="minor"/>
        </p:style>
      </p:sp>
      <p:sp>
        <p:nvSpPr>
          <p:cNvPr id="492" name="CustomShape 215"/>
          <p:cNvSpPr/>
          <p:nvPr/>
        </p:nvSpPr>
        <p:spPr>
          <a:xfrm>
            <a:off x="7343640" y="3332160"/>
            <a:ext cx="100800" cy="100080"/>
          </a:xfrm>
          <a:prstGeom prst="roundRect">
            <a:avLst>
              <a:gd name="adj" fmla="val 0"/>
            </a:avLst>
          </a:prstGeom>
          <a:solidFill>
            <a:srgbClr val="f29949"/>
          </a:solidFill>
          <a:ln>
            <a:noFill/>
          </a:ln>
        </p:spPr>
        <p:style>
          <a:lnRef idx="0"/>
          <a:fillRef idx="0"/>
          <a:effectRef idx="0"/>
          <a:fontRef idx="minor"/>
        </p:style>
      </p:sp>
      <p:sp>
        <p:nvSpPr>
          <p:cNvPr id="493" name="CustomShape 216"/>
          <p:cNvSpPr/>
          <p:nvPr/>
        </p:nvSpPr>
        <p:spPr>
          <a:xfrm>
            <a:off x="7243200" y="3332160"/>
            <a:ext cx="100800" cy="100080"/>
          </a:xfrm>
          <a:prstGeom prst="roundRect">
            <a:avLst>
              <a:gd name="adj" fmla="val 0"/>
            </a:avLst>
          </a:prstGeom>
          <a:solidFill>
            <a:srgbClr val="ed7c09"/>
          </a:solidFill>
          <a:ln>
            <a:noFill/>
          </a:ln>
        </p:spPr>
        <p:style>
          <a:lnRef idx="0"/>
          <a:fillRef idx="0"/>
          <a:effectRef idx="0"/>
          <a:fontRef idx="minor"/>
        </p:style>
      </p:sp>
      <p:sp>
        <p:nvSpPr>
          <p:cNvPr id="494" name="CustomShape 217"/>
          <p:cNvSpPr/>
          <p:nvPr/>
        </p:nvSpPr>
        <p:spPr>
          <a:xfrm>
            <a:off x="6972480" y="3132000"/>
            <a:ext cx="100800" cy="100080"/>
          </a:xfrm>
          <a:prstGeom prst="roundRect">
            <a:avLst>
              <a:gd name="adj" fmla="val 0"/>
            </a:avLst>
          </a:prstGeom>
          <a:solidFill>
            <a:srgbClr val="ed7c09"/>
          </a:solidFill>
          <a:ln>
            <a:noFill/>
          </a:ln>
        </p:spPr>
        <p:style>
          <a:lnRef idx="0"/>
          <a:fillRef idx="0"/>
          <a:effectRef idx="0"/>
          <a:fontRef idx="minor"/>
        </p:style>
      </p:sp>
      <p:sp>
        <p:nvSpPr>
          <p:cNvPr id="495" name="CustomShape 218"/>
          <p:cNvSpPr/>
          <p:nvPr/>
        </p:nvSpPr>
        <p:spPr>
          <a:xfrm>
            <a:off x="6872040" y="3132000"/>
            <a:ext cx="100800" cy="100080"/>
          </a:xfrm>
          <a:prstGeom prst="roundRect">
            <a:avLst>
              <a:gd name="adj" fmla="val 0"/>
            </a:avLst>
          </a:prstGeom>
          <a:solidFill>
            <a:srgbClr val="f29949"/>
          </a:solidFill>
          <a:ln>
            <a:noFill/>
          </a:ln>
        </p:spPr>
        <p:style>
          <a:lnRef idx="0"/>
          <a:fillRef idx="0"/>
          <a:effectRef idx="0"/>
          <a:fontRef idx="minor"/>
        </p:style>
      </p:sp>
      <p:sp>
        <p:nvSpPr>
          <p:cNvPr id="496" name="CustomShape 219"/>
          <p:cNvSpPr/>
          <p:nvPr/>
        </p:nvSpPr>
        <p:spPr>
          <a:xfrm>
            <a:off x="6772680" y="3132000"/>
            <a:ext cx="100800" cy="100080"/>
          </a:xfrm>
          <a:prstGeom prst="roundRect">
            <a:avLst>
              <a:gd name="adj" fmla="val 0"/>
            </a:avLst>
          </a:prstGeom>
          <a:solidFill>
            <a:srgbClr val="ed7c09"/>
          </a:solidFill>
          <a:ln>
            <a:noFill/>
          </a:ln>
        </p:spPr>
        <p:style>
          <a:lnRef idx="0"/>
          <a:fillRef idx="0"/>
          <a:effectRef idx="0"/>
          <a:fontRef idx="minor"/>
        </p:style>
      </p:sp>
      <p:sp>
        <p:nvSpPr>
          <p:cNvPr id="497" name="CustomShape 220"/>
          <p:cNvSpPr/>
          <p:nvPr/>
        </p:nvSpPr>
        <p:spPr>
          <a:xfrm>
            <a:off x="6672600" y="3132000"/>
            <a:ext cx="100800" cy="100080"/>
          </a:xfrm>
          <a:prstGeom prst="roundRect">
            <a:avLst>
              <a:gd name="adj" fmla="val 0"/>
            </a:avLst>
          </a:prstGeom>
          <a:solidFill>
            <a:srgbClr val="f29949"/>
          </a:solidFill>
          <a:ln>
            <a:noFill/>
          </a:ln>
        </p:spPr>
        <p:style>
          <a:lnRef idx="0"/>
          <a:fillRef idx="0"/>
          <a:effectRef idx="0"/>
          <a:fontRef idx="minor"/>
        </p:style>
      </p:sp>
      <p:sp>
        <p:nvSpPr>
          <p:cNvPr id="498" name="CustomShape 221"/>
          <p:cNvSpPr/>
          <p:nvPr/>
        </p:nvSpPr>
        <p:spPr>
          <a:xfrm>
            <a:off x="6571800" y="3132000"/>
            <a:ext cx="100800" cy="100080"/>
          </a:xfrm>
          <a:prstGeom prst="roundRect">
            <a:avLst>
              <a:gd name="adj" fmla="val 0"/>
            </a:avLst>
          </a:prstGeom>
          <a:solidFill>
            <a:srgbClr val="ed7c09"/>
          </a:solidFill>
          <a:ln>
            <a:noFill/>
          </a:ln>
        </p:spPr>
        <p:style>
          <a:lnRef idx="0"/>
          <a:fillRef idx="0"/>
          <a:effectRef idx="0"/>
          <a:fontRef idx="minor"/>
        </p:style>
      </p:sp>
      <p:sp>
        <p:nvSpPr>
          <p:cNvPr id="499" name="CustomShape 222"/>
          <p:cNvSpPr/>
          <p:nvPr/>
        </p:nvSpPr>
        <p:spPr>
          <a:xfrm>
            <a:off x="6972840" y="3231720"/>
            <a:ext cx="100800" cy="100080"/>
          </a:xfrm>
          <a:prstGeom prst="roundRect">
            <a:avLst>
              <a:gd name="adj" fmla="val 0"/>
            </a:avLst>
          </a:prstGeom>
          <a:solidFill>
            <a:srgbClr val="f29949"/>
          </a:solidFill>
          <a:ln>
            <a:noFill/>
          </a:ln>
        </p:spPr>
        <p:style>
          <a:lnRef idx="0"/>
          <a:fillRef idx="0"/>
          <a:effectRef idx="0"/>
          <a:fontRef idx="minor"/>
        </p:style>
      </p:sp>
      <p:sp>
        <p:nvSpPr>
          <p:cNvPr id="500" name="CustomShape 223"/>
          <p:cNvSpPr/>
          <p:nvPr/>
        </p:nvSpPr>
        <p:spPr>
          <a:xfrm>
            <a:off x="6873480" y="3231720"/>
            <a:ext cx="100800" cy="100080"/>
          </a:xfrm>
          <a:prstGeom prst="roundRect">
            <a:avLst>
              <a:gd name="adj" fmla="val 0"/>
            </a:avLst>
          </a:prstGeom>
          <a:solidFill>
            <a:srgbClr val="ed7c09"/>
          </a:solidFill>
          <a:ln>
            <a:noFill/>
          </a:ln>
        </p:spPr>
        <p:style>
          <a:lnRef idx="0"/>
          <a:fillRef idx="0"/>
          <a:effectRef idx="0"/>
          <a:fontRef idx="minor"/>
        </p:style>
      </p:sp>
      <p:sp>
        <p:nvSpPr>
          <p:cNvPr id="501" name="CustomShape 224"/>
          <p:cNvSpPr/>
          <p:nvPr/>
        </p:nvSpPr>
        <p:spPr>
          <a:xfrm>
            <a:off x="6773040" y="3231720"/>
            <a:ext cx="100800" cy="100080"/>
          </a:xfrm>
          <a:prstGeom prst="roundRect">
            <a:avLst>
              <a:gd name="adj" fmla="val 0"/>
            </a:avLst>
          </a:prstGeom>
          <a:solidFill>
            <a:srgbClr val="f29949"/>
          </a:solidFill>
          <a:ln>
            <a:noFill/>
          </a:ln>
        </p:spPr>
        <p:style>
          <a:lnRef idx="0"/>
          <a:fillRef idx="0"/>
          <a:effectRef idx="0"/>
          <a:fontRef idx="minor"/>
        </p:style>
      </p:sp>
      <p:sp>
        <p:nvSpPr>
          <p:cNvPr id="502" name="CustomShape 225"/>
          <p:cNvSpPr/>
          <p:nvPr/>
        </p:nvSpPr>
        <p:spPr>
          <a:xfrm>
            <a:off x="6672600" y="3231720"/>
            <a:ext cx="100800" cy="100080"/>
          </a:xfrm>
          <a:prstGeom prst="roundRect">
            <a:avLst>
              <a:gd name="adj" fmla="val 0"/>
            </a:avLst>
          </a:prstGeom>
          <a:solidFill>
            <a:srgbClr val="ed7c09"/>
          </a:solidFill>
          <a:ln>
            <a:noFill/>
          </a:ln>
        </p:spPr>
        <p:style>
          <a:lnRef idx="0"/>
          <a:fillRef idx="0"/>
          <a:effectRef idx="0"/>
          <a:fontRef idx="minor"/>
        </p:style>
      </p:sp>
      <p:sp>
        <p:nvSpPr>
          <p:cNvPr id="503" name="CustomShape 226"/>
          <p:cNvSpPr/>
          <p:nvPr/>
        </p:nvSpPr>
        <p:spPr>
          <a:xfrm>
            <a:off x="6572160" y="3231720"/>
            <a:ext cx="100800" cy="100080"/>
          </a:xfrm>
          <a:prstGeom prst="roundRect">
            <a:avLst>
              <a:gd name="adj" fmla="val 0"/>
            </a:avLst>
          </a:prstGeom>
          <a:solidFill>
            <a:srgbClr val="f29949"/>
          </a:solidFill>
          <a:ln>
            <a:noFill/>
          </a:ln>
        </p:spPr>
        <p:style>
          <a:lnRef idx="0"/>
          <a:fillRef idx="0"/>
          <a:effectRef idx="0"/>
          <a:fontRef idx="minor"/>
        </p:style>
      </p:sp>
      <p:sp>
        <p:nvSpPr>
          <p:cNvPr id="504" name="CustomShape 227"/>
          <p:cNvSpPr/>
          <p:nvPr/>
        </p:nvSpPr>
        <p:spPr>
          <a:xfrm>
            <a:off x="6972480" y="3332160"/>
            <a:ext cx="100800" cy="100080"/>
          </a:xfrm>
          <a:prstGeom prst="roundRect">
            <a:avLst>
              <a:gd name="adj" fmla="val 0"/>
            </a:avLst>
          </a:prstGeom>
          <a:solidFill>
            <a:srgbClr val="ed7c09"/>
          </a:solidFill>
          <a:ln>
            <a:noFill/>
          </a:ln>
        </p:spPr>
        <p:style>
          <a:lnRef idx="0"/>
          <a:fillRef idx="0"/>
          <a:effectRef idx="0"/>
          <a:fontRef idx="minor"/>
        </p:style>
      </p:sp>
      <p:sp>
        <p:nvSpPr>
          <p:cNvPr id="505" name="CustomShape 228"/>
          <p:cNvSpPr/>
          <p:nvPr/>
        </p:nvSpPr>
        <p:spPr>
          <a:xfrm>
            <a:off x="6872040" y="3332160"/>
            <a:ext cx="100800" cy="100080"/>
          </a:xfrm>
          <a:prstGeom prst="roundRect">
            <a:avLst>
              <a:gd name="adj" fmla="val 0"/>
            </a:avLst>
          </a:prstGeom>
          <a:solidFill>
            <a:srgbClr val="f29949"/>
          </a:solidFill>
          <a:ln>
            <a:noFill/>
          </a:ln>
        </p:spPr>
        <p:style>
          <a:lnRef idx="0"/>
          <a:fillRef idx="0"/>
          <a:effectRef idx="0"/>
          <a:fontRef idx="minor"/>
        </p:style>
      </p:sp>
      <p:sp>
        <p:nvSpPr>
          <p:cNvPr id="506" name="CustomShape 229"/>
          <p:cNvSpPr/>
          <p:nvPr/>
        </p:nvSpPr>
        <p:spPr>
          <a:xfrm>
            <a:off x="6772680" y="3332160"/>
            <a:ext cx="100800" cy="100080"/>
          </a:xfrm>
          <a:prstGeom prst="roundRect">
            <a:avLst>
              <a:gd name="adj" fmla="val 0"/>
            </a:avLst>
          </a:prstGeom>
          <a:solidFill>
            <a:srgbClr val="ed7c09"/>
          </a:solidFill>
          <a:ln>
            <a:noFill/>
          </a:ln>
        </p:spPr>
        <p:style>
          <a:lnRef idx="0"/>
          <a:fillRef idx="0"/>
          <a:effectRef idx="0"/>
          <a:fontRef idx="minor"/>
        </p:style>
      </p:sp>
      <p:sp>
        <p:nvSpPr>
          <p:cNvPr id="507" name="CustomShape 230"/>
          <p:cNvSpPr/>
          <p:nvPr/>
        </p:nvSpPr>
        <p:spPr>
          <a:xfrm>
            <a:off x="6672600" y="3332160"/>
            <a:ext cx="100800" cy="100080"/>
          </a:xfrm>
          <a:prstGeom prst="roundRect">
            <a:avLst>
              <a:gd name="adj" fmla="val 0"/>
            </a:avLst>
          </a:prstGeom>
          <a:solidFill>
            <a:srgbClr val="f29949"/>
          </a:solidFill>
          <a:ln>
            <a:noFill/>
          </a:ln>
        </p:spPr>
        <p:style>
          <a:lnRef idx="0"/>
          <a:fillRef idx="0"/>
          <a:effectRef idx="0"/>
          <a:fontRef idx="minor"/>
        </p:style>
      </p:sp>
      <p:sp>
        <p:nvSpPr>
          <p:cNvPr id="508" name="CustomShape 231"/>
          <p:cNvSpPr/>
          <p:nvPr/>
        </p:nvSpPr>
        <p:spPr>
          <a:xfrm>
            <a:off x="6571800" y="3332160"/>
            <a:ext cx="100800" cy="100080"/>
          </a:xfrm>
          <a:prstGeom prst="roundRect">
            <a:avLst>
              <a:gd name="adj" fmla="val 0"/>
            </a:avLst>
          </a:prstGeom>
          <a:solidFill>
            <a:srgbClr val="ed7c09"/>
          </a:solidFill>
          <a:ln>
            <a:noFill/>
          </a:ln>
        </p:spPr>
        <p:style>
          <a:lnRef idx="0"/>
          <a:fillRef idx="0"/>
          <a:effectRef idx="0"/>
          <a:fontRef idx="minor"/>
        </p:style>
      </p:sp>
      <p:sp>
        <p:nvSpPr>
          <p:cNvPr id="509" name="CustomShape 232"/>
          <p:cNvSpPr/>
          <p:nvPr/>
        </p:nvSpPr>
        <p:spPr>
          <a:xfrm flipH="1">
            <a:off x="6487560" y="3612600"/>
            <a:ext cx="1944360" cy="284760"/>
          </a:xfrm>
          <a:prstGeom prst="rect">
            <a:avLst/>
          </a:prstGeom>
          <a:noFill/>
          <a:ln>
            <a:noFill/>
          </a:ln>
        </p:spPr>
        <p:style>
          <a:lnRef idx="0"/>
          <a:fillRef idx="0"/>
          <a:effectRef idx="0"/>
          <a:fontRef idx="minor"/>
        </p:style>
        <p:txBody>
          <a:bodyPr lIns="90000" rIns="90000" tIns="45000" bIns="45000" anchor="ctr"/>
          <a:p>
            <a:pPr>
              <a:lnSpc>
                <a:spcPct val="90000"/>
              </a:lnSpc>
            </a:pPr>
            <a:r>
              <a:rPr b="1" lang="en-US" sz="1400" spc="-1" strike="noStrike">
                <a:solidFill>
                  <a:srgbClr val="4c4b4c"/>
                </a:solidFill>
                <a:uFill>
                  <a:solidFill>
                    <a:srgbClr val="ffffff"/>
                  </a:solidFill>
                </a:uFill>
                <a:latin typeface="Overpass"/>
                <a:ea typeface="Overpass"/>
              </a:rPr>
              <a:t>OBJECT STORAGE</a:t>
            </a:r>
            <a:endParaRPr b="0" lang="en-US" sz="1800" spc="-1" strike="noStrike">
              <a:solidFill>
                <a:srgbClr val="000000"/>
              </a:solidFill>
              <a:uFill>
                <a:solidFill>
                  <a:srgbClr val="ffffff"/>
                </a:solidFill>
              </a:uFill>
              <a:latin typeface="Arial"/>
            </a:endParaRPr>
          </a:p>
        </p:txBody>
      </p:sp>
      <p:sp>
        <p:nvSpPr>
          <p:cNvPr id="510" name="CustomShape 233"/>
          <p:cNvSpPr/>
          <p:nvPr/>
        </p:nvSpPr>
        <p:spPr>
          <a:xfrm flipH="1">
            <a:off x="6488280" y="3874680"/>
            <a:ext cx="2275920" cy="55440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1050" spc="-1" strike="noStrike">
                <a:solidFill>
                  <a:srgbClr val="4c4b4c"/>
                </a:solidFill>
                <a:uFill>
                  <a:solidFill>
                    <a:srgbClr val="ffffff"/>
                  </a:solidFill>
                </a:uFill>
                <a:latin typeface="Overpass"/>
                <a:ea typeface="Overpass"/>
              </a:rPr>
              <a:t>Data as a predictably mapped, loosely structured cluster of </a:t>
            </a:r>
            <a:r>
              <a:rPr b="1" lang="en-US" sz="1050" spc="-1" strike="noStrike">
                <a:solidFill>
                  <a:srgbClr val="4c4b4c"/>
                </a:solidFill>
                <a:uFill>
                  <a:solidFill>
                    <a:srgbClr val="ffffff"/>
                  </a:solidFill>
                </a:uFill>
                <a:latin typeface="Overpass"/>
                <a:ea typeface="Overpass"/>
              </a:rPr>
              <a:t>objects</a:t>
            </a:r>
            <a:endParaRPr b="0" lang="en-US" sz="1800" spc="-1" strike="noStrike">
              <a:solidFill>
                <a:srgbClr val="000000"/>
              </a:solidFill>
              <a:uFill>
                <a:solidFill>
                  <a:srgbClr val="ffffff"/>
                </a:solidFill>
              </a:uFill>
              <a:latin typeface="Arial"/>
            </a:endParaRPr>
          </a:p>
        </p:txBody>
      </p:sp>
      <p:sp>
        <p:nvSpPr>
          <p:cNvPr id="511" name="CustomShape 234"/>
          <p:cNvSpPr/>
          <p:nvPr/>
        </p:nvSpPr>
        <p:spPr>
          <a:xfrm>
            <a:off x="2422440" y="1487520"/>
            <a:ext cx="100800" cy="100080"/>
          </a:xfrm>
          <a:prstGeom prst="roundRect">
            <a:avLst>
              <a:gd name="adj" fmla="val 0"/>
            </a:avLst>
          </a:prstGeom>
          <a:solidFill>
            <a:srgbClr val="ed7c09"/>
          </a:solidFill>
          <a:ln>
            <a:noFill/>
          </a:ln>
        </p:spPr>
        <p:style>
          <a:lnRef idx="0"/>
          <a:fillRef idx="0"/>
          <a:effectRef idx="0"/>
          <a:fontRef idx="minor"/>
        </p:style>
      </p:sp>
      <p:sp>
        <p:nvSpPr>
          <p:cNvPr id="512" name="CustomShape 235"/>
          <p:cNvSpPr/>
          <p:nvPr/>
        </p:nvSpPr>
        <p:spPr>
          <a:xfrm>
            <a:off x="2322000" y="1487520"/>
            <a:ext cx="100800" cy="100080"/>
          </a:xfrm>
          <a:prstGeom prst="roundRect">
            <a:avLst>
              <a:gd name="adj" fmla="val 0"/>
            </a:avLst>
          </a:prstGeom>
          <a:solidFill>
            <a:srgbClr val="f29949"/>
          </a:solidFill>
          <a:ln>
            <a:noFill/>
          </a:ln>
        </p:spPr>
        <p:style>
          <a:lnRef idx="0"/>
          <a:fillRef idx="0"/>
          <a:effectRef idx="0"/>
          <a:fontRef idx="minor"/>
        </p:style>
      </p:sp>
      <p:sp>
        <p:nvSpPr>
          <p:cNvPr id="513" name="CustomShape 236"/>
          <p:cNvSpPr/>
          <p:nvPr/>
        </p:nvSpPr>
        <p:spPr>
          <a:xfrm>
            <a:off x="2222640" y="1487520"/>
            <a:ext cx="100800" cy="100080"/>
          </a:xfrm>
          <a:prstGeom prst="roundRect">
            <a:avLst>
              <a:gd name="adj" fmla="val 0"/>
            </a:avLst>
          </a:prstGeom>
          <a:solidFill>
            <a:srgbClr val="ed7c09"/>
          </a:solidFill>
          <a:ln>
            <a:noFill/>
          </a:ln>
        </p:spPr>
        <p:style>
          <a:lnRef idx="0"/>
          <a:fillRef idx="0"/>
          <a:effectRef idx="0"/>
          <a:fontRef idx="minor"/>
        </p:style>
      </p:sp>
      <p:sp>
        <p:nvSpPr>
          <p:cNvPr id="514" name="CustomShape 237"/>
          <p:cNvSpPr/>
          <p:nvPr/>
        </p:nvSpPr>
        <p:spPr>
          <a:xfrm>
            <a:off x="2122200" y="1487520"/>
            <a:ext cx="100800" cy="100080"/>
          </a:xfrm>
          <a:prstGeom prst="roundRect">
            <a:avLst>
              <a:gd name="adj" fmla="val 0"/>
            </a:avLst>
          </a:prstGeom>
          <a:solidFill>
            <a:srgbClr val="f29949"/>
          </a:solidFill>
          <a:ln>
            <a:noFill/>
          </a:ln>
        </p:spPr>
        <p:style>
          <a:lnRef idx="0"/>
          <a:fillRef idx="0"/>
          <a:effectRef idx="0"/>
          <a:fontRef idx="minor"/>
        </p:style>
      </p:sp>
      <p:sp>
        <p:nvSpPr>
          <p:cNvPr id="515" name="CustomShape 238"/>
          <p:cNvSpPr/>
          <p:nvPr/>
        </p:nvSpPr>
        <p:spPr>
          <a:xfrm>
            <a:off x="2021760" y="1487520"/>
            <a:ext cx="100800" cy="100080"/>
          </a:xfrm>
          <a:prstGeom prst="roundRect">
            <a:avLst>
              <a:gd name="adj" fmla="val 0"/>
            </a:avLst>
          </a:prstGeom>
          <a:solidFill>
            <a:srgbClr val="ed7c09"/>
          </a:solidFill>
          <a:ln>
            <a:noFill/>
          </a:ln>
        </p:spPr>
        <p:style>
          <a:lnRef idx="0"/>
          <a:fillRef idx="0"/>
          <a:effectRef idx="0"/>
          <a:fontRef idx="minor"/>
        </p:style>
      </p:sp>
      <p:sp>
        <p:nvSpPr>
          <p:cNvPr id="516" name="CustomShape 239"/>
          <p:cNvSpPr/>
          <p:nvPr/>
        </p:nvSpPr>
        <p:spPr>
          <a:xfrm>
            <a:off x="1921320" y="1487520"/>
            <a:ext cx="100800" cy="100080"/>
          </a:xfrm>
          <a:prstGeom prst="roundRect">
            <a:avLst>
              <a:gd name="adj" fmla="val 0"/>
            </a:avLst>
          </a:prstGeom>
          <a:solidFill>
            <a:srgbClr val="f29949"/>
          </a:solidFill>
          <a:ln>
            <a:noFill/>
          </a:ln>
        </p:spPr>
        <p:style>
          <a:lnRef idx="0"/>
          <a:fillRef idx="0"/>
          <a:effectRef idx="0"/>
          <a:fontRef idx="minor"/>
        </p:style>
      </p:sp>
      <p:sp>
        <p:nvSpPr>
          <p:cNvPr id="517" name="CustomShape 240"/>
          <p:cNvSpPr/>
          <p:nvPr/>
        </p:nvSpPr>
        <p:spPr>
          <a:xfrm>
            <a:off x="1821960" y="1487520"/>
            <a:ext cx="100800" cy="100080"/>
          </a:xfrm>
          <a:prstGeom prst="roundRect">
            <a:avLst>
              <a:gd name="adj" fmla="val 0"/>
            </a:avLst>
          </a:prstGeom>
          <a:solidFill>
            <a:srgbClr val="ed7c09"/>
          </a:solidFill>
          <a:ln>
            <a:noFill/>
          </a:ln>
        </p:spPr>
        <p:style>
          <a:lnRef idx="0"/>
          <a:fillRef idx="0"/>
          <a:effectRef idx="0"/>
          <a:fontRef idx="minor"/>
        </p:style>
      </p:sp>
      <p:sp>
        <p:nvSpPr>
          <p:cNvPr id="518" name="CustomShape 241"/>
          <p:cNvSpPr/>
          <p:nvPr/>
        </p:nvSpPr>
        <p:spPr>
          <a:xfrm>
            <a:off x="1721520" y="1487520"/>
            <a:ext cx="100800" cy="100080"/>
          </a:xfrm>
          <a:prstGeom prst="roundRect">
            <a:avLst>
              <a:gd name="adj" fmla="val 0"/>
            </a:avLst>
          </a:prstGeom>
          <a:solidFill>
            <a:srgbClr val="f29949"/>
          </a:solidFill>
          <a:ln>
            <a:noFill/>
          </a:ln>
        </p:spPr>
        <p:style>
          <a:lnRef idx="0"/>
          <a:fillRef idx="0"/>
          <a:effectRef idx="0"/>
          <a:fontRef idx="minor"/>
        </p:style>
      </p:sp>
      <p:sp>
        <p:nvSpPr>
          <p:cNvPr id="519" name="CustomShape 242"/>
          <p:cNvSpPr/>
          <p:nvPr/>
        </p:nvSpPr>
        <p:spPr>
          <a:xfrm>
            <a:off x="1621440" y="1487520"/>
            <a:ext cx="100800" cy="100080"/>
          </a:xfrm>
          <a:prstGeom prst="roundRect">
            <a:avLst>
              <a:gd name="adj" fmla="val 0"/>
            </a:avLst>
          </a:prstGeom>
          <a:solidFill>
            <a:srgbClr val="ed7c09"/>
          </a:solidFill>
          <a:ln>
            <a:noFill/>
          </a:ln>
        </p:spPr>
        <p:style>
          <a:lnRef idx="0"/>
          <a:fillRef idx="0"/>
          <a:effectRef idx="0"/>
          <a:fontRef idx="minor"/>
        </p:style>
      </p:sp>
      <p:sp>
        <p:nvSpPr>
          <p:cNvPr id="520" name="CustomShape 243"/>
          <p:cNvSpPr/>
          <p:nvPr/>
        </p:nvSpPr>
        <p:spPr>
          <a:xfrm>
            <a:off x="1521000" y="1487520"/>
            <a:ext cx="100800" cy="100080"/>
          </a:xfrm>
          <a:prstGeom prst="roundRect">
            <a:avLst>
              <a:gd name="adj" fmla="val 0"/>
            </a:avLst>
          </a:prstGeom>
          <a:solidFill>
            <a:srgbClr val="f29949"/>
          </a:solidFill>
          <a:ln>
            <a:noFill/>
          </a:ln>
        </p:spPr>
        <p:style>
          <a:lnRef idx="0"/>
          <a:fillRef idx="0"/>
          <a:effectRef idx="0"/>
          <a:fontRef idx="minor"/>
        </p:style>
      </p:sp>
      <p:sp>
        <p:nvSpPr>
          <p:cNvPr id="521" name="CustomShape 244"/>
          <p:cNvSpPr/>
          <p:nvPr/>
        </p:nvSpPr>
        <p:spPr>
          <a:xfrm>
            <a:off x="1421640" y="1487520"/>
            <a:ext cx="100800" cy="100080"/>
          </a:xfrm>
          <a:prstGeom prst="roundRect">
            <a:avLst>
              <a:gd name="adj" fmla="val 0"/>
            </a:avLst>
          </a:prstGeom>
          <a:solidFill>
            <a:srgbClr val="ed7c09"/>
          </a:solidFill>
          <a:ln>
            <a:noFill/>
          </a:ln>
        </p:spPr>
        <p:style>
          <a:lnRef idx="0"/>
          <a:fillRef idx="0"/>
          <a:effectRef idx="0"/>
          <a:fontRef idx="minor"/>
        </p:style>
      </p:sp>
      <p:sp>
        <p:nvSpPr>
          <p:cNvPr id="522" name="CustomShape 245"/>
          <p:cNvSpPr/>
          <p:nvPr/>
        </p:nvSpPr>
        <p:spPr>
          <a:xfrm>
            <a:off x="1321200" y="1487520"/>
            <a:ext cx="100800" cy="100080"/>
          </a:xfrm>
          <a:prstGeom prst="roundRect">
            <a:avLst>
              <a:gd name="adj" fmla="val 0"/>
            </a:avLst>
          </a:prstGeom>
          <a:solidFill>
            <a:srgbClr val="f29949"/>
          </a:solidFill>
          <a:ln>
            <a:noFill/>
          </a:ln>
        </p:spPr>
        <p:style>
          <a:lnRef idx="0"/>
          <a:fillRef idx="0"/>
          <a:effectRef idx="0"/>
          <a:fontRef idx="minor"/>
        </p:style>
      </p:sp>
      <p:sp>
        <p:nvSpPr>
          <p:cNvPr id="523" name="CustomShape 246"/>
          <p:cNvSpPr/>
          <p:nvPr/>
        </p:nvSpPr>
        <p:spPr>
          <a:xfrm>
            <a:off x="1321200" y="1586880"/>
            <a:ext cx="100800" cy="100080"/>
          </a:xfrm>
          <a:prstGeom prst="roundRect">
            <a:avLst>
              <a:gd name="adj" fmla="val 0"/>
            </a:avLst>
          </a:prstGeom>
          <a:solidFill>
            <a:srgbClr val="ed7c09"/>
          </a:solidFill>
          <a:ln>
            <a:noFill/>
          </a:ln>
        </p:spPr>
        <p:style>
          <a:lnRef idx="0"/>
          <a:fillRef idx="0"/>
          <a:effectRef idx="0"/>
          <a:fontRef idx="minor"/>
        </p:style>
      </p:sp>
      <p:sp>
        <p:nvSpPr>
          <p:cNvPr id="524" name="CustomShape 247"/>
          <p:cNvSpPr/>
          <p:nvPr/>
        </p:nvSpPr>
        <p:spPr>
          <a:xfrm>
            <a:off x="2422800" y="1586880"/>
            <a:ext cx="100800" cy="100080"/>
          </a:xfrm>
          <a:prstGeom prst="roundRect">
            <a:avLst>
              <a:gd name="adj" fmla="val 0"/>
            </a:avLst>
          </a:prstGeom>
          <a:solidFill>
            <a:srgbClr val="f29949"/>
          </a:solidFill>
          <a:ln>
            <a:noFill/>
          </a:ln>
        </p:spPr>
        <p:style>
          <a:lnRef idx="0"/>
          <a:fillRef idx="0"/>
          <a:effectRef idx="0"/>
          <a:fontRef idx="minor"/>
        </p:style>
      </p:sp>
      <p:sp>
        <p:nvSpPr>
          <p:cNvPr id="525" name="CustomShape 248"/>
          <p:cNvSpPr/>
          <p:nvPr/>
        </p:nvSpPr>
        <p:spPr>
          <a:xfrm>
            <a:off x="2323440" y="1586880"/>
            <a:ext cx="100800" cy="100080"/>
          </a:xfrm>
          <a:prstGeom prst="roundRect">
            <a:avLst>
              <a:gd name="adj" fmla="val 0"/>
            </a:avLst>
          </a:prstGeom>
          <a:solidFill>
            <a:srgbClr val="ed7c09"/>
          </a:solidFill>
          <a:ln>
            <a:noFill/>
          </a:ln>
        </p:spPr>
        <p:style>
          <a:lnRef idx="0"/>
          <a:fillRef idx="0"/>
          <a:effectRef idx="0"/>
          <a:fontRef idx="minor"/>
        </p:style>
      </p:sp>
      <p:sp>
        <p:nvSpPr>
          <p:cNvPr id="526" name="CustomShape 249"/>
          <p:cNvSpPr/>
          <p:nvPr/>
        </p:nvSpPr>
        <p:spPr>
          <a:xfrm>
            <a:off x="2223000" y="1586880"/>
            <a:ext cx="100800" cy="100080"/>
          </a:xfrm>
          <a:prstGeom prst="roundRect">
            <a:avLst>
              <a:gd name="adj" fmla="val 0"/>
            </a:avLst>
          </a:prstGeom>
          <a:solidFill>
            <a:srgbClr val="f29949"/>
          </a:solidFill>
          <a:ln>
            <a:noFill/>
          </a:ln>
        </p:spPr>
        <p:style>
          <a:lnRef idx="0"/>
          <a:fillRef idx="0"/>
          <a:effectRef idx="0"/>
          <a:fontRef idx="minor"/>
        </p:style>
      </p:sp>
      <p:sp>
        <p:nvSpPr>
          <p:cNvPr id="527" name="CustomShape 250"/>
          <p:cNvSpPr/>
          <p:nvPr/>
        </p:nvSpPr>
        <p:spPr>
          <a:xfrm>
            <a:off x="2122200" y="1586880"/>
            <a:ext cx="100800" cy="100080"/>
          </a:xfrm>
          <a:prstGeom prst="roundRect">
            <a:avLst>
              <a:gd name="adj" fmla="val 0"/>
            </a:avLst>
          </a:prstGeom>
          <a:solidFill>
            <a:srgbClr val="ed7c09"/>
          </a:solidFill>
          <a:ln>
            <a:noFill/>
          </a:ln>
        </p:spPr>
        <p:style>
          <a:lnRef idx="0"/>
          <a:fillRef idx="0"/>
          <a:effectRef idx="0"/>
          <a:fontRef idx="minor"/>
        </p:style>
      </p:sp>
      <p:sp>
        <p:nvSpPr>
          <p:cNvPr id="528" name="CustomShape 251"/>
          <p:cNvSpPr/>
          <p:nvPr/>
        </p:nvSpPr>
        <p:spPr>
          <a:xfrm>
            <a:off x="2022120" y="1586880"/>
            <a:ext cx="100800" cy="100080"/>
          </a:xfrm>
          <a:prstGeom prst="roundRect">
            <a:avLst>
              <a:gd name="adj" fmla="val 0"/>
            </a:avLst>
          </a:prstGeom>
          <a:solidFill>
            <a:srgbClr val="f29949"/>
          </a:solidFill>
          <a:ln>
            <a:noFill/>
          </a:ln>
        </p:spPr>
        <p:style>
          <a:lnRef idx="0"/>
          <a:fillRef idx="0"/>
          <a:effectRef idx="0"/>
          <a:fontRef idx="minor"/>
        </p:style>
      </p:sp>
      <p:sp>
        <p:nvSpPr>
          <p:cNvPr id="529" name="CustomShape 252"/>
          <p:cNvSpPr/>
          <p:nvPr/>
        </p:nvSpPr>
        <p:spPr>
          <a:xfrm>
            <a:off x="1922760" y="1586880"/>
            <a:ext cx="100800" cy="100080"/>
          </a:xfrm>
          <a:prstGeom prst="roundRect">
            <a:avLst>
              <a:gd name="adj" fmla="val 0"/>
            </a:avLst>
          </a:prstGeom>
          <a:solidFill>
            <a:srgbClr val="ed7c09"/>
          </a:solidFill>
          <a:ln>
            <a:noFill/>
          </a:ln>
        </p:spPr>
        <p:style>
          <a:lnRef idx="0"/>
          <a:fillRef idx="0"/>
          <a:effectRef idx="0"/>
          <a:fontRef idx="minor"/>
        </p:style>
      </p:sp>
      <p:sp>
        <p:nvSpPr>
          <p:cNvPr id="530" name="CustomShape 253"/>
          <p:cNvSpPr/>
          <p:nvPr/>
        </p:nvSpPr>
        <p:spPr>
          <a:xfrm>
            <a:off x="1822320" y="1586880"/>
            <a:ext cx="100800" cy="100080"/>
          </a:xfrm>
          <a:prstGeom prst="roundRect">
            <a:avLst>
              <a:gd name="adj" fmla="val 0"/>
            </a:avLst>
          </a:prstGeom>
          <a:solidFill>
            <a:srgbClr val="f29949"/>
          </a:solidFill>
          <a:ln>
            <a:noFill/>
          </a:ln>
        </p:spPr>
        <p:style>
          <a:lnRef idx="0"/>
          <a:fillRef idx="0"/>
          <a:effectRef idx="0"/>
          <a:fontRef idx="minor"/>
        </p:style>
      </p:sp>
      <p:sp>
        <p:nvSpPr>
          <p:cNvPr id="531" name="CustomShape 254"/>
          <p:cNvSpPr/>
          <p:nvPr/>
        </p:nvSpPr>
        <p:spPr>
          <a:xfrm>
            <a:off x="1721880" y="1586880"/>
            <a:ext cx="100800" cy="100080"/>
          </a:xfrm>
          <a:prstGeom prst="roundRect">
            <a:avLst>
              <a:gd name="adj" fmla="val 0"/>
            </a:avLst>
          </a:prstGeom>
          <a:solidFill>
            <a:srgbClr val="ed7c09"/>
          </a:solidFill>
          <a:ln>
            <a:noFill/>
          </a:ln>
        </p:spPr>
        <p:style>
          <a:lnRef idx="0"/>
          <a:fillRef idx="0"/>
          <a:effectRef idx="0"/>
          <a:fontRef idx="minor"/>
        </p:style>
      </p:sp>
      <p:sp>
        <p:nvSpPr>
          <p:cNvPr id="532" name="CustomShape 255"/>
          <p:cNvSpPr/>
          <p:nvPr/>
        </p:nvSpPr>
        <p:spPr>
          <a:xfrm>
            <a:off x="1621800" y="1586880"/>
            <a:ext cx="100800" cy="100080"/>
          </a:xfrm>
          <a:prstGeom prst="roundRect">
            <a:avLst>
              <a:gd name="adj" fmla="val 0"/>
            </a:avLst>
          </a:prstGeom>
          <a:solidFill>
            <a:srgbClr val="f29949"/>
          </a:solidFill>
          <a:ln>
            <a:noFill/>
          </a:ln>
        </p:spPr>
        <p:style>
          <a:lnRef idx="0"/>
          <a:fillRef idx="0"/>
          <a:effectRef idx="0"/>
          <a:fontRef idx="minor"/>
        </p:style>
      </p:sp>
      <p:sp>
        <p:nvSpPr>
          <p:cNvPr id="533" name="CustomShape 256"/>
          <p:cNvSpPr/>
          <p:nvPr/>
        </p:nvSpPr>
        <p:spPr>
          <a:xfrm>
            <a:off x="1522440" y="1586880"/>
            <a:ext cx="100800" cy="100080"/>
          </a:xfrm>
          <a:prstGeom prst="roundRect">
            <a:avLst>
              <a:gd name="adj" fmla="val 0"/>
            </a:avLst>
          </a:prstGeom>
          <a:solidFill>
            <a:srgbClr val="ed7c09"/>
          </a:solidFill>
          <a:ln>
            <a:noFill/>
          </a:ln>
        </p:spPr>
        <p:style>
          <a:lnRef idx="0"/>
          <a:fillRef idx="0"/>
          <a:effectRef idx="0"/>
          <a:fontRef idx="minor"/>
        </p:style>
      </p:sp>
      <p:sp>
        <p:nvSpPr>
          <p:cNvPr id="534" name="CustomShape 257"/>
          <p:cNvSpPr/>
          <p:nvPr/>
        </p:nvSpPr>
        <p:spPr>
          <a:xfrm>
            <a:off x="1422000" y="1586880"/>
            <a:ext cx="100800" cy="100080"/>
          </a:xfrm>
          <a:prstGeom prst="roundRect">
            <a:avLst>
              <a:gd name="adj" fmla="val 0"/>
            </a:avLst>
          </a:prstGeom>
          <a:solidFill>
            <a:srgbClr val="f29949"/>
          </a:solidFill>
          <a:ln>
            <a:noFill/>
          </a:ln>
        </p:spPr>
        <p:style>
          <a:lnRef idx="0"/>
          <a:fillRef idx="0"/>
          <a:effectRef idx="0"/>
          <a:fontRef idx="minor"/>
        </p:style>
      </p:sp>
      <p:sp>
        <p:nvSpPr>
          <p:cNvPr id="535" name="CustomShape 258"/>
          <p:cNvSpPr/>
          <p:nvPr/>
        </p:nvSpPr>
        <p:spPr>
          <a:xfrm>
            <a:off x="2422440" y="1687320"/>
            <a:ext cx="100800" cy="100080"/>
          </a:xfrm>
          <a:prstGeom prst="roundRect">
            <a:avLst>
              <a:gd name="adj" fmla="val 0"/>
            </a:avLst>
          </a:prstGeom>
          <a:solidFill>
            <a:srgbClr val="ed7c09"/>
          </a:solidFill>
          <a:ln>
            <a:noFill/>
          </a:ln>
        </p:spPr>
        <p:style>
          <a:lnRef idx="0"/>
          <a:fillRef idx="0"/>
          <a:effectRef idx="0"/>
          <a:fontRef idx="minor"/>
        </p:style>
      </p:sp>
      <p:sp>
        <p:nvSpPr>
          <p:cNvPr id="536" name="CustomShape 259"/>
          <p:cNvSpPr/>
          <p:nvPr/>
        </p:nvSpPr>
        <p:spPr>
          <a:xfrm>
            <a:off x="2322000" y="1687320"/>
            <a:ext cx="100800" cy="100080"/>
          </a:xfrm>
          <a:prstGeom prst="roundRect">
            <a:avLst>
              <a:gd name="adj" fmla="val 0"/>
            </a:avLst>
          </a:prstGeom>
          <a:solidFill>
            <a:srgbClr val="f29949"/>
          </a:solidFill>
          <a:ln>
            <a:noFill/>
          </a:ln>
        </p:spPr>
        <p:style>
          <a:lnRef idx="0"/>
          <a:fillRef idx="0"/>
          <a:effectRef idx="0"/>
          <a:fontRef idx="minor"/>
        </p:style>
      </p:sp>
      <p:sp>
        <p:nvSpPr>
          <p:cNvPr id="537" name="CustomShape 260"/>
          <p:cNvSpPr/>
          <p:nvPr/>
        </p:nvSpPr>
        <p:spPr>
          <a:xfrm>
            <a:off x="2222640" y="1687320"/>
            <a:ext cx="100800" cy="100080"/>
          </a:xfrm>
          <a:prstGeom prst="roundRect">
            <a:avLst>
              <a:gd name="adj" fmla="val 0"/>
            </a:avLst>
          </a:prstGeom>
          <a:solidFill>
            <a:srgbClr val="ed7c09"/>
          </a:solidFill>
          <a:ln>
            <a:noFill/>
          </a:ln>
        </p:spPr>
        <p:style>
          <a:lnRef idx="0"/>
          <a:fillRef idx="0"/>
          <a:effectRef idx="0"/>
          <a:fontRef idx="minor"/>
        </p:style>
      </p:sp>
      <p:sp>
        <p:nvSpPr>
          <p:cNvPr id="538" name="CustomShape 261"/>
          <p:cNvSpPr/>
          <p:nvPr/>
        </p:nvSpPr>
        <p:spPr>
          <a:xfrm>
            <a:off x="2122200" y="1687320"/>
            <a:ext cx="100800" cy="100080"/>
          </a:xfrm>
          <a:prstGeom prst="roundRect">
            <a:avLst>
              <a:gd name="adj" fmla="val 0"/>
            </a:avLst>
          </a:prstGeom>
          <a:solidFill>
            <a:srgbClr val="f29949"/>
          </a:solidFill>
          <a:ln>
            <a:noFill/>
          </a:ln>
        </p:spPr>
        <p:style>
          <a:lnRef idx="0"/>
          <a:fillRef idx="0"/>
          <a:effectRef idx="0"/>
          <a:fontRef idx="minor"/>
        </p:style>
      </p:sp>
      <p:sp>
        <p:nvSpPr>
          <p:cNvPr id="539" name="CustomShape 262"/>
          <p:cNvSpPr/>
          <p:nvPr/>
        </p:nvSpPr>
        <p:spPr>
          <a:xfrm>
            <a:off x="2021760" y="1687320"/>
            <a:ext cx="100800" cy="100080"/>
          </a:xfrm>
          <a:prstGeom prst="roundRect">
            <a:avLst>
              <a:gd name="adj" fmla="val 0"/>
            </a:avLst>
          </a:prstGeom>
          <a:solidFill>
            <a:srgbClr val="ed7c09"/>
          </a:solidFill>
          <a:ln>
            <a:noFill/>
          </a:ln>
        </p:spPr>
        <p:style>
          <a:lnRef idx="0"/>
          <a:fillRef idx="0"/>
          <a:effectRef idx="0"/>
          <a:fontRef idx="minor"/>
        </p:style>
      </p:sp>
      <p:sp>
        <p:nvSpPr>
          <p:cNvPr id="540" name="CustomShape 263"/>
          <p:cNvSpPr/>
          <p:nvPr/>
        </p:nvSpPr>
        <p:spPr>
          <a:xfrm>
            <a:off x="1921320" y="1687320"/>
            <a:ext cx="100800" cy="100080"/>
          </a:xfrm>
          <a:prstGeom prst="roundRect">
            <a:avLst>
              <a:gd name="adj" fmla="val 0"/>
            </a:avLst>
          </a:prstGeom>
          <a:solidFill>
            <a:srgbClr val="f29949"/>
          </a:solidFill>
          <a:ln>
            <a:noFill/>
          </a:ln>
        </p:spPr>
        <p:style>
          <a:lnRef idx="0"/>
          <a:fillRef idx="0"/>
          <a:effectRef idx="0"/>
          <a:fontRef idx="minor"/>
        </p:style>
      </p:sp>
      <p:sp>
        <p:nvSpPr>
          <p:cNvPr id="541" name="CustomShape 264"/>
          <p:cNvSpPr/>
          <p:nvPr/>
        </p:nvSpPr>
        <p:spPr>
          <a:xfrm>
            <a:off x="1821960" y="1687320"/>
            <a:ext cx="100800" cy="100080"/>
          </a:xfrm>
          <a:prstGeom prst="roundRect">
            <a:avLst>
              <a:gd name="adj" fmla="val 0"/>
            </a:avLst>
          </a:prstGeom>
          <a:solidFill>
            <a:srgbClr val="ed7c09"/>
          </a:solidFill>
          <a:ln>
            <a:noFill/>
          </a:ln>
        </p:spPr>
        <p:style>
          <a:lnRef idx="0"/>
          <a:fillRef idx="0"/>
          <a:effectRef idx="0"/>
          <a:fontRef idx="minor"/>
        </p:style>
      </p:sp>
      <p:sp>
        <p:nvSpPr>
          <p:cNvPr id="542" name="CustomShape 265"/>
          <p:cNvSpPr/>
          <p:nvPr/>
        </p:nvSpPr>
        <p:spPr>
          <a:xfrm>
            <a:off x="1721520" y="1687320"/>
            <a:ext cx="100800" cy="100080"/>
          </a:xfrm>
          <a:prstGeom prst="roundRect">
            <a:avLst>
              <a:gd name="adj" fmla="val 0"/>
            </a:avLst>
          </a:prstGeom>
          <a:solidFill>
            <a:srgbClr val="f29949"/>
          </a:solidFill>
          <a:ln>
            <a:noFill/>
          </a:ln>
        </p:spPr>
        <p:style>
          <a:lnRef idx="0"/>
          <a:fillRef idx="0"/>
          <a:effectRef idx="0"/>
          <a:fontRef idx="minor"/>
        </p:style>
      </p:sp>
      <p:sp>
        <p:nvSpPr>
          <p:cNvPr id="543" name="CustomShape 266"/>
          <p:cNvSpPr/>
          <p:nvPr/>
        </p:nvSpPr>
        <p:spPr>
          <a:xfrm>
            <a:off x="1621440" y="1687320"/>
            <a:ext cx="100800" cy="100080"/>
          </a:xfrm>
          <a:prstGeom prst="roundRect">
            <a:avLst>
              <a:gd name="adj" fmla="val 0"/>
            </a:avLst>
          </a:prstGeom>
          <a:solidFill>
            <a:srgbClr val="ed7c09"/>
          </a:solidFill>
          <a:ln>
            <a:noFill/>
          </a:ln>
        </p:spPr>
        <p:style>
          <a:lnRef idx="0"/>
          <a:fillRef idx="0"/>
          <a:effectRef idx="0"/>
          <a:fontRef idx="minor"/>
        </p:style>
      </p:sp>
      <p:sp>
        <p:nvSpPr>
          <p:cNvPr id="544" name="CustomShape 267"/>
          <p:cNvSpPr/>
          <p:nvPr/>
        </p:nvSpPr>
        <p:spPr>
          <a:xfrm>
            <a:off x="1521000" y="1687320"/>
            <a:ext cx="100800" cy="100080"/>
          </a:xfrm>
          <a:prstGeom prst="roundRect">
            <a:avLst>
              <a:gd name="adj" fmla="val 0"/>
            </a:avLst>
          </a:prstGeom>
          <a:solidFill>
            <a:srgbClr val="f29949"/>
          </a:solidFill>
          <a:ln>
            <a:noFill/>
          </a:ln>
        </p:spPr>
        <p:style>
          <a:lnRef idx="0"/>
          <a:fillRef idx="0"/>
          <a:effectRef idx="0"/>
          <a:fontRef idx="minor"/>
        </p:style>
      </p:sp>
      <p:sp>
        <p:nvSpPr>
          <p:cNvPr id="545" name="CustomShape 268"/>
          <p:cNvSpPr/>
          <p:nvPr/>
        </p:nvSpPr>
        <p:spPr>
          <a:xfrm>
            <a:off x="1421640" y="1687320"/>
            <a:ext cx="100800" cy="100080"/>
          </a:xfrm>
          <a:prstGeom prst="roundRect">
            <a:avLst>
              <a:gd name="adj" fmla="val 0"/>
            </a:avLst>
          </a:prstGeom>
          <a:solidFill>
            <a:srgbClr val="ed7c09"/>
          </a:solidFill>
          <a:ln>
            <a:noFill/>
          </a:ln>
        </p:spPr>
        <p:style>
          <a:lnRef idx="0"/>
          <a:fillRef idx="0"/>
          <a:effectRef idx="0"/>
          <a:fontRef idx="minor"/>
        </p:style>
      </p:sp>
      <p:sp>
        <p:nvSpPr>
          <p:cNvPr id="546" name="CustomShape 269"/>
          <p:cNvSpPr/>
          <p:nvPr/>
        </p:nvSpPr>
        <p:spPr>
          <a:xfrm>
            <a:off x="1321200" y="1687320"/>
            <a:ext cx="100800" cy="100080"/>
          </a:xfrm>
          <a:prstGeom prst="roundRect">
            <a:avLst>
              <a:gd name="adj" fmla="val 0"/>
            </a:avLst>
          </a:prstGeom>
          <a:solidFill>
            <a:srgbClr val="f29949"/>
          </a:solidFill>
          <a:ln>
            <a:noFill/>
          </a:ln>
        </p:spPr>
        <p:style>
          <a:lnRef idx="0"/>
          <a:fillRef idx="0"/>
          <a:effectRef idx="0"/>
          <a:fontRef idx="minor"/>
        </p:style>
      </p:sp>
      <p:sp>
        <p:nvSpPr>
          <p:cNvPr id="547" name="CustomShape 270"/>
          <p:cNvSpPr/>
          <p:nvPr/>
        </p:nvSpPr>
        <p:spPr>
          <a:xfrm>
            <a:off x="1222200" y="1487520"/>
            <a:ext cx="100800" cy="100080"/>
          </a:xfrm>
          <a:prstGeom prst="roundRect">
            <a:avLst>
              <a:gd name="adj" fmla="val 0"/>
            </a:avLst>
          </a:prstGeom>
          <a:solidFill>
            <a:srgbClr val="ed7c09"/>
          </a:solidFill>
          <a:ln>
            <a:noFill/>
          </a:ln>
        </p:spPr>
        <p:style>
          <a:lnRef idx="0"/>
          <a:fillRef idx="0"/>
          <a:effectRef idx="0"/>
          <a:fontRef idx="minor"/>
        </p:style>
      </p:sp>
      <p:sp>
        <p:nvSpPr>
          <p:cNvPr id="548" name="CustomShape 271"/>
          <p:cNvSpPr/>
          <p:nvPr/>
        </p:nvSpPr>
        <p:spPr>
          <a:xfrm>
            <a:off x="1121760" y="1487520"/>
            <a:ext cx="100800" cy="100080"/>
          </a:xfrm>
          <a:prstGeom prst="roundRect">
            <a:avLst>
              <a:gd name="adj" fmla="val 0"/>
            </a:avLst>
          </a:prstGeom>
          <a:solidFill>
            <a:srgbClr val="f29949"/>
          </a:solidFill>
          <a:ln>
            <a:noFill/>
          </a:ln>
        </p:spPr>
        <p:style>
          <a:lnRef idx="0"/>
          <a:fillRef idx="0"/>
          <a:effectRef idx="0"/>
          <a:fontRef idx="minor"/>
        </p:style>
      </p:sp>
      <p:sp>
        <p:nvSpPr>
          <p:cNvPr id="549" name="CustomShape 272"/>
          <p:cNvSpPr/>
          <p:nvPr/>
        </p:nvSpPr>
        <p:spPr>
          <a:xfrm>
            <a:off x="1021320" y="1487520"/>
            <a:ext cx="100800" cy="100080"/>
          </a:xfrm>
          <a:prstGeom prst="roundRect">
            <a:avLst>
              <a:gd name="adj" fmla="val 0"/>
            </a:avLst>
          </a:prstGeom>
          <a:solidFill>
            <a:srgbClr val="ed7c09"/>
          </a:solidFill>
          <a:ln>
            <a:noFill/>
          </a:ln>
        </p:spPr>
        <p:style>
          <a:lnRef idx="0"/>
          <a:fillRef idx="0"/>
          <a:effectRef idx="0"/>
          <a:fontRef idx="minor"/>
        </p:style>
      </p:sp>
      <p:sp>
        <p:nvSpPr>
          <p:cNvPr id="550" name="CustomShape 273"/>
          <p:cNvSpPr/>
          <p:nvPr/>
        </p:nvSpPr>
        <p:spPr>
          <a:xfrm>
            <a:off x="921240" y="1487520"/>
            <a:ext cx="100800" cy="100080"/>
          </a:xfrm>
          <a:prstGeom prst="roundRect">
            <a:avLst>
              <a:gd name="adj" fmla="val 0"/>
            </a:avLst>
          </a:prstGeom>
          <a:solidFill>
            <a:srgbClr val="f29949"/>
          </a:solidFill>
          <a:ln>
            <a:noFill/>
          </a:ln>
        </p:spPr>
        <p:style>
          <a:lnRef idx="0"/>
          <a:fillRef idx="0"/>
          <a:effectRef idx="0"/>
          <a:fontRef idx="minor"/>
        </p:style>
      </p:sp>
      <p:sp>
        <p:nvSpPr>
          <p:cNvPr id="551" name="CustomShape 274"/>
          <p:cNvSpPr/>
          <p:nvPr/>
        </p:nvSpPr>
        <p:spPr>
          <a:xfrm>
            <a:off x="821880" y="1487520"/>
            <a:ext cx="100800" cy="100080"/>
          </a:xfrm>
          <a:prstGeom prst="roundRect">
            <a:avLst>
              <a:gd name="adj" fmla="val 0"/>
            </a:avLst>
          </a:prstGeom>
          <a:solidFill>
            <a:srgbClr val="ed7c09"/>
          </a:solidFill>
          <a:ln>
            <a:noFill/>
          </a:ln>
        </p:spPr>
        <p:style>
          <a:lnRef idx="0"/>
          <a:fillRef idx="0"/>
          <a:effectRef idx="0"/>
          <a:fontRef idx="minor"/>
        </p:style>
      </p:sp>
      <p:sp>
        <p:nvSpPr>
          <p:cNvPr id="552" name="CustomShape 275"/>
          <p:cNvSpPr/>
          <p:nvPr/>
        </p:nvSpPr>
        <p:spPr>
          <a:xfrm>
            <a:off x="721440" y="1487520"/>
            <a:ext cx="100800" cy="100080"/>
          </a:xfrm>
          <a:prstGeom prst="roundRect">
            <a:avLst>
              <a:gd name="adj" fmla="val 0"/>
            </a:avLst>
          </a:prstGeom>
          <a:solidFill>
            <a:srgbClr val="f29949"/>
          </a:solidFill>
          <a:ln>
            <a:noFill/>
          </a:ln>
        </p:spPr>
        <p:style>
          <a:lnRef idx="0"/>
          <a:fillRef idx="0"/>
          <a:effectRef idx="0"/>
          <a:fontRef idx="minor"/>
        </p:style>
      </p:sp>
      <p:sp>
        <p:nvSpPr>
          <p:cNvPr id="553" name="CustomShape 276"/>
          <p:cNvSpPr/>
          <p:nvPr/>
        </p:nvSpPr>
        <p:spPr>
          <a:xfrm>
            <a:off x="721440" y="1586880"/>
            <a:ext cx="100800" cy="100080"/>
          </a:xfrm>
          <a:prstGeom prst="roundRect">
            <a:avLst>
              <a:gd name="adj" fmla="val 0"/>
            </a:avLst>
          </a:prstGeom>
          <a:solidFill>
            <a:srgbClr val="ed7c09"/>
          </a:solidFill>
          <a:ln>
            <a:noFill/>
          </a:ln>
        </p:spPr>
        <p:style>
          <a:lnRef idx="0"/>
          <a:fillRef idx="0"/>
          <a:effectRef idx="0"/>
          <a:fontRef idx="minor"/>
        </p:style>
      </p:sp>
      <p:sp>
        <p:nvSpPr>
          <p:cNvPr id="554" name="CustomShape 277"/>
          <p:cNvSpPr/>
          <p:nvPr/>
        </p:nvSpPr>
        <p:spPr>
          <a:xfrm>
            <a:off x="1222560" y="1586880"/>
            <a:ext cx="100800" cy="100080"/>
          </a:xfrm>
          <a:prstGeom prst="roundRect">
            <a:avLst>
              <a:gd name="adj" fmla="val 0"/>
            </a:avLst>
          </a:prstGeom>
          <a:solidFill>
            <a:srgbClr val="f29949"/>
          </a:solidFill>
          <a:ln>
            <a:noFill/>
          </a:ln>
        </p:spPr>
        <p:style>
          <a:lnRef idx="0"/>
          <a:fillRef idx="0"/>
          <a:effectRef idx="0"/>
          <a:fontRef idx="minor"/>
        </p:style>
      </p:sp>
      <p:sp>
        <p:nvSpPr>
          <p:cNvPr id="555" name="CustomShape 278"/>
          <p:cNvSpPr/>
          <p:nvPr/>
        </p:nvSpPr>
        <p:spPr>
          <a:xfrm>
            <a:off x="1122120" y="1586880"/>
            <a:ext cx="100800" cy="100080"/>
          </a:xfrm>
          <a:prstGeom prst="roundRect">
            <a:avLst>
              <a:gd name="adj" fmla="val 0"/>
            </a:avLst>
          </a:prstGeom>
          <a:solidFill>
            <a:srgbClr val="ed7c09"/>
          </a:solidFill>
          <a:ln>
            <a:noFill/>
          </a:ln>
        </p:spPr>
        <p:style>
          <a:lnRef idx="0"/>
          <a:fillRef idx="0"/>
          <a:effectRef idx="0"/>
          <a:fontRef idx="minor"/>
        </p:style>
      </p:sp>
      <p:sp>
        <p:nvSpPr>
          <p:cNvPr id="556" name="CustomShape 279"/>
          <p:cNvSpPr/>
          <p:nvPr/>
        </p:nvSpPr>
        <p:spPr>
          <a:xfrm>
            <a:off x="1021680" y="1586880"/>
            <a:ext cx="100800" cy="100080"/>
          </a:xfrm>
          <a:prstGeom prst="roundRect">
            <a:avLst>
              <a:gd name="adj" fmla="val 0"/>
            </a:avLst>
          </a:prstGeom>
          <a:solidFill>
            <a:srgbClr val="f29949"/>
          </a:solidFill>
          <a:ln>
            <a:noFill/>
          </a:ln>
        </p:spPr>
        <p:style>
          <a:lnRef idx="0"/>
          <a:fillRef idx="0"/>
          <a:effectRef idx="0"/>
          <a:fontRef idx="minor"/>
        </p:style>
      </p:sp>
      <p:sp>
        <p:nvSpPr>
          <p:cNvPr id="557" name="CustomShape 280"/>
          <p:cNvSpPr/>
          <p:nvPr/>
        </p:nvSpPr>
        <p:spPr>
          <a:xfrm>
            <a:off x="922320" y="1586880"/>
            <a:ext cx="100800" cy="100080"/>
          </a:xfrm>
          <a:prstGeom prst="roundRect">
            <a:avLst>
              <a:gd name="adj" fmla="val 0"/>
            </a:avLst>
          </a:prstGeom>
          <a:solidFill>
            <a:srgbClr val="ed7c09"/>
          </a:solidFill>
          <a:ln>
            <a:noFill/>
          </a:ln>
        </p:spPr>
        <p:style>
          <a:lnRef idx="0"/>
          <a:fillRef idx="0"/>
          <a:effectRef idx="0"/>
          <a:fontRef idx="minor"/>
        </p:style>
      </p:sp>
      <p:sp>
        <p:nvSpPr>
          <p:cNvPr id="558" name="CustomShape 281"/>
          <p:cNvSpPr/>
          <p:nvPr/>
        </p:nvSpPr>
        <p:spPr>
          <a:xfrm>
            <a:off x="822240" y="1586880"/>
            <a:ext cx="100800" cy="100080"/>
          </a:xfrm>
          <a:prstGeom prst="roundRect">
            <a:avLst>
              <a:gd name="adj" fmla="val 0"/>
            </a:avLst>
          </a:prstGeom>
          <a:solidFill>
            <a:srgbClr val="f29949"/>
          </a:solidFill>
          <a:ln>
            <a:noFill/>
          </a:ln>
        </p:spPr>
        <p:style>
          <a:lnRef idx="0"/>
          <a:fillRef idx="0"/>
          <a:effectRef idx="0"/>
          <a:fontRef idx="minor"/>
        </p:style>
      </p:sp>
      <p:sp>
        <p:nvSpPr>
          <p:cNvPr id="559" name="CustomShape 282"/>
          <p:cNvSpPr/>
          <p:nvPr/>
        </p:nvSpPr>
        <p:spPr>
          <a:xfrm>
            <a:off x="1222200" y="1687320"/>
            <a:ext cx="100800" cy="100080"/>
          </a:xfrm>
          <a:prstGeom prst="roundRect">
            <a:avLst>
              <a:gd name="adj" fmla="val 0"/>
            </a:avLst>
          </a:prstGeom>
          <a:solidFill>
            <a:srgbClr val="ed7c09"/>
          </a:solidFill>
          <a:ln>
            <a:noFill/>
          </a:ln>
        </p:spPr>
        <p:style>
          <a:lnRef idx="0"/>
          <a:fillRef idx="0"/>
          <a:effectRef idx="0"/>
          <a:fontRef idx="minor"/>
        </p:style>
      </p:sp>
      <p:sp>
        <p:nvSpPr>
          <p:cNvPr id="560" name="CustomShape 283"/>
          <p:cNvSpPr/>
          <p:nvPr/>
        </p:nvSpPr>
        <p:spPr>
          <a:xfrm>
            <a:off x="1121760" y="1687320"/>
            <a:ext cx="100800" cy="100080"/>
          </a:xfrm>
          <a:prstGeom prst="roundRect">
            <a:avLst>
              <a:gd name="adj" fmla="val 0"/>
            </a:avLst>
          </a:prstGeom>
          <a:solidFill>
            <a:srgbClr val="f29949"/>
          </a:solidFill>
          <a:ln>
            <a:noFill/>
          </a:ln>
        </p:spPr>
        <p:style>
          <a:lnRef idx="0"/>
          <a:fillRef idx="0"/>
          <a:effectRef idx="0"/>
          <a:fontRef idx="minor"/>
        </p:style>
      </p:sp>
      <p:sp>
        <p:nvSpPr>
          <p:cNvPr id="561" name="CustomShape 284"/>
          <p:cNvSpPr/>
          <p:nvPr/>
        </p:nvSpPr>
        <p:spPr>
          <a:xfrm>
            <a:off x="1021320" y="1687320"/>
            <a:ext cx="100800" cy="100080"/>
          </a:xfrm>
          <a:prstGeom prst="roundRect">
            <a:avLst>
              <a:gd name="adj" fmla="val 0"/>
            </a:avLst>
          </a:prstGeom>
          <a:solidFill>
            <a:srgbClr val="ed7c09"/>
          </a:solidFill>
          <a:ln>
            <a:noFill/>
          </a:ln>
        </p:spPr>
        <p:style>
          <a:lnRef idx="0"/>
          <a:fillRef idx="0"/>
          <a:effectRef idx="0"/>
          <a:fontRef idx="minor"/>
        </p:style>
      </p:sp>
      <p:sp>
        <p:nvSpPr>
          <p:cNvPr id="562" name="CustomShape 285"/>
          <p:cNvSpPr/>
          <p:nvPr/>
        </p:nvSpPr>
        <p:spPr>
          <a:xfrm>
            <a:off x="921240" y="1687320"/>
            <a:ext cx="100800" cy="100080"/>
          </a:xfrm>
          <a:prstGeom prst="roundRect">
            <a:avLst>
              <a:gd name="adj" fmla="val 0"/>
            </a:avLst>
          </a:prstGeom>
          <a:solidFill>
            <a:srgbClr val="f29949"/>
          </a:solidFill>
          <a:ln>
            <a:noFill/>
          </a:ln>
        </p:spPr>
        <p:style>
          <a:lnRef idx="0"/>
          <a:fillRef idx="0"/>
          <a:effectRef idx="0"/>
          <a:fontRef idx="minor"/>
        </p:style>
      </p:sp>
      <p:sp>
        <p:nvSpPr>
          <p:cNvPr id="563" name="CustomShape 286"/>
          <p:cNvSpPr/>
          <p:nvPr/>
        </p:nvSpPr>
        <p:spPr>
          <a:xfrm>
            <a:off x="821880" y="1687320"/>
            <a:ext cx="100800" cy="100080"/>
          </a:xfrm>
          <a:prstGeom prst="roundRect">
            <a:avLst>
              <a:gd name="adj" fmla="val 0"/>
            </a:avLst>
          </a:prstGeom>
          <a:solidFill>
            <a:srgbClr val="ed7c09"/>
          </a:solidFill>
          <a:ln>
            <a:noFill/>
          </a:ln>
        </p:spPr>
        <p:style>
          <a:lnRef idx="0"/>
          <a:fillRef idx="0"/>
          <a:effectRef idx="0"/>
          <a:fontRef idx="minor"/>
        </p:style>
      </p:sp>
      <p:sp>
        <p:nvSpPr>
          <p:cNvPr id="564" name="CustomShape 287"/>
          <p:cNvSpPr/>
          <p:nvPr/>
        </p:nvSpPr>
        <p:spPr>
          <a:xfrm>
            <a:off x="721440" y="1687320"/>
            <a:ext cx="100800" cy="100080"/>
          </a:xfrm>
          <a:prstGeom prst="roundRect">
            <a:avLst>
              <a:gd name="adj" fmla="val 0"/>
            </a:avLst>
          </a:prstGeom>
          <a:solidFill>
            <a:srgbClr val="f29949"/>
          </a:solidFill>
          <a:ln>
            <a:noFill/>
          </a:ln>
        </p:spPr>
        <p:style>
          <a:lnRef idx="0"/>
          <a:fillRef idx="0"/>
          <a:effectRef idx="0"/>
          <a:fontRef idx="minor"/>
        </p:style>
      </p:sp>
      <p:sp>
        <p:nvSpPr>
          <p:cNvPr id="565" name="CustomShape 288"/>
          <p:cNvSpPr/>
          <p:nvPr/>
        </p:nvSpPr>
        <p:spPr>
          <a:xfrm>
            <a:off x="2422440" y="2307960"/>
            <a:ext cx="100800" cy="100080"/>
          </a:xfrm>
          <a:prstGeom prst="roundRect">
            <a:avLst>
              <a:gd name="adj" fmla="val 0"/>
            </a:avLst>
          </a:prstGeom>
          <a:solidFill>
            <a:srgbClr val="ed7c09"/>
          </a:solidFill>
          <a:ln>
            <a:noFill/>
          </a:ln>
        </p:spPr>
        <p:style>
          <a:lnRef idx="0"/>
          <a:fillRef idx="0"/>
          <a:effectRef idx="0"/>
          <a:fontRef idx="minor"/>
        </p:style>
      </p:sp>
      <p:sp>
        <p:nvSpPr>
          <p:cNvPr id="566" name="CustomShape 289"/>
          <p:cNvSpPr/>
          <p:nvPr/>
        </p:nvSpPr>
        <p:spPr>
          <a:xfrm>
            <a:off x="2322000" y="2307960"/>
            <a:ext cx="100800" cy="100080"/>
          </a:xfrm>
          <a:prstGeom prst="roundRect">
            <a:avLst>
              <a:gd name="adj" fmla="val 0"/>
            </a:avLst>
          </a:prstGeom>
          <a:solidFill>
            <a:srgbClr val="f29949"/>
          </a:solidFill>
          <a:ln>
            <a:noFill/>
          </a:ln>
        </p:spPr>
        <p:style>
          <a:lnRef idx="0"/>
          <a:fillRef idx="0"/>
          <a:effectRef idx="0"/>
          <a:fontRef idx="minor"/>
        </p:style>
      </p:sp>
      <p:sp>
        <p:nvSpPr>
          <p:cNvPr id="567" name="CustomShape 290"/>
          <p:cNvSpPr/>
          <p:nvPr/>
        </p:nvSpPr>
        <p:spPr>
          <a:xfrm>
            <a:off x="2222640" y="2307960"/>
            <a:ext cx="100800" cy="100080"/>
          </a:xfrm>
          <a:prstGeom prst="roundRect">
            <a:avLst>
              <a:gd name="adj" fmla="val 0"/>
            </a:avLst>
          </a:prstGeom>
          <a:solidFill>
            <a:srgbClr val="ed7c09"/>
          </a:solidFill>
          <a:ln>
            <a:noFill/>
          </a:ln>
        </p:spPr>
        <p:style>
          <a:lnRef idx="0"/>
          <a:fillRef idx="0"/>
          <a:effectRef idx="0"/>
          <a:fontRef idx="minor"/>
        </p:style>
      </p:sp>
      <p:sp>
        <p:nvSpPr>
          <p:cNvPr id="568" name="CustomShape 291"/>
          <p:cNvSpPr/>
          <p:nvPr/>
        </p:nvSpPr>
        <p:spPr>
          <a:xfrm>
            <a:off x="2122200" y="2307960"/>
            <a:ext cx="100800" cy="100080"/>
          </a:xfrm>
          <a:prstGeom prst="roundRect">
            <a:avLst>
              <a:gd name="adj" fmla="val 0"/>
            </a:avLst>
          </a:prstGeom>
          <a:solidFill>
            <a:srgbClr val="f29949"/>
          </a:solidFill>
          <a:ln>
            <a:noFill/>
          </a:ln>
        </p:spPr>
        <p:style>
          <a:lnRef idx="0"/>
          <a:fillRef idx="0"/>
          <a:effectRef idx="0"/>
          <a:fontRef idx="minor"/>
        </p:style>
      </p:sp>
      <p:sp>
        <p:nvSpPr>
          <p:cNvPr id="569" name="CustomShape 292"/>
          <p:cNvSpPr/>
          <p:nvPr/>
        </p:nvSpPr>
        <p:spPr>
          <a:xfrm>
            <a:off x="2021760" y="2307960"/>
            <a:ext cx="100800" cy="100080"/>
          </a:xfrm>
          <a:prstGeom prst="roundRect">
            <a:avLst>
              <a:gd name="adj" fmla="val 0"/>
            </a:avLst>
          </a:prstGeom>
          <a:solidFill>
            <a:srgbClr val="ed7c09"/>
          </a:solidFill>
          <a:ln>
            <a:noFill/>
          </a:ln>
        </p:spPr>
        <p:style>
          <a:lnRef idx="0"/>
          <a:fillRef idx="0"/>
          <a:effectRef idx="0"/>
          <a:fontRef idx="minor"/>
        </p:style>
      </p:sp>
      <p:sp>
        <p:nvSpPr>
          <p:cNvPr id="570" name="CustomShape 293"/>
          <p:cNvSpPr/>
          <p:nvPr/>
        </p:nvSpPr>
        <p:spPr>
          <a:xfrm>
            <a:off x="1921320" y="2307960"/>
            <a:ext cx="100800" cy="100080"/>
          </a:xfrm>
          <a:prstGeom prst="roundRect">
            <a:avLst>
              <a:gd name="adj" fmla="val 0"/>
            </a:avLst>
          </a:prstGeom>
          <a:solidFill>
            <a:srgbClr val="f29949"/>
          </a:solidFill>
          <a:ln>
            <a:noFill/>
          </a:ln>
        </p:spPr>
        <p:style>
          <a:lnRef idx="0"/>
          <a:fillRef idx="0"/>
          <a:effectRef idx="0"/>
          <a:fontRef idx="minor"/>
        </p:style>
      </p:sp>
      <p:sp>
        <p:nvSpPr>
          <p:cNvPr id="571" name="CustomShape 294"/>
          <p:cNvSpPr/>
          <p:nvPr/>
        </p:nvSpPr>
        <p:spPr>
          <a:xfrm>
            <a:off x="1821960" y="2307960"/>
            <a:ext cx="100800" cy="100080"/>
          </a:xfrm>
          <a:prstGeom prst="roundRect">
            <a:avLst>
              <a:gd name="adj" fmla="val 0"/>
            </a:avLst>
          </a:prstGeom>
          <a:solidFill>
            <a:srgbClr val="ed7c09"/>
          </a:solidFill>
          <a:ln>
            <a:noFill/>
          </a:ln>
        </p:spPr>
        <p:style>
          <a:lnRef idx="0"/>
          <a:fillRef idx="0"/>
          <a:effectRef idx="0"/>
          <a:fontRef idx="minor"/>
        </p:style>
      </p:sp>
      <p:sp>
        <p:nvSpPr>
          <p:cNvPr id="572" name="CustomShape 295"/>
          <p:cNvSpPr/>
          <p:nvPr/>
        </p:nvSpPr>
        <p:spPr>
          <a:xfrm>
            <a:off x="1721520" y="2307960"/>
            <a:ext cx="100800" cy="100080"/>
          </a:xfrm>
          <a:prstGeom prst="roundRect">
            <a:avLst>
              <a:gd name="adj" fmla="val 0"/>
            </a:avLst>
          </a:prstGeom>
          <a:solidFill>
            <a:srgbClr val="f29949"/>
          </a:solidFill>
          <a:ln>
            <a:noFill/>
          </a:ln>
        </p:spPr>
        <p:style>
          <a:lnRef idx="0"/>
          <a:fillRef idx="0"/>
          <a:effectRef idx="0"/>
          <a:fontRef idx="minor"/>
        </p:style>
      </p:sp>
      <p:sp>
        <p:nvSpPr>
          <p:cNvPr id="573" name="CustomShape 296"/>
          <p:cNvSpPr/>
          <p:nvPr/>
        </p:nvSpPr>
        <p:spPr>
          <a:xfrm>
            <a:off x="1621440" y="2307960"/>
            <a:ext cx="100800" cy="100080"/>
          </a:xfrm>
          <a:prstGeom prst="roundRect">
            <a:avLst>
              <a:gd name="adj" fmla="val 0"/>
            </a:avLst>
          </a:prstGeom>
          <a:solidFill>
            <a:srgbClr val="ed7c09"/>
          </a:solidFill>
          <a:ln>
            <a:noFill/>
          </a:ln>
        </p:spPr>
        <p:style>
          <a:lnRef idx="0"/>
          <a:fillRef idx="0"/>
          <a:effectRef idx="0"/>
          <a:fontRef idx="minor"/>
        </p:style>
      </p:sp>
      <p:sp>
        <p:nvSpPr>
          <p:cNvPr id="574" name="CustomShape 297"/>
          <p:cNvSpPr/>
          <p:nvPr/>
        </p:nvSpPr>
        <p:spPr>
          <a:xfrm>
            <a:off x="1521000" y="2307960"/>
            <a:ext cx="100800" cy="100080"/>
          </a:xfrm>
          <a:prstGeom prst="roundRect">
            <a:avLst>
              <a:gd name="adj" fmla="val 0"/>
            </a:avLst>
          </a:prstGeom>
          <a:solidFill>
            <a:srgbClr val="f29949"/>
          </a:solidFill>
          <a:ln>
            <a:noFill/>
          </a:ln>
        </p:spPr>
        <p:style>
          <a:lnRef idx="0"/>
          <a:fillRef idx="0"/>
          <a:effectRef idx="0"/>
          <a:fontRef idx="minor"/>
        </p:style>
      </p:sp>
      <p:sp>
        <p:nvSpPr>
          <p:cNvPr id="575" name="CustomShape 298"/>
          <p:cNvSpPr/>
          <p:nvPr/>
        </p:nvSpPr>
        <p:spPr>
          <a:xfrm>
            <a:off x="1421640" y="2307960"/>
            <a:ext cx="100800" cy="100080"/>
          </a:xfrm>
          <a:prstGeom prst="roundRect">
            <a:avLst>
              <a:gd name="adj" fmla="val 0"/>
            </a:avLst>
          </a:prstGeom>
          <a:solidFill>
            <a:srgbClr val="ed7c09"/>
          </a:solidFill>
          <a:ln>
            <a:noFill/>
          </a:ln>
        </p:spPr>
        <p:style>
          <a:lnRef idx="0"/>
          <a:fillRef idx="0"/>
          <a:effectRef idx="0"/>
          <a:fontRef idx="minor"/>
        </p:style>
      </p:sp>
      <p:sp>
        <p:nvSpPr>
          <p:cNvPr id="576" name="CustomShape 299"/>
          <p:cNvSpPr/>
          <p:nvPr/>
        </p:nvSpPr>
        <p:spPr>
          <a:xfrm>
            <a:off x="1321200" y="2307960"/>
            <a:ext cx="100800" cy="100080"/>
          </a:xfrm>
          <a:prstGeom prst="roundRect">
            <a:avLst>
              <a:gd name="adj" fmla="val 0"/>
            </a:avLst>
          </a:prstGeom>
          <a:solidFill>
            <a:srgbClr val="f29949"/>
          </a:solidFill>
          <a:ln>
            <a:noFill/>
          </a:ln>
        </p:spPr>
        <p:style>
          <a:lnRef idx="0"/>
          <a:fillRef idx="0"/>
          <a:effectRef idx="0"/>
          <a:fontRef idx="minor"/>
        </p:style>
      </p:sp>
      <p:sp>
        <p:nvSpPr>
          <p:cNvPr id="577" name="CustomShape 300"/>
          <p:cNvSpPr/>
          <p:nvPr/>
        </p:nvSpPr>
        <p:spPr>
          <a:xfrm>
            <a:off x="1321200" y="2407680"/>
            <a:ext cx="100800" cy="100080"/>
          </a:xfrm>
          <a:prstGeom prst="roundRect">
            <a:avLst>
              <a:gd name="adj" fmla="val 0"/>
            </a:avLst>
          </a:prstGeom>
          <a:solidFill>
            <a:srgbClr val="ed7c09"/>
          </a:solidFill>
          <a:ln>
            <a:noFill/>
          </a:ln>
        </p:spPr>
        <p:style>
          <a:lnRef idx="0"/>
          <a:fillRef idx="0"/>
          <a:effectRef idx="0"/>
          <a:fontRef idx="minor"/>
        </p:style>
      </p:sp>
      <p:sp>
        <p:nvSpPr>
          <p:cNvPr id="578" name="CustomShape 301"/>
          <p:cNvSpPr/>
          <p:nvPr/>
        </p:nvSpPr>
        <p:spPr>
          <a:xfrm>
            <a:off x="2422800" y="2407680"/>
            <a:ext cx="100800" cy="100080"/>
          </a:xfrm>
          <a:prstGeom prst="roundRect">
            <a:avLst>
              <a:gd name="adj" fmla="val 0"/>
            </a:avLst>
          </a:prstGeom>
          <a:solidFill>
            <a:srgbClr val="f29949"/>
          </a:solidFill>
          <a:ln>
            <a:noFill/>
          </a:ln>
        </p:spPr>
        <p:style>
          <a:lnRef idx="0"/>
          <a:fillRef idx="0"/>
          <a:effectRef idx="0"/>
          <a:fontRef idx="minor"/>
        </p:style>
      </p:sp>
      <p:sp>
        <p:nvSpPr>
          <p:cNvPr id="579" name="CustomShape 302"/>
          <p:cNvSpPr/>
          <p:nvPr/>
        </p:nvSpPr>
        <p:spPr>
          <a:xfrm>
            <a:off x="2323440" y="2407680"/>
            <a:ext cx="100800" cy="100080"/>
          </a:xfrm>
          <a:prstGeom prst="roundRect">
            <a:avLst>
              <a:gd name="adj" fmla="val 0"/>
            </a:avLst>
          </a:prstGeom>
          <a:solidFill>
            <a:srgbClr val="ed7c09"/>
          </a:solidFill>
          <a:ln>
            <a:noFill/>
          </a:ln>
        </p:spPr>
        <p:style>
          <a:lnRef idx="0"/>
          <a:fillRef idx="0"/>
          <a:effectRef idx="0"/>
          <a:fontRef idx="minor"/>
        </p:style>
      </p:sp>
      <p:sp>
        <p:nvSpPr>
          <p:cNvPr id="580" name="CustomShape 303"/>
          <p:cNvSpPr/>
          <p:nvPr/>
        </p:nvSpPr>
        <p:spPr>
          <a:xfrm>
            <a:off x="2223000" y="2407680"/>
            <a:ext cx="100800" cy="100080"/>
          </a:xfrm>
          <a:prstGeom prst="roundRect">
            <a:avLst>
              <a:gd name="adj" fmla="val 0"/>
            </a:avLst>
          </a:prstGeom>
          <a:solidFill>
            <a:srgbClr val="f29949"/>
          </a:solidFill>
          <a:ln>
            <a:noFill/>
          </a:ln>
        </p:spPr>
        <p:style>
          <a:lnRef idx="0"/>
          <a:fillRef idx="0"/>
          <a:effectRef idx="0"/>
          <a:fontRef idx="minor"/>
        </p:style>
      </p:sp>
      <p:sp>
        <p:nvSpPr>
          <p:cNvPr id="581" name="CustomShape 304"/>
          <p:cNvSpPr/>
          <p:nvPr/>
        </p:nvSpPr>
        <p:spPr>
          <a:xfrm>
            <a:off x="2122200" y="2407680"/>
            <a:ext cx="100800" cy="100080"/>
          </a:xfrm>
          <a:prstGeom prst="roundRect">
            <a:avLst>
              <a:gd name="adj" fmla="val 0"/>
            </a:avLst>
          </a:prstGeom>
          <a:solidFill>
            <a:srgbClr val="ed7c09"/>
          </a:solidFill>
          <a:ln>
            <a:noFill/>
          </a:ln>
        </p:spPr>
        <p:style>
          <a:lnRef idx="0"/>
          <a:fillRef idx="0"/>
          <a:effectRef idx="0"/>
          <a:fontRef idx="minor"/>
        </p:style>
      </p:sp>
      <p:sp>
        <p:nvSpPr>
          <p:cNvPr id="582" name="CustomShape 305"/>
          <p:cNvSpPr/>
          <p:nvPr/>
        </p:nvSpPr>
        <p:spPr>
          <a:xfrm>
            <a:off x="2022120" y="2407680"/>
            <a:ext cx="100800" cy="100080"/>
          </a:xfrm>
          <a:prstGeom prst="roundRect">
            <a:avLst>
              <a:gd name="adj" fmla="val 0"/>
            </a:avLst>
          </a:prstGeom>
          <a:solidFill>
            <a:srgbClr val="f29949"/>
          </a:solidFill>
          <a:ln>
            <a:noFill/>
          </a:ln>
        </p:spPr>
        <p:style>
          <a:lnRef idx="0"/>
          <a:fillRef idx="0"/>
          <a:effectRef idx="0"/>
          <a:fontRef idx="minor"/>
        </p:style>
      </p:sp>
      <p:sp>
        <p:nvSpPr>
          <p:cNvPr id="583" name="CustomShape 306"/>
          <p:cNvSpPr/>
          <p:nvPr/>
        </p:nvSpPr>
        <p:spPr>
          <a:xfrm>
            <a:off x="1922760" y="2407680"/>
            <a:ext cx="100800" cy="100080"/>
          </a:xfrm>
          <a:prstGeom prst="roundRect">
            <a:avLst>
              <a:gd name="adj" fmla="val 0"/>
            </a:avLst>
          </a:prstGeom>
          <a:solidFill>
            <a:srgbClr val="ed7c09"/>
          </a:solidFill>
          <a:ln>
            <a:noFill/>
          </a:ln>
        </p:spPr>
        <p:style>
          <a:lnRef idx="0"/>
          <a:fillRef idx="0"/>
          <a:effectRef idx="0"/>
          <a:fontRef idx="minor"/>
        </p:style>
      </p:sp>
      <p:sp>
        <p:nvSpPr>
          <p:cNvPr id="584" name="CustomShape 307"/>
          <p:cNvSpPr/>
          <p:nvPr/>
        </p:nvSpPr>
        <p:spPr>
          <a:xfrm>
            <a:off x="1822320" y="2407680"/>
            <a:ext cx="100800" cy="100080"/>
          </a:xfrm>
          <a:prstGeom prst="roundRect">
            <a:avLst>
              <a:gd name="adj" fmla="val 0"/>
            </a:avLst>
          </a:prstGeom>
          <a:solidFill>
            <a:srgbClr val="f29949"/>
          </a:solidFill>
          <a:ln>
            <a:noFill/>
          </a:ln>
        </p:spPr>
        <p:style>
          <a:lnRef idx="0"/>
          <a:fillRef idx="0"/>
          <a:effectRef idx="0"/>
          <a:fontRef idx="minor"/>
        </p:style>
      </p:sp>
      <p:sp>
        <p:nvSpPr>
          <p:cNvPr id="585" name="CustomShape 308"/>
          <p:cNvSpPr/>
          <p:nvPr/>
        </p:nvSpPr>
        <p:spPr>
          <a:xfrm>
            <a:off x="1721880" y="2407680"/>
            <a:ext cx="100800" cy="100080"/>
          </a:xfrm>
          <a:prstGeom prst="roundRect">
            <a:avLst>
              <a:gd name="adj" fmla="val 0"/>
            </a:avLst>
          </a:prstGeom>
          <a:solidFill>
            <a:srgbClr val="ed7c09"/>
          </a:solidFill>
          <a:ln>
            <a:noFill/>
          </a:ln>
        </p:spPr>
        <p:style>
          <a:lnRef idx="0"/>
          <a:fillRef idx="0"/>
          <a:effectRef idx="0"/>
          <a:fontRef idx="minor"/>
        </p:style>
      </p:sp>
      <p:sp>
        <p:nvSpPr>
          <p:cNvPr id="586" name="CustomShape 309"/>
          <p:cNvSpPr/>
          <p:nvPr/>
        </p:nvSpPr>
        <p:spPr>
          <a:xfrm>
            <a:off x="1621800" y="2407680"/>
            <a:ext cx="100800" cy="100080"/>
          </a:xfrm>
          <a:prstGeom prst="roundRect">
            <a:avLst>
              <a:gd name="adj" fmla="val 0"/>
            </a:avLst>
          </a:prstGeom>
          <a:solidFill>
            <a:srgbClr val="f29949"/>
          </a:solidFill>
          <a:ln>
            <a:noFill/>
          </a:ln>
        </p:spPr>
        <p:style>
          <a:lnRef idx="0"/>
          <a:fillRef idx="0"/>
          <a:effectRef idx="0"/>
          <a:fontRef idx="minor"/>
        </p:style>
      </p:sp>
      <p:sp>
        <p:nvSpPr>
          <p:cNvPr id="587" name="CustomShape 310"/>
          <p:cNvSpPr/>
          <p:nvPr/>
        </p:nvSpPr>
        <p:spPr>
          <a:xfrm>
            <a:off x="1522440" y="2407680"/>
            <a:ext cx="100800" cy="100080"/>
          </a:xfrm>
          <a:prstGeom prst="roundRect">
            <a:avLst>
              <a:gd name="adj" fmla="val 0"/>
            </a:avLst>
          </a:prstGeom>
          <a:solidFill>
            <a:srgbClr val="ed7c09"/>
          </a:solidFill>
          <a:ln>
            <a:noFill/>
          </a:ln>
        </p:spPr>
        <p:style>
          <a:lnRef idx="0"/>
          <a:fillRef idx="0"/>
          <a:effectRef idx="0"/>
          <a:fontRef idx="minor"/>
        </p:style>
      </p:sp>
      <p:sp>
        <p:nvSpPr>
          <p:cNvPr id="588" name="CustomShape 311"/>
          <p:cNvSpPr/>
          <p:nvPr/>
        </p:nvSpPr>
        <p:spPr>
          <a:xfrm>
            <a:off x="1422000" y="2407680"/>
            <a:ext cx="100800" cy="100080"/>
          </a:xfrm>
          <a:prstGeom prst="roundRect">
            <a:avLst>
              <a:gd name="adj" fmla="val 0"/>
            </a:avLst>
          </a:prstGeom>
          <a:solidFill>
            <a:srgbClr val="f29949"/>
          </a:solidFill>
          <a:ln>
            <a:noFill/>
          </a:ln>
        </p:spPr>
        <p:style>
          <a:lnRef idx="0"/>
          <a:fillRef idx="0"/>
          <a:effectRef idx="0"/>
          <a:fontRef idx="minor"/>
        </p:style>
      </p:sp>
      <p:sp>
        <p:nvSpPr>
          <p:cNvPr id="589" name="CustomShape 312"/>
          <p:cNvSpPr/>
          <p:nvPr/>
        </p:nvSpPr>
        <p:spPr>
          <a:xfrm>
            <a:off x="2422440" y="2508120"/>
            <a:ext cx="100800" cy="100080"/>
          </a:xfrm>
          <a:prstGeom prst="roundRect">
            <a:avLst>
              <a:gd name="adj" fmla="val 0"/>
            </a:avLst>
          </a:prstGeom>
          <a:solidFill>
            <a:srgbClr val="ed7c09"/>
          </a:solidFill>
          <a:ln>
            <a:noFill/>
          </a:ln>
        </p:spPr>
        <p:style>
          <a:lnRef idx="0"/>
          <a:fillRef idx="0"/>
          <a:effectRef idx="0"/>
          <a:fontRef idx="minor"/>
        </p:style>
      </p:sp>
      <p:sp>
        <p:nvSpPr>
          <p:cNvPr id="590" name="CustomShape 313"/>
          <p:cNvSpPr/>
          <p:nvPr/>
        </p:nvSpPr>
        <p:spPr>
          <a:xfrm>
            <a:off x="2322000" y="2508120"/>
            <a:ext cx="100800" cy="100080"/>
          </a:xfrm>
          <a:prstGeom prst="roundRect">
            <a:avLst>
              <a:gd name="adj" fmla="val 0"/>
            </a:avLst>
          </a:prstGeom>
          <a:solidFill>
            <a:srgbClr val="f29949"/>
          </a:solidFill>
          <a:ln>
            <a:noFill/>
          </a:ln>
        </p:spPr>
        <p:style>
          <a:lnRef idx="0"/>
          <a:fillRef idx="0"/>
          <a:effectRef idx="0"/>
          <a:fontRef idx="minor"/>
        </p:style>
      </p:sp>
      <p:sp>
        <p:nvSpPr>
          <p:cNvPr id="591" name="CustomShape 314"/>
          <p:cNvSpPr/>
          <p:nvPr/>
        </p:nvSpPr>
        <p:spPr>
          <a:xfrm>
            <a:off x="2222640" y="2508120"/>
            <a:ext cx="100800" cy="100080"/>
          </a:xfrm>
          <a:prstGeom prst="roundRect">
            <a:avLst>
              <a:gd name="adj" fmla="val 0"/>
            </a:avLst>
          </a:prstGeom>
          <a:solidFill>
            <a:srgbClr val="ed7c09"/>
          </a:solidFill>
          <a:ln>
            <a:noFill/>
          </a:ln>
        </p:spPr>
        <p:style>
          <a:lnRef idx="0"/>
          <a:fillRef idx="0"/>
          <a:effectRef idx="0"/>
          <a:fontRef idx="minor"/>
        </p:style>
      </p:sp>
      <p:sp>
        <p:nvSpPr>
          <p:cNvPr id="592" name="CustomShape 315"/>
          <p:cNvSpPr/>
          <p:nvPr/>
        </p:nvSpPr>
        <p:spPr>
          <a:xfrm>
            <a:off x="2122200" y="2508120"/>
            <a:ext cx="100800" cy="100080"/>
          </a:xfrm>
          <a:prstGeom prst="roundRect">
            <a:avLst>
              <a:gd name="adj" fmla="val 0"/>
            </a:avLst>
          </a:prstGeom>
          <a:solidFill>
            <a:srgbClr val="f29949"/>
          </a:solidFill>
          <a:ln>
            <a:noFill/>
          </a:ln>
        </p:spPr>
        <p:style>
          <a:lnRef idx="0"/>
          <a:fillRef idx="0"/>
          <a:effectRef idx="0"/>
          <a:fontRef idx="minor"/>
        </p:style>
      </p:sp>
      <p:sp>
        <p:nvSpPr>
          <p:cNvPr id="593" name="CustomShape 316"/>
          <p:cNvSpPr/>
          <p:nvPr/>
        </p:nvSpPr>
        <p:spPr>
          <a:xfrm>
            <a:off x="2021760" y="2508120"/>
            <a:ext cx="100800" cy="100080"/>
          </a:xfrm>
          <a:prstGeom prst="roundRect">
            <a:avLst>
              <a:gd name="adj" fmla="val 0"/>
            </a:avLst>
          </a:prstGeom>
          <a:solidFill>
            <a:srgbClr val="ed7c09"/>
          </a:solidFill>
          <a:ln>
            <a:noFill/>
          </a:ln>
        </p:spPr>
        <p:style>
          <a:lnRef idx="0"/>
          <a:fillRef idx="0"/>
          <a:effectRef idx="0"/>
          <a:fontRef idx="minor"/>
        </p:style>
      </p:sp>
      <p:sp>
        <p:nvSpPr>
          <p:cNvPr id="594" name="CustomShape 317"/>
          <p:cNvSpPr/>
          <p:nvPr/>
        </p:nvSpPr>
        <p:spPr>
          <a:xfrm>
            <a:off x="1921320" y="2508120"/>
            <a:ext cx="100800" cy="100080"/>
          </a:xfrm>
          <a:prstGeom prst="roundRect">
            <a:avLst>
              <a:gd name="adj" fmla="val 0"/>
            </a:avLst>
          </a:prstGeom>
          <a:solidFill>
            <a:srgbClr val="f29949"/>
          </a:solidFill>
          <a:ln>
            <a:noFill/>
          </a:ln>
        </p:spPr>
        <p:style>
          <a:lnRef idx="0"/>
          <a:fillRef idx="0"/>
          <a:effectRef idx="0"/>
          <a:fontRef idx="minor"/>
        </p:style>
      </p:sp>
      <p:sp>
        <p:nvSpPr>
          <p:cNvPr id="595" name="CustomShape 318"/>
          <p:cNvSpPr/>
          <p:nvPr/>
        </p:nvSpPr>
        <p:spPr>
          <a:xfrm>
            <a:off x="1821960" y="2508120"/>
            <a:ext cx="100800" cy="100080"/>
          </a:xfrm>
          <a:prstGeom prst="roundRect">
            <a:avLst>
              <a:gd name="adj" fmla="val 0"/>
            </a:avLst>
          </a:prstGeom>
          <a:solidFill>
            <a:srgbClr val="ed7c09"/>
          </a:solidFill>
          <a:ln>
            <a:noFill/>
          </a:ln>
        </p:spPr>
        <p:style>
          <a:lnRef idx="0"/>
          <a:fillRef idx="0"/>
          <a:effectRef idx="0"/>
          <a:fontRef idx="minor"/>
        </p:style>
      </p:sp>
      <p:sp>
        <p:nvSpPr>
          <p:cNvPr id="596" name="CustomShape 319"/>
          <p:cNvSpPr/>
          <p:nvPr/>
        </p:nvSpPr>
        <p:spPr>
          <a:xfrm>
            <a:off x="1721520" y="2508120"/>
            <a:ext cx="100800" cy="100080"/>
          </a:xfrm>
          <a:prstGeom prst="roundRect">
            <a:avLst>
              <a:gd name="adj" fmla="val 0"/>
            </a:avLst>
          </a:prstGeom>
          <a:solidFill>
            <a:srgbClr val="f29949"/>
          </a:solidFill>
          <a:ln>
            <a:noFill/>
          </a:ln>
        </p:spPr>
        <p:style>
          <a:lnRef idx="0"/>
          <a:fillRef idx="0"/>
          <a:effectRef idx="0"/>
          <a:fontRef idx="minor"/>
        </p:style>
      </p:sp>
      <p:sp>
        <p:nvSpPr>
          <p:cNvPr id="597" name="CustomShape 320"/>
          <p:cNvSpPr/>
          <p:nvPr/>
        </p:nvSpPr>
        <p:spPr>
          <a:xfrm>
            <a:off x="1621440" y="2508120"/>
            <a:ext cx="100800" cy="100080"/>
          </a:xfrm>
          <a:prstGeom prst="roundRect">
            <a:avLst>
              <a:gd name="adj" fmla="val 0"/>
            </a:avLst>
          </a:prstGeom>
          <a:solidFill>
            <a:srgbClr val="ed7c09"/>
          </a:solidFill>
          <a:ln>
            <a:noFill/>
          </a:ln>
        </p:spPr>
        <p:style>
          <a:lnRef idx="0"/>
          <a:fillRef idx="0"/>
          <a:effectRef idx="0"/>
          <a:fontRef idx="minor"/>
        </p:style>
      </p:sp>
      <p:sp>
        <p:nvSpPr>
          <p:cNvPr id="598" name="CustomShape 321"/>
          <p:cNvSpPr/>
          <p:nvPr/>
        </p:nvSpPr>
        <p:spPr>
          <a:xfrm>
            <a:off x="1521000" y="2508120"/>
            <a:ext cx="100800" cy="100080"/>
          </a:xfrm>
          <a:prstGeom prst="roundRect">
            <a:avLst>
              <a:gd name="adj" fmla="val 0"/>
            </a:avLst>
          </a:prstGeom>
          <a:solidFill>
            <a:srgbClr val="f29949"/>
          </a:solidFill>
          <a:ln>
            <a:noFill/>
          </a:ln>
        </p:spPr>
        <p:style>
          <a:lnRef idx="0"/>
          <a:fillRef idx="0"/>
          <a:effectRef idx="0"/>
          <a:fontRef idx="minor"/>
        </p:style>
      </p:sp>
      <p:sp>
        <p:nvSpPr>
          <p:cNvPr id="599" name="CustomShape 322"/>
          <p:cNvSpPr/>
          <p:nvPr/>
        </p:nvSpPr>
        <p:spPr>
          <a:xfrm>
            <a:off x="1421640" y="2508120"/>
            <a:ext cx="100800" cy="100080"/>
          </a:xfrm>
          <a:prstGeom prst="roundRect">
            <a:avLst>
              <a:gd name="adj" fmla="val 0"/>
            </a:avLst>
          </a:prstGeom>
          <a:solidFill>
            <a:srgbClr val="ed7c09"/>
          </a:solidFill>
          <a:ln>
            <a:noFill/>
          </a:ln>
        </p:spPr>
        <p:style>
          <a:lnRef idx="0"/>
          <a:fillRef idx="0"/>
          <a:effectRef idx="0"/>
          <a:fontRef idx="minor"/>
        </p:style>
      </p:sp>
      <p:sp>
        <p:nvSpPr>
          <p:cNvPr id="600" name="CustomShape 323"/>
          <p:cNvSpPr/>
          <p:nvPr/>
        </p:nvSpPr>
        <p:spPr>
          <a:xfrm>
            <a:off x="1321200" y="2508120"/>
            <a:ext cx="100800" cy="100080"/>
          </a:xfrm>
          <a:prstGeom prst="roundRect">
            <a:avLst>
              <a:gd name="adj" fmla="val 0"/>
            </a:avLst>
          </a:prstGeom>
          <a:solidFill>
            <a:srgbClr val="f29949"/>
          </a:solidFill>
          <a:ln>
            <a:noFill/>
          </a:ln>
        </p:spPr>
        <p:style>
          <a:lnRef idx="0"/>
          <a:fillRef idx="0"/>
          <a:effectRef idx="0"/>
          <a:fontRef idx="minor"/>
        </p:style>
      </p:sp>
      <p:sp>
        <p:nvSpPr>
          <p:cNvPr id="601" name="CustomShape 324"/>
          <p:cNvSpPr/>
          <p:nvPr/>
        </p:nvSpPr>
        <p:spPr>
          <a:xfrm>
            <a:off x="1222200" y="2307960"/>
            <a:ext cx="100800" cy="100080"/>
          </a:xfrm>
          <a:prstGeom prst="roundRect">
            <a:avLst>
              <a:gd name="adj" fmla="val 0"/>
            </a:avLst>
          </a:prstGeom>
          <a:solidFill>
            <a:srgbClr val="ed7c09"/>
          </a:solidFill>
          <a:ln>
            <a:noFill/>
          </a:ln>
        </p:spPr>
        <p:style>
          <a:lnRef idx="0"/>
          <a:fillRef idx="0"/>
          <a:effectRef idx="0"/>
          <a:fontRef idx="minor"/>
        </p:style>
      </p:sp>
      <p:sp>
        <p:nvSpPr>
          <p:cNvPr id="602" name="CustomShape 325"/>
          <p:cNvSpPr/>
          <p:nvPr/>
        </p:nvSpPr>
        <p:spPr>
          <a:xfrm>
            <a:off x="1121760" y="2307960"/>
            <a:ext cx="100800" cy="100080"/>
          </a:xfrm>
          <a:prstGeom prst="roundRect">
            <a:avLst>
              <a:gd name="adj" fmla="val 0"/>
            </a:avLst>
          </a:prstGeom>
          <a:solidFill>
            <a:srgbClr val="f29949"/>
          </a:solidFill>
          <a:ln>
            <a:noFill/>
          </a:ln>
        </p:spPr>
        <p:style>
          <a:lnRef idx="0"/>
          <a:fillRef idx="0"/>
          <a:effectRef idx="0"/>
          <a:fontRef idx="minor"/>
        </p:style>
      </p:sp>
      <p:sp>
        <p:nvSpPr>
          <p:cNvPr id="603" name="CustomShape 326"/>
          <p:cNvSpPr/>
          <p:nvPr/>
        </p:nvSpPr>
        <p:spPr>
          <a:xfrm>
            <a:off x="1021320" y="2307960"/>
            <a:ext cx="100800" cy="100080"/>
          </a:xfrm>
          <a:prstGeom prst="roundRect">
            <a:avLst>
              <a:gd name="adj" fmla="val 0"/>
            </a:avLst>
          </a:prstGeom>
          <a:solidFill>
            <a:srgbClr val="ed7c09"/>
          </a:solidFill>
          <a:ln>
            <a:noFill/>
          </a:ln>
        </p:spPr>
        <p:style>
          <a:lnRef idx="0"/>
          <a:fillRef idx="0"/>
          <a:effectRef idx="0"/>
          <a:fontRef idx="minor"/>
        </p:style>
      </p:sp>
      <p:sp>
        <p:nvSpPr>
          <p:cNvPr id="604" name="CustomShape 327"/>
          <p:cNvSpPr/>
          <p:nvPr/>
        </p:nvSpPr>
        <p:spPr>
          <a:xfrm>
            <a:off x="921240" y="2307960"/>
            <a:ext cx="100800" cy="100080"/>
          </a:xfrm>
          <a:prstGeom prst="roundRect">
            <a:avLst>
              <a:gd name="adj" fmla="val 0"/>
            </a:avLst>
          </a:prstGeom>
          <a:solidFill>
            <a:srgbClr val="f29949"/>
          </a:solidFill>
          <a:ln>
            <a:noFill/>
          </a:ln>
        </p:spPr>
        <p:style>
          <a:lnRef idx="0"/>
          <a:fillRef idx="0"/>
          <a:effectRef idx="0"/>
          <a:fontRef idx="minor"/>
        </p:style>
      </p:sp>
      <p:sp>
        <p:nvSpPr>
          <p:cNvPr id="605" name="CustomShape 328"/>
          <p:cNvSpPr/>
          <p:nvPr/>
        </p:nvSpPr>
        <p:spPr>
          <a:xfrm>
            <a:off x="821880" y="2307960"/>
            <a:ext cx="100800" cy="100080"/>
          </a:xfrm>
          <a:prstGeom prst="roundRect">
            <a:avLst>
              <a:gd name="adj" fmla="val 0"/>
            </a:avLst>
          </a:prstGeom>
          <a:solidFill>
            <a:srgbClr val="ed7c09"/>
          </a:solidFill>
          <a:ln>
            <a:noFill/>
          </a:ln>
        </p:spPr>
        <p:style>
          <a:lnRef idx="0"/>
          <a:fillRef idx="0"/>
          <a:effectRef idx="0"/>
          <a:fontRef idx="minor"/>
        </p:style>
      </p:sp>
      <p:sp>
        <p:nvSpPr>
          <p:cNvPr id="606" name="CustomShape 329"/>
          <p:cNvSpPr/>
          <p:nvPr/>
        </p:nvSpPr>
        <p:spPr>
          <a:xfrm>
            <a:off x="721440" y="2307960"/>
            <a:ext cx="100800" cy="100080"/>
          </a:xfrm>
          <a:prstGeom prst="roundRect">
            <a:avLst>
              <a:gd name="adj" fmla="val 0"/>
            </a:avLst>
          </a:prstGeom>
          <a:solidFill>
            <a:srgbClr val="f29949"/>
          </a:solidFill>
          <a:ln>
            <a:noFill/>
          </a:ln>
        </p:spPr>
        <p:style>
          <a:lnRef idx="0"/>
          <a:fillRef idx="0"/>
          <a:effectRef idx="0"/>
          <a:fontRef idx="minor"/>
        </p:style>
      </p:sp>
      <p:sp>
        <p:nvSpPr>
          <p:cNvPr id="607" name="CustomShape 330"/>
          <p:cNvSpPr/>
          <p:nvPr/>
        </p:nvSpPr>
        <p:spPr>
          <a:xfrm>
            <a:off x="721440" y="2407680"/>
            <a:ext cx="100800" cy="100080"/>
          </a:xfrm>
          <a:prstGeom prst="roundRect">
            <a:avLst>
              <a:gd name="adj" fmla="val 0"/>
            </a:avLst>
          </a:prstGeom>
          <a:solidFill>
            <a:srgbClr val="ed7c09"/>
          </a:solidFill>
          <a:ln>
            <a:noFill/>
          </a:ln>
        </p:spPr>
        <p:style>
          <a:lnRef idx="0"/>
          <a:fillRef idx="0"/>
          <a:effectRef idx="0"/>
          <a:fontRef idx="minor"/>
        </p:style>
      </p:sp>
      <p:sp>
        <p:nvSpPr>
          <p:cNvPr id="608" name="CustomShape 331"/>
          <p:cNvSpPr/>
          <p:nvPr/>
        </p:nvSpPr>
        <p:spPr>
          <a:xfrm>
            <a:off x="1222560" y="2407680"/>
            <a:ext cx="100800" cy="100080"/>
          </a:xfrm>
          <a:prstGeom prst="roundRect">
            <a:avLst>
              <a:gd name="adj" fmla="val 0"/>
            </a:avLst>
          </a:prstGeom>
          <a:solidFill>
            <a:srgbClr val="f29949"/>
          </a:solidFill>
          <a:ln>
            <a:noFill/>
          </a:ln>
        </p:spPr>
        <p:style>
          <a:lnRef idx="0"/>
          <a:fillRef idx="0"/>
          <a:effectRef idx="0"/>
          <a:fontRef idx="minor"/>
        </p:style>
      </p:sp>
      <p:sp>
        <p:nvSpPr>
          <p:cNvPr id="609" name="CustomShape 332"/>
          <p:cNvSpPr/>
          <p:nvPr/>
        </p:nvSpPr>
        <p:spPr>
          <a:xfrm>
            <a:off x="1122120" y="2407680"/>
            <a:ext cx="100800" cy="100080"/>
          </a:xfrm>
          <a:prstGeom prst="roundRect">
            <a:avLst>
              <a:gd name="adj" fmla="val 0"/>
            </a:avLst>
          </a:prstGeom>
          <a:solidFill>
            <a:srgbClr val="ed7c09"/>
          </a:solidFill>
          <a:ln>
            <a:noFill/>
          </a:ln>
        </p:spPr>
        <p:style>
          <a:lnRef idx="0"/>
          <a:fillRef idx="0"/>
          <a:effectRef idx="0"/>
          <a:fontRef idx="minor"/>
        </p:style>
      </p:sp>
      <p:sp>
        <p:nvSpPr>
          <p:cNvPr id="610" name="CustomShape 333"/>
          <p:cNvSpPr/>
          <p:nvPr/>
        </p:nvSpPr>
        <p:spPr>
          <a:xfrm>
            <a:off x="1021680" y="2407680"/>
            <a:ext cx="100800" cy="100080"/>
          </a:xfrm>
          <a:prstGeom prst="roundRect">
            <a:avLst>
              <a:gd name="adj" fmla="val 0"/>
            </a:avLst>
          </a:prstGeom>
          <a:solidFill>
            <a:srgbClr val="f29949"/>
          </a:solidFill>
          <a:ln>
            <a:noFill/>
          </a:ln>
        </p:spPr>
        <p:style>
          <a:lnRef idx="0"/>
          <a:fillRef idx="0"/>
          <a:effectRef idx="0"/>
          <a:fontRef idx="minor"/>
        </p:style>
      </p:sp>
      <p:sp>
        <p:nvSpPr>
          <p:cNvPr id="611" name="CustomShape 334"/>
          <p:cNvSpPr/>
          <p:nvPr/>
        </p:nvSpPr>
        <p:spPr>
          <a:xfrm>
            <a:off x="922320" y="2407680"/>
            <a:ext cx="100800" cy="100080"/>
          </a:xfrm>
          <a:prstGeom prst="roundRect">
            <a:avLst>
              <a:gd name="adj" fmla="val 0"/>
            </a:avLst>
          </a:prstGeom>
          <a:solidFill>
            <a:srgbClr val="ed7c09"/>
          </a:solidFill>
          <a:ln>
            <a:noFill/>
          </a:ln>
        </p:spPr>
        <p:style>
          <a:lnRef idx="0"/>
          <a:fillRef idx="0"/>
          <a:effectRef idx="0"/>
          <a:fontRef idx="minor"/>
        </p:style>
      </p:sp>
      <p:sp>
        <p:nvSpPr>
          <p:cNvPr id="612" name="CustomShape 335"/>
          <p:cNvSpPr/>
          <p:nvPr/>
        </p:nvSpPr>
        <p:spPr>
          <a:xfrm>
            <a:off x="822240" y="2407680"/>
            <a:ext cx="100800" cy="100080"/>
          </a:xfrm>
          <a:prstGeom prst="roundRect">
            <a:avLst>
              <a:gd name="adj" fmla="val 0"/>
            </a:avLst>
          </a:prstGeom>
          <a:solidFill>
            <a:srgbClr val="f29949"/>
          </a:solidFill>
          <a:ln>
            <a:noFill/>
          </a:ln>
        </p:spPr>
        <p:style>
          <a:lnRef idx="0"/>
          <a:fillRef idx="0"/>
          <a:effectRef idx="0"/>
          <a:fontRef idx="minor"/>
        </p:style>
      </p:sp>
      <p:sp>
        <p:nvSpPr>
          <p:cNvPr id="613" name="CustomShape 336"/>
          <p:cNvSpPr/>
          <p:nvPr/>
        </p:nvSpPr>
        <p:spPr>
          <a:xfrm>
            <a:off x="1222200" y="2508120"/>
            <a:ext cx="100800" cy="100080"/>
          </a:xfrm>
          <a:prstGeom prst="roundRect">
            <a:avLst>
              <a:gd name="adj" fmla="val 0"/>
            </a:avLst>
          </a:prstGeom>
          <a:solidFill>
            <a:srgbClr val="ed7c09"/>
          </a:solidFill>
          <a:ln>
            <a:noFill/>
          </a:ln>
        </p:spPr>
        <p:style>
          <a:lnRef idx="0"/>
          <a:fillRef idx="0"/>
          <a:effectRef idx="0"/>
          <a:fontRef idx="minor"/>
        </p:style>
      </p:sp>
      <p:sp>
        <p:nvSpPr>
          <p:cNvPr id="614" name="CustomShape 337"/>
          <p:cNvSpPr/>
          <p:nvPr/>
        </p:nvSpPr>
        <p:spPr>
          <a:xfrm>
            <a:off x="1121760" y="2508120"/>
            <a:ext cx="100800" cy="100080"/>
          </a:xfrm>
          <a:prstGeom prst="roundRect">
            <a:avLst>
              <a:gd name="adj" fmla="val 0"/>
            </a:avLst>
          </a:prstGeom>
          <a:solidFill>
            <a:srgbClr val="f29949"/>
          </a:solidFill>
          <a:ln>
            <a:noFill/>
          </a:ln>
        </p:spPr>
        <p:style>
          <a:lnRef idx="0"/>
          <a:fillRef idx="0"/>
          <a:effectRef idx="0"/>
          <a:fontRef idx="minor"/>
        </p:style>
      </p:sp>
      <p:sp>
        <p:nvSpPr>
          <p:cNvPr id="615" name="CustomShape 338"/>
          <p:cNvSpPr/>
          <p:nvPr/>
        </p:nvSpPr>
        <p:spPr>
          <a:xfrm>
            <a:off x="1021320" y="2508120"/>
            <a:ext cx="100800" cy="100080"/>
          </a:xfrm>
          <a:prstGeom prst="roundRect">
            <a:avLst>
              <a:gd name="adj" fmla="val 0"/>
            </a:avLst>
          </a:prstGeom>
          <a:solidFill>
            <a:srgbClr val="ed7c09"/>
          </a:solidFill>
          <a:ln>
            <a:noFill/>
          </a:ln>
        </p:spPr>
        <p:style>
          <a:lnRef idx="0"/>
          <a:fillRef idx="0"/>
          <a:effectRef idx="0"/>
          <a:fontRef idx="minor"/>
        </p:style>
      </p:sp>
      <p:sp>
        <p:nvSpPr>
          <p:cNvPr id="616" name="CustomShape 339"/>
          <p:cNvSpPr/>
          <p:nvPr/>
        </p:nvSpPr>
        <p:spPr>
          <a:xfrm>
            <a:off x="921240" y="2508120"/>
            <a:ext cx="100800" cy="100080"/>
          </a:xfrm>
          <a:prstGeom prst="roundRect">
            <a:avLst>
              <a:gd name="adj" fmla="val 0"/>
            </a:avLst>
          </a:prstGeom>
          <a:solidFill>
            <a:srgbClr val="f29949"/>
          </a:solidFill>
          <a:ln>
            <a:noFill/>
          </a:ln>
        </p:spPr>
        <p:style>
          <a:lnRef idx="0"/>
          <a:fillRef idx="0"/>
          <a:effectRef idx="0"/>
          <a:fontRef idx="minor"/>
        </p:style>
      </p:sp>
      <p:sp>
        <p:nvSpPr>
          <p:cNvPr id="617" name="CustomShape 340"/>
          <p:cNvSpPr/>
          <p:nvPr/>
        </p:nvSpPr>
        <p:spPr>
          <a:xfrm>
            <a:off x="821880" y="2508120"/>
            <a:ext cx="100800" cy="100080"/>
          </a:xfrm>
          <a:prstGeom prst="roundRect">
            <a:avLst>
              <a:gd name="adj" fmla="val 0"/>
            </a:avLst>
          </a:prstGeom>
          <a:solidFill>
            <a:srgbClr val="ed7c09"/>
          </a:solidFill>
          <a:ln>
            <a:noFill/>
          </a:ln>
        </p:spPr>
        <p:style>
          <a:lnRef idx="0"/>
          <a:fillRef idx="0"/>
          <a:effectRef idx="0"/>
          <a:fontRef idx="minor"/>
        </p:style>
      </p:sp>
      <p:sp>
        <p:nvSpPr>
          <p:cNvPr id="618" name="CustomShape 341"/>
          <p:cNvSpPr/>
          <p:nvPr/>
        </p:nvSpPr>
        <p:spPr>
          <a:xfrm>
            <a:off x="721440" y="2508120"/>
            <a:ext cx="100800" cy="100080"/>
          </a:xfrm>
          <a:prstGeom prst="roundRect">
            <a:avLst>
              <a:gd name="adj" fmla="val 0"/>
            </a:avLst>
          </a:prstGeom>
          <a:solidFill>
            <a:srgbClr val="f29949"/>
          </a:solidFill>
          <a:ln>
            <a:noFill/>
          </a:ln>
        </p:spPr>
        <p:style>
          <a:lnRef idx="0"/>
          <a:fillRef idx="0"/>
          <a:effectRef idx="0"/>
          <a:fontRef idx="minor"/>
        </p:style>
      </p:sp>
      <p:sp>
        <p:nvSpPr>
          <p:cNvPr id="619" name="CustomShape 342"/>
          <p:cNvSpPr/>
          <p:nvPr/>
        </p:nvSpPr>
        <p:spPr>
          <a:xfrm>
            <a:off x="2422440" y="2718360"/>
            <a:ext cx="100800" cy="100080"/>
          </a:xfrm>
          <a:prstGeom prst="roundRect">
            <a:avLst>
              <a:gd name="adj" fmla="val 0"/>
            </a:avLst>
          </a:prstGeom>
          <a:solidFill>
            <a:srgbClr val="ed7c09"/>
          </a:solidFill>
          <a:ln>
            <a:noFill/>
          </a:ln>
        </p:spPr>
        <p:style>
          <a:lnRef idx="0"/>
          <a:fillRef idx="0"/>
          <a:effectRef idx="0"/>
          <a:fontRef idx="minor"/>
        </p:style>
      </p:sp>
      <p:sp>
        <p:nvSpPr>
          <p:cNvPr id="620" name="CustomShape 343"/>
          <p:cNvSpPr/>
          <p:nvPr/>
        </p:nvSpPr>
        <p:spPr>
          <a:xfrm>
            <a:off x="2322000" y="2718360"/>
            <a:ext cx="100800" cy="100080"/>
          </a:xfrm>
          <a:prstGeom prst="roundRect">
            <a:avLst>
              <a:gd name="adj" fmla="val 0"/>
            </a:avLst>
          </a:prstGeom>
          <a:solidFill>
            <a:srgbClr val="f29949"/>
          </a:solidFill>
          <a:ln>
            <a:noFill/>
          </a:ln>
        </p:spPr>
        <p:style>
          <a:lnRef idx="0"/>
          <a:fillRef idx="0"/>
          <a:effectRef idx="0"/>
          <a:fontRef idx="minor"/>
        </p:style>
      </p:sp>
      <p:sp>
        <p:nvSpPr>
          <p:cNvPr id="621" name="CustomShape 344"/>
          <p:cNvSpPr/>
          <p:nvPr/>
        </p:nvSpPr>
        <p:spPr>
          <a:xfrm>
            <a:off x="2222640" y="2718360"/>
            <a:ext cx="100800" cy="100080"/>
          </a:xfrm>
          <a:prstGeom prst="roundRect">
            <a:avLst>
              <a:gd name="adj" fmla="val 0"/>
            </a:avLst>
          </a:prstGeom>
          <a:solidFill>
            <a:srgbClr val="ed7c09"/>
          </a:solidFill>
          <a:ln>
            <a:noFill/>
          </a:ln>
        </p:spPr>
        <p:style>
          <a:lnRef idx="0"/>
          <a:fillRef idx="0"/>
          <a:effectRef idx="0"/>
          <a:fontRef idx="minor"/>
        </p:style>
      </p:sp>
      <p:sp>
        <p:nvSpPr>
          <p:cNvPr id="622" name="CustomShape 345"/>
          <p:cNvSpPr/>
          <p:nvPr/>
        </p:nvSpPr>
        <p:spPr>
          <a:xfrm>
            <a:off x="2122200" y="2718360"/>
            <a:ext cx="100800" cy="100080"/>
          </a:xfrm>
          <a:prstGeom prst="roundRect">
            <a:avLst>
              <a:gd name="adj" fmla="val 0"/>
            </a:avLst>
          </a:prstGeom>
          <a:solidFill>
            <a:srgbClr val="f29949"/>
          </a:solidFill>
          <a:ln>
            <a:noFill/>
          </a:ln>
        </p:spPr>
        <p:style>
          <a:lnRef idx="0"/>
          <a:fillRef idx="0"/>
          <a:effectRef idx="0"/>
          <a:fontRef idx="minor"/>
        </p:style>
      </p:sp>
      <p:sp>
        <p:nvSpPr>
          <p:cNvPr id="623" name="CustomShape 346"/>
          <p:cNvSpPr/>
          <p:nvPr/>
        </p:nvSpPr>
        <p:spPr>
          <a:xfrm>
            <a:off x="2021760" y="2718360"/>
            <a:ext cx="100800" cy="100080"/>
          </a:xfrm>
          <a:prstGeom prst="roundRect">
            <a:avLst>
              <a:gd name="adj" fmla="val 0"/>
            </a:avLst>
          </a:prstGeom>
          <a:solidFill>
            <a:srgbClr val="ed7c09"/>
          </a:solidFill>
          <a:ln>
            <a:noFill/>
          </a:ln>
        </p:spPr>
        <p:style>
          <a:lnRef idx="0"/>
          <a:fillRef idx="0"/>
          <a:effectRef idx="0"/>
          <a:fontRef idx="minor"/>
        </p:style>
      </p:sp>
      <p:sp>
        <p:nvSpPr>
          <p:cNvPr id="624" name="CustomShape 347"/>
          <p:cNvSpPr/>
          <p:nvPr/>
        </p:nvSpPr>
        <p:spPr>
          <a:xfrm>
            <a:off x="1921320" y="2718360"/>
            <a:ext cx="100800" cy="100080"/>
          </a:xfrm>
          <a:prstGeom prst="roundRect">
            <a:avLst>
              <a:gd name="adj" fmla="val 0"/>
            </a:avLst>
          </a:prstGeom>
          <a:solidFill>
            <a:srgbClr val="f29949"/>
          </a:solidFill>
          <a:ln>
            <a:noFill/>
          </a:ln>
        </p:spPr>
        <p:style>
          <a:lnRef idx="0"/>
          <a:fillRef idx="0"/>
          <a:effectRef idx="0"/>
          <a:fontRef idx="minor"/>
        </p:style>
      </p:sp>
      <p:sp>
        <p:nvSpPr>
          <p:cNvPr id="625" name="CustomShape 348"/>
          <p:cNvSpPr/>
          <p:nvPr/>
        </p:nvSpPr>
        <p:spPr>
          <a:xfrm>
            <a:off x="1821960" y="2718360"/>
            <a:ext cx="100800" cy="100080"/>
          </a:xfrm>
          <a:prstGeom prst="roundRect">
            <a:avLst>
              <a:gd name="adj" fmla="val 0"/>
            </a:avLst>
          </a:prstGeom>
          <a:solidFill>
            <a:srgbClr val="ed7c09"/>
          </a:solidFill>
          <a:ln>
            <a:noFill/>
          </a:ln>
        </p:spPr>
        <p:style>
          <a:lnRef idx="0"/>
          <a:fillRef idx="0"/>
          <a:effectRef idx="0"/>
          <a:fontRef idx="minor"/>
        </p:style>
      </p:sp>
      <p:sp>
        <p:nvSpPr>
          <p:cNvPr id="626" name="CustomShape 349"/>
          <p:cNvSpPr/>
          <p:nvPr/>
        </p:nvSpPr>
        <p:spPr>
          <a:xfrm>
            <a:off x="1721520" y="2718360"/>
            <a:ext cx="100800" cy="100080"/>
          </a:xfrm>
          <a:prstGeom prst="roundRect">
            <a:avLst>
              <a:gd name="adj" fmla="val 0"/>
            </a:avLst>
          </a:prstGeom>
          <a:solidFill>
            <a:srgbClr val="f29949"/>
          </a:solidFill>
          <a:ln>
            <a:noFill/>
          </a:ln>
        </p:spPr>
        <p:style>
          <a:lnRef idx="0"/>
          <a:fillRef idx="0"/>
          <a:effectRef idx="0"/>
          <a:fontRef idx="minor"/>
        </p:style>
      </p:sp>
      <p:sp>
        <p:nvSpPr>
          <p:cNvPr id="627" name="CustomShape 350"/>
          <p:cNvSpPr/>
          <p:nvPr/>
        </p:nvSpPr>
        <p:spPr>
          <a:xfrm>
            <a:off x="1621440" y="2718360"/>
            <a:ext cx="100800" cy="100080"/>
          </a:xfrm>
          <a:prstGeom prst="roundRect">
            <a:avLst>
              <a:gd name="adj" fmla="val 0"/>
            </a:avLst>
          </a:prstGeom>
          <a:solidFill>
            <a:srgbClr val="ed7c09"/>
          </a:solidFill>
          <a:ln>
            <a:noFill/>
          </a:ln>
        </p:spPr>
        <p:style>
          <a:lnRef idx="0"/>
          <a:fillRef idx="0"/>
          <a:effectRef idx="0"/>
          <a:fontRef idx="minor"/>
        </p:style>
      </p:sp>
      <p:sp>
        <p:nvSpPr>
          <p:cNvPr id="628" name="CustomShape 351"/>
          <p:cNvSpPr/>
          <p:nvPr/>
        </p:nvSpPr>
        <p:spPr>
          <a:xfrm>
            <a:off x="1521000" y="2718360"/>
            <a:ext cx="100800" cy="100080"/>
          </a:xfrm>
          <a:prstGeom prst="roundRect">
            <a:avLst>
              <a:gd name="adj" fmla="val 0"/>
            </a:avLst>
          </a:prstGeom>
          <a:solidFill>
            <a:srgbClr val="f29949"/>
          </a:solidFill>
          <a:ln>
            <a:noFill/>
          </a:ln>
        </p:spPr>
        <p:style>
          <a:lnRef idx="0"/>
          <a:fillRef idx="0"/>
          <a:effectRef idx="0"/>
          <a:fontRef idx="minor"/>
        </p:style>
      </p:sp>
      <p:sp>
        <p:nvSpPr>
          <p:cNvPr id="629" name="CustomShape 352"/>
          <p:cNvSpPr/>
          <p:nvPr/>
        </p:nvSpPr>
        <p:spPr>
          <a:xfrm>
            <a:off x="1421640" y="2718360"/>
            <a:ext cx="100800" cy="100080"/>
          </a:xfrm>
          <a:prstGeom prst="roundRect">
            <a:avLst>
              <a:gd name="adj" fmla="val 0"/>
            </a:avLst>
          </a:prstGeom>
          <a:solidFill>
            <a:srgbClr val="ed7c09"/>
          </a:solidFill>
          <a:ln>
            <a:noFill/>
          </a:ln>
        </p:spPr>
        <p:style>
          <a:lnRef idx="0"/>
          <a:fillRef idx="0"/>
          <a:effectRef idx="0"/>
          <a:fontRef idx="minor"/>
        </p:style>
      </p:sp>
      <p:sp>
        <p:nvSpPr>
          <p:cNvPr id="630" name="CustomShape 353"/>
          <p:cNvSpPr/>
          <p:nvPr/>
        </p:nvSpPr>
        <p:spPr>
          <a:xfrm>
            <a:off x="1321200" y="2718360"/>
            <a:ext cx="100800" cy="100080"/>
          </a:xfrm>
          <a:prstGeom prst="roundRect">
            <a:avLst>
              <a:gd name="adj" fmla="val 0"/>
            </a:avLst>
          </a:prstGeom>
          <a:solidFill>
            <a:srgbClr val="f29949"/>
          </a:solidFill>
          <a:ln>
            <a:noFill/>
          </a:ln>
        </p:spPr>
        <p:style>
          <a:lnRef idx="0"/>
          <a:fillRef idx="0"/>
          <a:effectRef idx="0"/>
          <a:fontRef idx="minor"/>
        </p:style>
      </p:sp>
      <p:sp>
        <p:nvSpPr>
          <p:cNvPr id="631" name="CustomShape 354"/>
          <p:cNvSpPr/>
          <p:nvPr/>
        </p:nvSpPr>
        <p:spPr>
          <a:xfrm>
            <a:off x="1321200" y="2817720"/>
            <a:ext cx="100800" cy="100080"/>
          </a:xfrm>
          <a:prstGeom prst="roundRect">
            <a:avLst>
              <a:gd name="adj" fmla="val 0"/>
            </a:avLst>
          </a:prstGeom>
          <a:solidFill>
            <a:srgbClr val="ed7c09"/>
          </a:solidFill>
          <a:ln>
            <a:noFill/>
          </a:ln>
        </p:spPr>
        <p:style>
          <a:lnRef idx="0"/>
          <a:fillRef idx="0"/>
          <a:effectRef idx="0"/>
          <a:fontRef idx="minor"/>
        </p:style>
      </p:sp>
      <p:sp>
        <p:nvSpPr>
          <p:cNvPr id="632" name="CustomShape 355"/>
          <p:cNvSpPr/>
          <p:nvPr/>
        </p:nvSpPr>
        <p:spPr>
          <a:xfrm>
            <a:off x="2422800" y="2817720"/>
            <a:ext cx="100800" cy="100080"/>
          </a:xfrm>
          <a:prstGeom prst="roundRect">
            <a:avLst>
              <a:gd name="adj" fmla="val 0"/>
            </a:avLst>
          </a:prstGeom>
          <a:solidFill>
            <a:srgbClr val="f29949"/>
          </a:solidFill>
          <a:ln>
            <a:noFill/>
          </a:ln>
        </p:spPr>
        <p:style>
          <a:lnRef idx="0"/>
          <a:fillRef idx="0"/>
          <a:effectRef idx="0"/>
          <a:fontRef idx="minor"/>
        </p:style>
      </p:sp>
      <p:sp>
        <p:nvSpPr>
          <p:cNvPr id="633" name="CustomShape 356"/>
          <p:cNvSpPr/>
          <p:nvPr/>
        </p:nvSpPr>
        <p:spPr>
          <a:xfrm>
            <a:off x="2323440" y="2817720"/>
            <a:ext cx="100800" cy="100080"/>
          </a:xfrm>
          <a:prstGeom prst="roundRect">
            <a:avLst>
              <a:gd name="adj" fmla="val 0"/>
            </a:avLst>
          </a:prstGeom>
          <a:solidFill>
            <a:srgbClr val="ed7c09"/>
          </a:solidFill>
          <a:ln>
            <a:noFill/>
          </a:ln>
        </p:spPr>
        <p:style>
          <a:lnRef idx="0"/>
          <a:fillRef idx="0"/>
          <a:effectRef idx="0"/>
          <a:fontRef idx="minor"/>
        </p:style>
      </p:sp>
      <p:sp>
        <p:nvSpPr>
          <p:cNvPr id="634" name="CustomShape 357"/>
          <p:cNvSpPr/>
          <p:nvPr/>
        </p:nvSpPr>
        <p:spPr>
          <a:xfrm>
            <a:off x="2223000" y="2817720"/>
            <a:ext cx="100800" cy="100080"/>
          </a:xfrm>
          <a:prstGeom prst="roundRect">
            <a:avLst>
              <a:gd name="adj" fmla="val 0"/>
            </a:avLst>
          </a:prstGeom>
          <a:solidFill>
            <a:srgbClr val="f29949"/>
          </a:solidFill>
          <a:ln>
            <a:noFill/>
          </a:ln>
        </p:spPr>
        <p:style>
          <a:lnRef idx="0"/>
          <a:fillRef idx="0"/>
          <a:effectRef idx="0"/>
          <a:fontRef idx="minor"/>
        </p:style>
      </p:sp>
      <p:sp>
        <p:nvSpPr>
          <p:cNvPr id="635" name="CustomShape 358"/>
          <p:cNvSpPr/>
          <p:nvPr/>
        </p:nvSpPr>
        <p:spPr>
          <a:xfrm>
            <a:off x="2122200" y="2817720"/>
            <a:ext cx="100800" cy="100080"/>
          </a:xfrm>
          <a:prstGeom prst="roundRect">
            <a:avLst>
              <a:gd name="adj" fmla="val 0"/>
            </a:avLst>
          </a:prstGeom>
          <a:solidFill>
            <a:srgbClr val="ed7c09"/>
          </a:solidFill>
          <a:ln>
            <a:noFill/>
          </a:ln>
        </p:spPr>
        <p:style>
          <a:lnRef idx="0"/>
          <a:fillRef idx="0"/>
          <a:effectRef idx="0"/>
          <a:fontRef idx="minor"/>
        </p:style>
      </p:sp>
      <p:sp>
        <p:nvSpPr>
          <p:cNvPr id="636" name="CustomShape 359"/>
          <p:cNvSpPr/>
          <p:nvPr/>
        </p:nvSpPr>
        <p:spPr>
          <a:xfrm>
            <a:off x="2022120" y="2817720"/>
            <a:ext cx="100800" cy="100080"/>
          </a:xfrm>
          <a:prstGeom prst="roundRect">
            <a:avLst>
              <a:gd name="adj" fmla="val 0"/>
            </a:avLst>
          </a:prstGeom>
          <a:solidFill>
            <a:srgbClr val="f29949"/>
          </a:solidFill>
          <a:ln>
            <a:noFill/>
          </a:ln>
        </p:spPr>
        <p:style>
          <a:lnRef idx="0"/>
          <a:fillRef idx="0"/>
          <a:effectRef idx="0"/>
          <a:fontRef idx="minor"/>
        </p:style>
      </p:sp>
      <p:sp>
        <p:nvSpPr>
          <p:cNvPr id="637" name="CustomShape 360"/>
          <p:cNvSpPr/>
          <p:nvPr/>
        </p:nvSpPr>
        <p:spPr>
          <a:xfrm>
            <a:off x="1922760" y="2817720"/>
            <a:ext cx="100800" cy="100080"/>
          </a:xfrm>
          <a:prstGeom prst="roundRect">
            <a:avLst>
              <a:gd name="adj" fmla="val 0"/>
            </a:avLst>
          </a:prstGeom>
          <a:solidFill>
            <a:srgbClr val="ed7c09"/>
          </a:solidFill>
          <a:ln>
            <a:noFill/>
          </a:ln>
        </p:spPr>
        <p:style>
          <a:lnRef idx="0"/>
          <a:fillRef idx="0"/>
          <a:effectRef idx="0"/>
          <a:fontRef idx="minor"/>
        </p:style>
      </p:sp>
      <p:sp>
        <p:nvSpPr>
          <p:cNvPr id="638" name="CustomShape 361"/>
          <p:cNvSpPr/>
          <p:nvPr/>
        </p:nvSpPr>
        <p:spPr>
          <a:xfrm>
            <a:off x="1822320" y="2817720"/>
            <a:ext cx="100800" cy="100080"/>
          </a:xfrm>
          <a:prstGeom prst="roundRect">
            <a:avLst>
              <a:gd name="adj" fmla="val 0"/>
            </a:avLst>
          </a:prstGeom>
          <a:solidFill>
            <a:srgbClr val="f29949"/>
          </a:solidFill>
          <a:ln>
            <a:noFill/>
          </a:ln>
        </p:spPr>
        <p:style>
          <a:lnRef idx="0"/>
          <a:fillRef idx="0"/>
          <a:effectRef idx="0"/>
          <a:fontRef idx="minor"/>
        </p:style>
      </p:sp>
      <p:sp>
        <p:nvSpPr>
          <p:cNvPr id="639" name="CustomShape 362"/>
          <p:cNvSpPr/>
          <p:nvPr/>
        </p:nvSpPr>
        <p:spPr>
          <a:xfrm>
            <a:off x="1721880" y="2817720"/>
            <a:ext cx="100800" cy="100080"/>
          </a:xfrm>
          <a:prstGeom prst="roundRect">
            <a:avLst>
              <a:gd name="adj" fmla="val 0"/>
            </a:avLst>
          </a:prstGeom>
          <a:solidFill>
            <a:srgbClr val="ed7c09"/>
          </a:solidFill>
          <a:ln>
            <a:noFill/>
          </a:ln>
        </p:spPr>
        <p:style>
          <a:lnRef idx="0"/>
          <a:fillRef idx="0"/>
          <a:effectRef idx="0"/>
          <a:fontRef idx="minor"/>
        </p:style>
      </p:sp>
      <p:sp>
        <p:nvSpPr>
          <p:cNvPr id="640" name="CustomShape 363"/>
          <p:cNvSpPr/>
          <p:nvPr/>
        </p:nvSpPr>
        <p:spPr>
          <a:xfrm>
            <a:off x="1621800" y="2817720"/>
            <a:ext cx="100800" cy="100080"/>
          </a:xfrm>
          <a:prstGeom prst="roundRect">
            <a:avLst>
              <a:gd name="adj" fmla="val 0"/>
            </a:avLst>
          </a:prstGeom>
          <a:solidFill>
            <a:srgbClr val="f29949"/>
          </a:solidFill>
          <a:ln>
            <a:noFill/>
          </a:ln>
        </p:spPr>
        <p:style>
          <a:lnRef idx="0"/>
          <a:fillRef idx="0"/>
          <a:effectRef idx="0"/>
          <a:fontRef idx="minor"/>
        </p:style>
      </p:sp>
      <p:sp>
        <p:nvSpPr>
          <p:cNvPr id="641" name="CustomShape 364"/>
          <p:cNvSpPr/>
          <p:nvPr/>
        </p:nvSpPr>
        <p:spPr>
          <a:xfrm>
            <a:off x="1522440" y="2817720"/>
            <a:ext cx="100800" cy="100080"/>
          </a:xfrm>
          <a:prstGeom prst="roundRect">
            <a:avLst>
              <a:gd name="adj" fmla="val 0"/>
            </a:avLst>
          </a:prstGeom>
          <a:solidFill>
            <a:srgbClr val="ed7c09"/>
          </a:solidFill>
          <a:ln>
            <a:noFill/>
          </a:ln>
        </p:spPr>
        <p:style>
          <a:lnRef idx="0"/>
          <a:fillRef idx="0"/>
          <a:effectRef idx="0"/>
          <a:fontRef idx="minor"/>
        </p:style>
      </p:sp>
      <p:sp>
        <p:nvSpPr>
          <p:cNvPr id="642" name="CustomShape 365"/>
          <p:cNvSpPr/>
          <p:nvPr/>
        </p:nvSpPr>
        <p:spPr>
          <a:xfrm>
            <a:off x="1422000" y="2817720"/>
            <a:ext cx="100800" cy="100080"/>
          </a:xfrm>
          <a:prstGeom prst="roundRect">
            <a:avLst>
              <a:gd name="adj" fmla="val 0"/>
            </a:avLst>
          </a:prstGeom>
          <a:solidFill>
            <a:srgbClr val="f29949"/>
          </a:solidFill>
          <a:ln>
            <a:noFill/>
          </a:ln>
        </p:spPr>
        <p:style>
          <a:lnRef idx="0"/>
          <a:fillRef idx="0"/>
          <a:effectRef idx="0"/>
          <a:fontRef idx="minor"/>
        </p:style>
      </p:sp>
      <p:sp>
        <p:nvSpPr>
          <p:cNvPr id="643" name="CustomShape 366"/>
          <p:cNvSpPr/>
          <p:nvPr/>
        </p:nvSpPr>
        <p:spPr>
          <a:xfrm>
            <a:off x="2422440" y="2918160"/>
            <a:ext cx="100800" cy="100080"/>
          </a:xfrm>
          <a:prstGeom prst="roundRect">
            <a:avLst>
              <a:gd name="adj" fmla="val 0"/>
            </a:avLst>
          </a:prstGeom>
          <a:solidFill>
            <a:srgbClr val="ed7c09"/>
          </a:solidFill>
          <a:ln>
            <a:noFill/>
          </a:ln>
        </p:spPr>
        <p:style>
          <a:lnRef idx="0"/>
          <a:fillRef idx="0"/>
          <a:effectRef idx="0"/>
          <a:fontRef idx="minor"/>
        </p:style>
      </p:sp>
      <p:sp>
        <p:nvSpPr>
          <p:cNvPr id="644" name="CustomShape 367"/>
          <p:cNvSpPr/>
          <p:nvPr/>
        </p:nvSpPr>
        <p:spPr>
          <a:xfrm>
            <a:off x="2322000" y="2918160"/>
            <a:ext cx="100800" cy="100080"/>
          </a:xfrm>
          <a:prstGeom prst="roundRect">
            <a:avLst>
              <a:gd name="adj" fmla="val 0"/>
            </a:avLst>
          </a:prstGeom>
          <a:solidFill>
            <a:srgbClr val="f29949"/>
          </a:solidFill>
          <a:ln>
            <a:noFill/>
          </a:ln>
        </p:spPr>
        <p:style>
          <a:lnRef idx="0"/>
          <a:fillRef idx="0"/>
          <a:effectRef idx="0"/>
          <a:fontRef idx="minor"/>
        </p:style>
      </p:sp>
      <p:sp>
        <p:nvSpPr>
          <p:cNvPr id="645" name="CustomShape 368"/>
          <p:cNvSpPr/>
          <p:nvPr/>
        </p:nvSpPr>
        <p:spPr>
          <a:xfrm>
            <a:off x="2222640" y="2918160"/>
            <a:ext cx="100800" cy="100080"/>
          </a:xfrm>
          <a:prstGeom prst="roundRect">
            <a:avLst>
              <a:gd name="adj" fmla="val 0"/>
            </a:avLst>
          </a:prstGeom>
          <a:solidFill>
            <a:srgbClr val="ed7c09"/>
          </a:solidFill>
          <a:ln>
            <a:noFill/>
          </a:ln>
        </p:spPr>
        <p:style>
          <a:lnRef idx="0"/>
          <a:fillRef idx="0"/>
          <a:effectRef idx="0"/>
          <a:fontRef idx="minor"/>
        </p:style>
      </p:sp>
      <p:sp>
        <p:nvSpPr>
          <p:cNvPr id="646" name="CustomShape 369"/>
          <p:cNvSpPr/>
          <p:nvPr/>
        </p:nvSpPr>
        <p:spPr>
          <a:xfrm>
            <a:off x="2122200" y="2918160"/>
            <a:ext cx="100800" cy="100080"/>
          </a:xfrm>
          <a:prstGeom prst="roundRect">
            <a:avLst>
              <a:gd name="adj" fmla="val 0"/>
            </a:avLst>
          </a:prstGeom>
          <a:solidFill>
            <a:srgbClr val="f29949"/>
          </a:solidFill>
          <a:ln>
            <a:noFill/>
          </a:ln>
        </p:spPr>
        <p:style>
          <a:lnRef idx="0"/>
          <a:fillRef idx="0"/>
          <a:effectRef idx="0"/>
          <a:fontRef idx="minor"/>
        </p:style>
      </p:sp>
      <p:sp>
        <p:nvSpPr>
          <p:cNvPr id="647" name="CustomShape 370"/>
          <p:cNvSpPr/>
          <p:nvPr/>
        </p:nvSpPr>
        <p:spPr>
          <a:xfrm>
            <a:off x="2021760" y="2918160"/>
            <a:ext cx="100800" cy="100080"/>
          </a:xfrm>
          <a:prstGeom prst="roundRect">
            <a:avLst>
              <a:gd name="adj" fmla="val 0"/>
            </a:avLst>
          </a:prstGeom>
          <a:solidFill>
            <a:srgbClr val="ed7c09"/>
          </a:solidFill>
          <a:ln>
            <a:noFill/>
          </a:ln>
        </p:spPr>
        <p:style>
          <a:lnRef idx="0"/>
          <a:fillRef idx="0"/>
          <a:effectRef idx="0"/>
          <a:fontRef idx="minor"/>
        </p:style>
      </p:sp>
      <p:sp>
        <p:nvSpPr>
          <p:cNvPr id="648" name="CustomShape 371"/>
          <p:cNvSpPr/>
          <p:nvPr/>
        </p:nvSpPr>
        <p:spPr>
          <a:xfrm>
            <a:off x="1921320" y="2918160"/>
            <a:ext cx="100800" cy="100080"/>
          </a:xfrm>
          <a:prstGeom prst="roundRect">
            <a:avLst>
              <a:gd name="adj" fmla="val 0"/>
            </a:avLst>
          </a:prstGeom>
          <a:solidFill>
            <a:srgbClr val="f29949"/>
          </a:solidFill>
          <a:ln>
            <a:noFill/>
          </a:ln>
        </p:spPr>
        <p:style>
          <a:lnRef idx="0"/>
          <a:fillRef idx="0"/>
          <a:effectRef idx="0"/>
          <a:fontRef idx="minor"/>
        </p:style>
      </p:sp>
      <p:sp>
        <p:nvSpPr>
          <p:cNvPr id="649" name="CustomShape 372"/>
          <p:cNvSpPr/>
          <p:nvPr/>
        </p:nvSpPr>
        <p:spPr>
          <a:xfrm>
            <a:off x="1821960" y="2918160"/>
            <a:ext cx="100800" cy="100080"/>
          </a:xfrm>
          <a:prstGeom prst="roundRect">
            <a:avLst>
              <a:gd name="adj" fmla="val 0"/>
            </a:avLst>
          </a:prstGeom>
          <a:solidFill>
            <a:srgbClr val="ed7c09"/>
          </a:solidFill>
          <a:ln>
            <a:noFill/>
          </a:ln>
        </p:spPr>
        <p:style>
          <a:lnRef idx="0"/>
          <a:fillRef idx="0"/>
          <a:effectRef idx="0"/>
          <a:fontRef idx="minor"/>
        </p:style>
      </p:sp>
      <p:sp>
        <p:nvSpPr>
          <p:cNvPr id="650" name="CustomShape 373"/>
          <p:cNvSpPr/>
          <p:nvPr/>
        </p:nvSpPr>
        <p:spPr>
          <a:xfrm>
            <a:off x="1721520" y="2918160"/>
            <a:ext cx="100800" cy="100080"/>
          </a:xfrm>
          <a:prstGeom prst="roundRect">
            <a:avLst>
              <a:gd name="adj" fmla="val 0"/>
            </a:avLst>
          </a:prstGeom>
          <a:solidFill>
            <a:srgbClr val="f29949"/>
          </a:solidFill>
          <a:ln>
            <a:noFill/>
          </a:ln>
        </p:spPr>
        <p:style>
          <a:lnRef idx="0"/>
          <a:fillRef idx="0"/>
          <a:effectRef idx="0"/>
          <a:fontRef idx="minor"/>
        </p:style>
      </p:sp>
      <p:sp>
        <p:nvSpPr>
          <p:cNvPr id="651" name="CustomShape 374"/>
          <p:cNvSpPr/>
          <p:nvPr/>
        </p:nvSpPr>
        <p:spPr>
          <a:xfrm>
            <a:off x="1621440" y="2918160"/>
            <a:ext cx="100800" cy="100080"/>
          </a:xfrm>
          <a:prstGeom prst="roundRect">
            <a:avLst>
              <a:gd name="adj" fmla="val 0"/>
            </a:avLst>
          </a:prstGeom>
          <a:solidFill>
            <a:srgbClr val="ed7c09"/>
          </a:solidFill>
          <a:ln>
            <a:noFill/>
          </a:ln>
        </p:spPr>
        <p:style>
          <a:lnRef idx="0"/>
          <a:fillRef idx="0"/>
          <a:effectRef idx="0"/>
          <a:fontRef idx="minor"/>
        </p:style>
      </p:sp>
      <p:sp>
        <p:nvSpPr>
          <p:cNvPr id="652" name="CustomShape 375"/>
          <p:cNvSpPr/>
          <p:nvPr/>
        </p:nvSpPr>
        <p:spPr>
          <a:xfrm>
            <a:off x="1521000" y="2918160"/>
            <a:ext cx="100800" cy="100080"/>
          </a:xfrm>
          <a:prstGeom prst="roundRect">
            <a:avLst>
              <a:gd name="adj" fmla="val 0"/>
            </a:avLst>
          </a:prstGeom>
          <a:solidFill>
            <a:srgbClr val="f29949"/>
          </a:solidFill>
          <a:ln>
            <a:noFill/>
          </a:ln>
        </p:spPr>
        <p:style>
          <a:lnRef idx="0"/>
          <a:fillRef idx="0"/>
          <a:effectRef idx="0"/>
          <a:fontRef idx="minor"/>
        </p:style>
      </p:sp>
      <p:sp>
        <p:nvSpPr>
          <p:cNvPr id="653" name="CustomShape 376"/>
          <p:cNvSpPr/>
          <p:nvPr/>
        </p:nvSpPr>
        <p:spPr>
          <a:xfrm>
            <a:off x="1421640" y="2918160"/>
            <a:ext cx="100800" cy="100080"/>
          </a:xfrm>
          <a:prstGeom prst="roundRect">
            <a:avLst>
              <a:gd name="adj" fmla="val 0"/>
            </a:avLst>
          </a:prstGeom>
          <a:solidFill>
            <a:srgbClr val="ed7c09"/>
          </a:solidFill>
          <a:ln>
            <a:noFill/>
          </a:ln>
        </p:spPr>
        <p:style>
          <a:lnRef idx="0"/>
          <a:fillRef idx="0"/>
          <a:effectRef idx="0"/>
          <a:fontRef idx="minor"/>
        </p:style>
      </p:sp>
      <p:sp>
        <p:nvSpPr>
          <p:cNvPr id="654" name="CustomShape 377"/>
          <p:cNvSpPr/>
          <p:nvPr/>
        </p:nvSpPr>
        <p:spPr>
          <a:xfrm>
            <a:off x="1321200" y="2918160"/>
            <a:ext cx="100800" cy="100080"/>
          </a:xfrm>
          <a:prstGeom prst="roundRect">
            <a:avLst>
              <a:gd name="adj" fmla="val 0"/>
            </a:avLst>
          </a:prstGeom>
          <a:solidFill>
            <a:srgbClr val="f29949"/>
          </a:solidFill>
          <a:ln>
            <a:noFill/>
          </a:ln>
        </p:spPr>
        <p:style>
          <a:lnRef idx="0"/>
          <a:fillRef idx="0"/>
          <a:effectRef idx="0"/>
          <a:fontRef idx="minor"/>
        </p:style>
      </p:sp>
      <p:sp>
        <p:nvSpPr>
          <p:cNvPr id="655" name="CustomShape 378"/>
          <p:cNvSpPr/>
          <p:nvPr/>
        </p:nvSpPr>
        <p:spPr>
          <a:xfrm>
            <a:off x="1222200" y="2718360"/>
            <a:ext cx="100800" cy="100080"/>
          </a:xfrm>
          <a:prstGeom prst="roundRect">
            <a:avLst>
              <a:gd name="adj" fmla="val 0"/>
            </a:avLst>
          </a:prstGeom>
          <a:solidFill>
            <a:srgbClr val="ed7c09"/>
          </a:solidFill>
          <a:ln>
            <a:noFill/>
          </a:ln>
        </p:spPr>
        <p:style>
          <a:lnRef idx="0"/>
          <a:fillRef idx="0"/>
          <a:effectRef idx="0"/>
          <a:fontRef idx="minor"/>
        </p:style>
      </p:sp>
      <p:sp>
        <p:nvSpPr>
          <p:cNvPr id="656" name="CustomShape 379"/>
          <p:cNvSpPr/>
          <p:nvPr/>
        </p:nvSpPr>
        <p:spPr>
          <a:xfrm>
            <a:off x="1121760" y="2718360"/>
            <a:ext cx="100800" cy="100080"/>
          </a:xfrm>
          <a:prstGeom prst="roundRect">
            <a:avLst>
              <a:gd name="adj" fmla="val 0"/>
            </a:avLst>
          </a:prstGeom>
          <a:solidFill>
            <a:srgbClr val="f29949"/>
          </a:solidFill>
          <a:ln>
            <a:noFill/>
          </a:ln>
        </p:spPr>
        <p:style>
          <a:lnRef idx="0"/>
          <a:fillRef idx="0"/>
          <a:effectRef idx="0"/>
          <a:fontRef idx="minor"/>
        </p:style>
      </p:sp>
      <p:sp>
        <p:nvSpPr>
          <p:cNvPr id="657" name="CustomShape 380"/>
          <p:cNvSpPr/>
          <p:nvPr/>
        </p:nvSpPr>
        <p:spPr>
          <a:xfrm>
            <a:off x="1021320" y="2718360"/>
            <a:ext cx="100800" cy="100080"/>
          </a:xfrm>
          <a:prstGeom prst="roundRect">
            <a:avLst>
              <a:gd name="adj" fmla="val 0"/>
            </a:avLst>
          </a:prstGeom>
          <a:solidFill>
            <a:srgbClr val="ed7c09"/>
          </a:solidFill>
          <a:ln>
            <a:noFill/>
          </a:ln>
        </p:spPr>
        <p:style>
          <a:lnRef idx="0"/>
          <a:fillRef idx="0"/>
          <a:effectRef idx="0"/>
          <a:fontRef idx="minor"/>
        </p:style>
      </p:sp>
      <p:sp>
        <p:nvSpPr>
          <p:cNvPr id="658" name="CustomShape 381"/>
          <p:cNvSpPr/>
          <p:nvPr/>
        </p:nvSpPr>
        <p:spPr>
          <a:xfrm>
            <a:off x="921240" y="2718360"/>
            <a:ext cx="100800" cy="100080"/>
          </a:xfrm>
          <a:prstGeom prst="roundRect">
            <a:avLst>
              <a:gd name="adj" fmla="val 0"/>
            </a:avLst>
          </a:prstGeom>
          <a:solidFill>
            <a:srgbClr val="f29949"/>
          </a:solidFill>
          <a:ln>
            <a:noFill/>
          </a:ln>
        </p:spPr>
        <p:style>
          <a:lnRef idx="0"/>
          <a:fillRef idx="0"/>
          <a:effectRef idx="0"/>
          <a:fontRef idx="minor"/>
        </p:style>
      </p:sp>
      <p:sp>
        <p:nvSpPr>
          <p:cNvPr id="659" name="CustomShape 382"/>
          <p:cNvSpPr/>
          <p:nvPr/>
        </p:nvSpPr>
        <p:spPr>
          <a:xfrm>
            <a:off x="821880" y="2718360"/>
            <a:ext cx="100800" cy="100080"/>
          </a:xfrm>
          <a:prstGeom prst="roundRect">
            <a:avLst>
              <a:gd name="adj" fmla="val 0"/>
            </a:avLst>
          </a:prstGeom>
          <a:solidFill>
            <a:srgbClr val="ed7c09"/>
          </a:solidFill>
          <a:ln>
            <a:noFill/>
          </a:ln>
        </p:spPr>
        <p:style>
          <a:lnRef idx="0"/>
          <a:fillRef idx="0"/>
          <a:effectRef idx="0"/>
          <a:fontRef idx="minor"/>
        </p:style>
      </p:sp>
      <p:sp>
        <p:nvSpPr>
          <p:cNvPr id="660" name="CustomShape 383"/>
          <p:cNvSpPr/>
          <p:nvPr/>
        </p:nvSpPr>
        <p:spPr>
          <a:xfrm>
            <a:off x="721440" y="2718360"/>
            <a:ext cx="100800" cy="100080"/>
          </a:xfrm>
          <a:prstGeom prst="roundRect">
            <a:avLst>
              <a:gd name="adj" fmla="val 0"/>
            </a:avLst>
          </a:prstGeom>
          <a:solidFill>
            <a:srgbClr val="f29949"/>
          </a:solidFill>
          <a:ln>
            <a:noFill/>
          </a:ln>
        </p:spPr>
        <p:style>
          <a:lnRef idx="0"/>
          <a:fillRef idx="0"/>
          <a:effectRef idx="0"/>
          <a:fontRef idx="minor"/>
        </p:style>
      </p:sp>
      <p:sp>
        <p:nvSpPr>
          <p:cNvPr id="661" name="CustomShape 384"/>
          <p:cNvSpPr/>
          <p:nvPr/>
        </p:nvSpPr>
        <p:spPr>
          <a:xfrm>
            <a:off x="721440" y="2817720"/>
            <a:ext cx="100800" cy="100080"/>
          </a:xfrm>
          <a:prstGeom prst="roundRect">
            <a:avLst>
              <a:gd name="adj" fmla="val 0"/>
            </a:avLst>
          </a:prstGeom>
          <a:solidFill>
            <a:srgbClr val="ed7c09"/>
          </a:solidFill>
          <a:ln>
            <a:noFill/>
          </a:ln>
        </p:spPr>
        <p:style>
          <a:lnRef idx="0"/>
          <a:fillRef idx="0"/>
          <a:effectRef idx="0"/>
          <a:fontRef idx="minor"/>
        </p:style>
      </p:sp>
      <p:sp>
        <p:nvSpPr>
          <p:cNvPr id="662" name="CustomShape 385"/>
          <p:cNvSpPr/>
          <p:nvPr/>
        </p:nvSpPr>
        <p:spPr>
          <a:xfrm>
            <a:off x="1222560" y="2817720"/>
            <a:ext cx="100800" cy="100080"/>
          </a:xfrm>
          <a:prstGeom prst="roundRect">
            <a:avLst>
              <a:gd name="adj" fmla="val 0"/>
            </a:avLst>
          </a:prstGeom>
          <a:solidFill>
            <a:srgbClr val="f29949"/>
          </a:solidFill>
          <a:ln>
            <a:noFill/>
          </a:ln>
        </p:spPr>
        <p:style>
          <a:lnRef idx="0"/>
          <a:fillRef idx="0"/>
          <a:effectRef idx="0"/>
          <a:fontRef idx="minor"/>
        </p:style>
      </p:sp>
      <p:sp>
        <p:nvSpPr>
          <p:cNvPr id="663" name="CustomShape 386"/>
          <p:cNvSpPr/>
          <p:nvPr/>
        </p:nvSpPr>
        <p:spPr>
          <a:xfrm>
            <a:off x="1122120" y="2817720"/>
            <a:ext cx="100800" cy="100080"/>
          </a:xfrm>
          <a:prstGeom prst="roundRect">
            <a:avLst>
              <a:gd name="adj" fmla="val 0"/>
            </a:avLst>
          </a:prstGeom>
          <a:solidFill>
            <a:srgbClr val="ed7c09"/>
          </a:solidFill>
          <a:ln>
            <a:noFill/>
          </a:ln>
        </p:spPr>
        <p:style>
          <a:lnRef idx="0"/>
          <a:fillRef idx="0"/>
          <a:effectRef idx="0"/>
          <a:fontRef idx="minor"/>
        </p:style>
      </p:sp>
      <p:sp>
        <p:nvSpPr>
          <p:cNvPr id="664" name="CustomShape 387"/>
          <p:cNvSpPr/>
          <p:nvPr/>
        </p:nvSpPr>
        <p:spPr>
          <a:xfrm>
            <a:off x="1021680" y="2817720"/>
            <a:ext cx="100800" cy="100080"/>
          </a:xfrm>
          <a:prstGeom prst="roundRect">
            <a:avLst>
              <a:gd name="adj" fmla="val 0"/>
            </a:avLst>
          </a:prstGeom>
          <a:solidFill>
            <a:srgbClr val="f29949"/>
          </a:solidFill>
          <a:ln>
            <a:noFill/>
          </a:ln>
        </p:spPr>
        <p:style>
          <a:lnRef idx="0"/>
          <a:fillRef idx="0"/>
          <a:effectRef idx="0"/>
          <a:fontRef idx="minor"/>
        </p:style>
      </p:sp>
      <p:sp>
        <p:nvSpPr>
          <p:cNvPr id="665" name="CustomShape 388"/>
          <p:cNvSpPr/>
          <p:nvPr/>
        </p:nvSpPr>
        <p:spPr>
          <a:xfrm>
            <a:off x="922320" y="2817720"/>
            <a:ext cx="100800" cy="100080"/>
          </a:xfrm>
          <a:prstGeom prst="roundRect">
            <a:avLst>
              <a:gd name="adj" fmla="val 0"/>
            </a:avLst>
          </a:prstGeom>
          <a:solidFill>
            <a:srgbClr val="ed7c09"/>
          </a:solidFill>
          <a:ln>
            <a:noFill/>
          </a:ln>
        </p:spPr>
        <p:style>
          <a:lnRef idx="0"/>
          <a:fillRef idx="0"/>
          <a:effectRef idx="0"/>
          <a:fontRef idx="minor"/>
        </p:style>
      </p:sp>
      <p:sp>
        <p:nvSpPr>
          <p:cNvPr id="666" name="CustomShape 389"/>
          <p:cNvSpPr/>
          <p:nvPr/>
        </p:nvSpPr>
        <p:spPr>
          <a:xfrm>
            <a:off x="822240" y="2817720"/>
            <a:ext cx="100800" cy="100080"/>
          </a:xfrm>
          <a:prstGeom prst="roundRect">
            <a:avLst>
              <a:gd name="adj" fmla="val 0"/>
            </a:avLst>
          </a:prstGeom>
          <a:solidFill>
            <a:srgbClr val="f29949"/>
          </a:solidFill>
          <a:ln>
            <a:noFill/>
          </a:ln>
        </p:spPr>
        <p:style>
          <a:lnRef idx="0"/>
          <a:fillRef idx="0"/>
          <a:effectRef idx="0"/>
          <a:fontRef idx="minor"/>
        </p:style>
      </p:sp>
      <p:sp>
        <p:nvSpPr>
          <p:cNvPr id="667" name="CustomShape 390"/>
          <p:cNvSpPr/>
          <p:nvPr/>
        </p:nvSpPr>
        <p:spPr>
          <a:xfrm>
            <a:off x="1222200" y="2918160"/>
            <a:ext cx="100800" cy="100080"/>
          </a:xfrm>
          <a:prstGeom prst="roundRect">
            <a:avLst>
              <a:gd name="adj" fmla="val 0"/>
            </a:avLst>
          </a:prstGeom>
          <a:solidFill>
            <a:srgbClr val="ed7c09"/>
          </a:solidFill>
          <a:ln>
            <a:noFill/>
          </a:ln>
        </p:spPr>
        <p:style>
          <a:lnRef idx="0"/>
          <a:fillRef idx="0"/>
          <a:effectRef idx="0"/>
          <a:fontRef idx="minor"/>
        </p:style>
      </p:sp>
      <p:sp>
        <p:nvSpPr>
          <p:cNvPr id="668" name="CustomShape 391"/>
          <p:cNvSpPr/>
          <p:nvPr/>
        </p:nvSpPr>
        <p:spPr>
          <a:xfrm>
            <a:off x="1121760" y="2918160"/>
            <a:ext cx="100800" cy="100080"/>
          </a:xfrm>
          <a:prstGeom prst="roundRect">
            <a:avLst>
              <a:gd name="adj" fmla="val 0"/>
            </a:avLst>
          </a:prstGeom>
          <a:solidFill>
            <a:srgbClr val="f29949"/>
          </a:solidFill>
          <a:ln>
            <a:noFill/>
          </a:ln>
        </p:spPr>
        <p:style>
          <a:lnRef idx="0"/>
          <a:fillRef idx="0"/>
          <a:effectRef idx="0"/>
          <a:fontRef idx="minor"/>
        </p:style>
      </p:sp>
      <p:sp>
        <p:nvSpPr>
          <p:cNvPr id="669" name="CustomShape 392"/>
          <p:cNvSpPr/>
          <p:nvPr/>
        </p:nvSpPr>
        <p:spPr>
          <a:xfrm>
            <a:off x="1021320" y="2918160"/>
            <a:ext cx="100800" cy="100080"/>
          </a:xfrm>
          <a:prstGeom prst="roundRect">
            <a:avLst>
              <a:gd name="adj" fmla="val 0"/>
            </a:avLst>
          </a:prstGeom>
          <a:solidFill>
            <a:srgbClr val="ed7c09"/>
          </a:solidFill>
          <a:ln>
            <a:noFill/>
          </a:ln>
        </p:spPr>
        <p:style>
          <a:lnRef idx="0"/>
          <a:fillRef idx="0"/>
          <a:effectRef idx="0"/>
          <a:fontRef idx="minor"/>
        </p:style>
      </p:sp>
      <p:sp>
        <p:nvSpPr>
          <p:cNvPr id="670" name="CustomShape 393"/>
          <p:cNvSpPr/>
          <p:nvPr/>
        </p:nvSpPr>
        <p:spPr>
          <a:xfrm>
            <a:off x="921240" y="2918160"/>
            <a:ext cx="100800" cy="100080"/>
          </a:xfrm>
          <a:prstGeom prst="roundRect">
            <a:avLst>
              <a:gd name="adj" fmla="val 0"/>
            </a:avLst>
          </a:prstGeom>
          <a:solidFill>
            <a:srgbClr val="f29949"/>
          </a:solidFill>
          <a:ln>
            <a:noFill/>
          </a:ln>
        </p:spPr>
        <p:style>
          <a:lnRef idx="0"/>
          <a:fillRef idx="0"/>
          <a:effectRef idx="0"/>
          <a:fontRef idx="minor"/>
        </p:style>
      </p:sp>
      <p:sp>
        <p:nvSpPr>
          <p:cNvPr id="671" name="CustomShape 394"/>
          <p:cNvSpPr/>
          <p:nvPr/>
        </p:nvSpPr>
        <p:spPr>
          <a:xfrm>
            <a:off x="821880" y="2918160"/>
            <a:ext cx="100800" cy="100080"/>
          </a:xfrm>
          <a:prstGeom prst="roundRect">
            <a:avLst>
              <a:gd name="adj" fmla="val 0"/>
            </a:avLst>
          </a:prstGeom>
          <a:solidFill>
            <a:srgbClr val="ed7c09"/>
          </a:solidFill>
          <a:ln>
            <a:noFill/>
          </a:ln>
        </p:spPr>
        <p:style>
          <a:lnRef idx="0"/>
          <a:fillRef idx="0"/>
          <a:effectRef idx="0"/>
          <a:fontRef idx="minor"/>
        </p:style>
      </p:sp>
      <p:sp>
        <p:nvSpPr>
          <p:cNvPr id="672" name="CustomShape 395"/>
          <p:cNvSpPr/>
          <p:nvPr/>
        </p:nvSpPr>
        <p:spPr>
          <a:xfrm>
            <a:off x="721440" y="2918160"/>
            <a:ext cx="100800" cy="100080"/>
          </a:xfrm>
          <a:prstGeom prst="roundRect">
            <a:avLst>
              <a:gd name="adj" fmla="val 0"/>
            </a:avLst>
          </a:prstGeom>
          <a:solidFill>
            <a:srgbClr val="f29949"/>
          </a:solidFill>
          <a:ln>
            <a:noFill/>
          </a:ln>
        </p:spPr>
        <p:style>
          <a:lnRef idx="0"/>
          <a:fillRef idx="0"/>
          <a:effectRef idx="0"/>
          <a:fontRef idx="minor"/>
        </p:style>
      </p:sp>
      <p:sp>
        <p:nvSpPr>
          <p:cNvPr id="673" name="CustomShape 396"/>
          <p:cNvSpPr/>
          <p:nvPr/>
        </p:nvSpPr>
        <p:spPr>
          <a:xfrm>
            <a:off x="2422440" y="3128400"/>
            <a:ext cx="100800" cy="100080"/>
          </a:xfrm>
          <a:prstGeom prst="roundRect">
            <a:avLst>
              <a:gd name="adj" fmla="val 0"/>
            </a:avLst>
          </a:prstGeom>
          <a:solidFill>
            <a:srgbClr val="ed7c09"/>
          </a:solidFill>
          <a:ln>
            <a:noFill/>
          </a:ln>
        </p:spPr>
        <p:style>
          <a:lnRef idx="0"/>
          <a:fillRef idx="0"/>
          <a:effectRef idx="0"/>
          <a:fontRef idx="minor"/>
        </p:style>
      </p:sp>
      <p:sp>
        <p:nvSpPr>
          <p:cNvPr id="674" name="CustomShape 397"/>
          <p:cNvSpPr/>
          <p:nvPr/>
        </p:nvSpPr>
        <p:spPr>
          <a:xfrm>
            <a:off x="2322000" y="3128400"/>
            <a:ext cx="100800" cy="100080"/>
          </a:xfrm>
          <a:prstGeom prst="roundRect">
            <a:avLst>
              <a:gd name="adj" fmla="val 0"/>
            </a:avLst>
          </a:prstGeom>
          <a:solidFill>
            <a:srgbClr val="f29949"/>
          </a:solidFill>
          <a:ln>
            <a:noFill/>
          </a:ln>
        </p:spPr>
        <p:style>
          <a:lnRef idx="0"/>
          <a:fillRef idx="0"/>
          <a:effectRef idx="0"/>
          <a:fontRef idx="minor"/>
        </p:style>
      </p:sp>
      <p:sp>
        <p:nvSpPr>
          <p:cNvPr id="675" name="CustomShape 398"/>
          <p:cNvSpPr/>
          <p:nvPr/>
        </p:nvSpPr>
        <p:spPr>
          <a:xfrm>
            <a:off x="2222640" y="3128400"/>
            <a:ext cx="100800" cy="100080"/>
          </a:xfrm>
          <a:prstGeom prst="roundRect">
            <a:avLst>
              <a:gd name="adj" fmla="val 0"/>
            </a:avLst>
          </a:prstGeom>
          <a:solidFill>
            <a:srgbClr val="ed7c09"/>
          </a:solidFill>
          <a:ln>
            <a:noFill/>
          </a:ln>
        </p:spPr>
        <p:style>
          <a:lnRef idx="0"/>
          <a:fillRef idx="0"/>
          <a:effectRef idx="0"/>
          <a:fontRef idx="minor"/>
        </p:style>
      </p:sp>
      <p:sp>
        <p:nvSpPr>
          <p:cNvPr id="676" name="CustomShape 399"/>
          <p:cNvSpPr/>
          <p:nvPr/>
        </p:nvSpPr>
        <p:spPr>
          <a:xfrm>
            <a:off x="2122200" y="3128400"/>
            <a:ext cx="100800" cy="100080"/>
          </a:xfrm>
          <a:prstGeom prst="roundRect">
            <a:avLst>
              <a:gd name="adj" fmla="val 0"/>
            </a:avLst>
          </a:prstGeom>
          <a:solidFill>
            <a:srgbClr val="f29949"/>
          </a:solidFill>
          <a:ln>
            <a:noFill/>
          </a:ln>
        </p:spPr>
        <p:style>
          <a:lnRef idx="0"/>
          <a:fillRef idx="0"/>
          <a:effectRef idx="0"/>
          <a:fontRef idx="minor"/>
        </p:style>
      </p:sp>
      <p:sp>
        <p:nvSpPr>
          <p:cNvPr id="677" name="CustomShape 400"/>
          <p:cNvSpPr/>
          <p:nvPr/>
        </p:nvSpPr>
        <p:spPr>
          <a:xfrm>
            <a:off x="2021760" y="3128400"/>
            <a:ext cx="100800" cy="100080"/>
          </a:xfrm>
          <a:prstGeom prst="roundRect">
            <a:avLst>
              <a:gd name="adj" fmla="val 0"/>
            </a:avLst>
          </a:prstGeom>
          <a:solidFill>
            <a:srgbClr val="ed7c09"/>
          </a:solidFill>
          <a:ln>
            <a:noFill/>
          </a:ln>
        </p:spPr>
        <p:style>
          <a:lnRef idx="0"/>
          <a:fillRef idx="0"/>
          <a:effectRef idx="0"/>
          <a:fontRef idx="minor"/>
        </p:style>
      </p:sp>
      <p:sp>
        <p:nvSpPr>
          <p:cNvPr id="678" name="CustomShape 401"/>
          <p:cNvSpPr/>
          <p:nvPr/>
        </p:nvSpPr>
        <p:spPr>
          <a:xfrm>
            <a:off x="1921320" y="3128400"/>
            <a:ext cx="100800" cy="100080"/>
          </a:xfrm>
          <a:prstGeom prst="roundRect">
            <a:avLst>
              <a:gd name="adj" fmla="val 0"/>
            </a:avLst>
          </a:prstGeom>
          <a:solidFill>
            <a:srgbClr val="f29949"/>
          </a:solidFill>
          <a:ln>
            <a:noFill/>
          </a:ln>
        </p:spPr>
        <p:style>
          <a:lnRef idx="0"/>
          <a:fillRef idx="0"/>
          <a:effectRef idx="0"/>
          <a:fontRef idx="minor"/>
        </p:style>
      </p:sp>
      <p:sp>
        <p:nvSpPr>
          <p:cNvPr id="679" name="CustomShape 402"/>
          <p:cNvSpPr/>
          <p:nvPr/>
        </p:nvSpPr>
        <p:spPr>
          <a:xfrm>
            <a:off x="1821960" y="3128400"/>
            <a:ext cx="100800" cy="100080"/>
          </a:xfrm>
          <a:prstGeom prst="roundRect">
            <a:avLst>
              <a:gd name="adj" fmla="val 0"/>
            </a:avLst>
          </a:prstGeom>
          <a:solidFill>
            <a:srgbClr val="ed7c09"/>
          </a:solidFill>
          <a:ln>
            <a:noFill/>
          </a:ln>
        </p:spPr>
        <p:style>
          <a:lnRef idx="0"/>
          <a:fillRef idx="0"/>
          <a:effectRef idx="0"/>
          <a:fontRef idx="minor"/>
        </p:style>
      </p:sp>
      <p:sp>
        <p:nvSpPr>
          <p:cNvPr id="680" name="CustomShape 403"/>
          <p:cNvSpPr/>
          <p:nvPr/>
        </p:nvSpPr>
        <p:spPr>
          <a:xfrm>
            <a:off x="1721520" y="3128400"/>
            <a:ext cx="100800" cy="100080"/>
          </a:xfrm>
          <a:prstGeom prst="roundRect">
            <a:avLst>
              <a:gd name="adj" fmla="val 0"/>
            </a:avLst>
          </a:prstGeom>
          <a:solidFill>
            <a:srgbClr val="f29949"/>
          </a:solidFill>
          <a:ln>
            <a:noFill/>
          </a:ln>
        </p:spPr>
        <p:style>
          <a:lnRef idx="0"/>
          <a:fillRef idx="0"/>
          <a:effectRef idx="0"/>
          <a:fontRef idx="minor"/>
        </p:style>
      </p:sp>
      <p:sp>
        <p:nvSpPr>
          <p:cNvPr id="681" name="CustomShape 404"/>
          <p:cNvSpPr/>
          <p:nvPr/>
        </p:nvSpPr>
        <p:spPr>
          <a:xfrm>
            <a:off x="1621440" y="3128400"/>
            <a:ext cx="100800" cy="100080"/>
          </a:xfrm>
          <a:prstGeom prst="roundRect">
            <a:avLst>
              <a:gd name="adj" fmla="val 0"/>
            </a:avLst>
          </a:prstGeom>
          <a:solidFill>
            <a:srgbClr val="ed7c09"/>
          </a:solidFill>
          <a:ln>
            <a:noFill/>
          </a:ln>
        </p:spPr>
        <p:style>
          <a:lnRef idx="0"/>
          <a:fillRef idx="0"/>
          <a:effectRef idx="0"/>
          <a:fontRef idx="minor"/>
        </p:style>
      </p:sp>
      <p:sp>
        <p:nvSpPr>
          <p:cNvPr id="682" name="CustomShape 405"/>
          <p:cNvSpPr/>
          <p:nvPr/>
        </p:nvSpPr>
        <p:spPr>
          <a:xfrm>
            <a:off x="1521000" y="3128400"/>
            <a:ext cx="100800" cy="100080"/>
          </a:xfrm>
          <a:prstGeom prst="roundRect">
            <a:avLst>
              <a:gd name="adj" fmla="val 0"/>
            </a:avLst>
          </a:prstGeom>
          <a:solidFill>
            <a:srgbClr val="f29949"/>
          </a:solidFill>
          <a:ln>
            <a:noFill/>
          </a:ln>
        </p:spPr>
        <p:style>
          <a:lnRef idx="0"/>
          <a:fillRef idx="0"/>
          <a:effectRef idx="0"/>
          <a:fontRef idx="minor"/>
        </p:style>
      </p:sp>
      <p:sp>
        <p:nvSpPr>
          <p:cNvPr id="683" name="CustomShape 406"/>
          <p:cNvSpPr/>
          <p:nvPr/>
        </p:nvSpPr>
        <p:spPr>
          <a:xfrm>
            <a:off x="1421640" y="3128400"/>
            <a:ext cx="100800" cy="100080"/>
          </a:xfrm>
          <a:prstGeom prst="roundRect">
            <a:avLst>
              <a:gd name="adj" fmla="val 0"/>
            </a:avLst>
          </a:prstGeom>
          <a:solidFill>
            <a:srgbClr val="ed7c09"/>
          </a:solidFill>
          <a:ln>
            <a:noFill/>
          </a:ln>
        </p:spPr>
        <p:style>
          <a:lnRef idx="0"/>
          <a:fillRef idx="0"/>
          <a:effectRef idx="0"/>
          <a:fontRef idx="minor"/>
        </p:style>
      </p:sp>
      <p:sp>
        <p:nvSpPr>
          <p:cNvPr id="684" name="CustomShape 407"/>
          <p:cNvSpPr/>
          <p:nvPr/>
        </p:nvSpPr>
        <p:spPr>
          <a:xfrm>
            <a:off x="1321200" y="3128400"/>
            <a:ext cx="100800" cy="100080"/>
          </a:xfrm>
          <a:prstGeom prst="roundRect">
            <a:avLst>
              <a:gd name="adj" fmla="val 0"/>
            </a:avLst>
          </a:prstGeom>
          <a:solidFill>
            <a:srgbClr val="f29949"/>
          </a:solidFill>
          <a:ln>
            <a:noFill/>
          </a:ln>
        </p:spPr>
        <p:style>
          <a:lnRef idx="0"/>
          <a:fillRef idx="0"/>
          <a:effectRef idx="0"/>
          <a:fontRef idx="minor"/>
        </p:style>
      </p:sp>
      <p:sp>
        <p:nvSpPr>
          <p:cNvPr id="685" name="CustomShape 408"/>
          <p:cNvSpPr/>
          <p:nvPr/>
        </p:nvSpPr>
        <p:spPr>
          <a:xfrm>
            <a:off x="1321200" y="3228120"/>
            <a:ext cx="100800" cy="100080"/>
          </a:xfrm>
          <a:prstGeom prst="roundRect">
            <a:avLst>
              <a:gd name="adj" fmla="val 0"/>
            </a:avLst>
          </a:prstGeom>
          <a:solidFill>
            <a:srgbClr val="ed7c09"/>
          </a:solidFill>
          <a:ln>
            <a:noFill/>
          </a:ln>
        </p:spPr>
        <p:style>
          <a:lnRef idx="0"/>
          <a:fillRef idx="0"/>
          <a:effectRef idx="0"/>
          <a:fontRef idx="minor"/>
        </p:style>
      </p:sp>
      <p:sp>
        <p:nvSpPr>
          <p:cNvPr id="686" name="CustomShape 409"/>
          <p:cNvSpPr/>
          <p:nvPr/>
        </p:nvSpPr>
        <p:spPr>
          <a:xfrm>
            <a:off x="2422800" y="3228120"/>
            <a:ext cx="100800" cy="100080"/>
          </a:xfrm>
          <a:prstGeom prst="roundRect">
            <a:avLst>
              <a:gd name="adj" fmla="val 0"/>
            </a:avLst>
          </a:prstGeom>
          <a:solidFill>
            <a:srgbClr val="f29949"/>
          </a:solidFill>
          <a:ln>
            <a:noFill/>
          </a:ln>
        </p:spPr>
        <p:style>
          <a:lnRef idx="0"/>
          <a:fillRef idx="0"/>
          <a:effectRef idx="0"/>
          <a:fontRef idx="minor"/>
        </p:style>
      </p:sp>
      <p:sp>
        <p:nvSpPr>
          <p:cNvPr id="687" name="CustomShape 410"/>
          <p:cNvSpPr/>
          <p:nvPr/>
        </p:nvSpPr>
        <p:spPr>
          <a:xfrm>
            <a:off x="2323440" y="3228120"/>
            <a:ext cx="100800" cy="100080"/>
          </a:xfrm>
          <a:prstGeom prst="roundRect">
            <a:avLst>
              <a:gd name="adj" fmla="val 0"/>
            </a:avLst>
          </a:prstGeom>
          <a:solidFill>
            <a:srgbClr val="ed7c09"/>
          </a:solidFill>
          <a:ln>
            <a:noFill/>
          </a:ln>
        </p:spPr>
        <p:style>
          <a:lnRef idx="0"/>
          <a:fillRef idx="0"/>
          <a:effectRef idx="0"/>
          <a:fontRef idx="minor"/>
        </p:style>
      </p:sp>
      <p:sp>
        <p:nvSpPr>
          <p:cNvPr id="688" name="CustomShape 411"/>
          <p:cNvSpPr/>
          <p:nvPr/>
        </p:nvSpPr>
        <p:spPr>
          <a:xfrm>
            <a:off x="2223000" y="3228120"/>
            <a:ext cx="100800" cy="100080"/>
          </a:xfrm>
          <a:prstGeom prst="roundRect">
            <a:avLst>
              <a:gd name="adj" fmla="val 0"/>
            </a:avLst>
          </a:prstGeom>
          <a:solidFill>
            <a:srgbClr val="f29949"/>
          </a:solidFill>
          <a:ln>
            <a:noFill/>
          </a:ln>
        </p:spPr>
        <p:style>
          <a:lnRef idx="0"/>
          <a:fillRef idx="0"/>
          <a:effectRef idx="0"/>
          <a:fontRef idx="minor"/>
        </p:style>
      </p:sp>
      <p:sp>
        <p:nvSpPr>
          <p:cNvPr id="689" name="CustomShape 412"/>
          <p:cNvSpPr/>
          <p:nvPr/>
        </p:nvSpPr>
        <p:spPr>
          <a:xfrm>
            <a:off x="2122200" y="3228120"/>
            <a:ext cx="100800" cy="100080"/>
          </a:xfrm>
          <a:prstGeom prst="roundRect">
            <a:avLst>
              <a:gd name="adj" fmla="val 0"/>
            </a:avLst>
          </a:prstGeom>
          <a:solidFill>
            <a:srgbClr val="ed7c09"/>
          </a:solidFill>
          <a:ln>
            <a:noFill/>
          </a:ln>
        </p:spPr>
        <p:style>
          <a:lnRef idx="0"/>
          <a:fillRef idx="0"/>
          <a:effectRef idx="0"/>
          <a:fontRef idx="minor"/>
        </p:style>
      </p:sp>
      <p:sp>
        <p:nvSpPr>
          <p:cNvPr id="690" name="CustomShape 413"/>
          <p:cNvSpPr/>
          <p:nvPr/>
        </p:nvSpPr>
        <p:spPr>
          <a:xfrm>
            <a:off x="2022120" y="3228120"/>
            <a:ext cx="100800" cy="100080"/>
          </a:xfrm>
          <a:prstGeom prst="roundRect">
            <a:avLst>
              <a:gd name="adj" fmla="val 0"/>
            </a:avLst>
          </a:prstGeom>
          <a:solidFill>
            <a:srgbClr val="f29949"/>
          </a:solidFill>
          <a:ln>
            <a:noFill/>
          </a:ln>
        </p:spPr>
        <p:style>
          <a:lnRef idx="0"/>
          <a:fillRef idx="0"/>
          <a:effectRef idx="0"/>
          <a:fontRef idx="minor"/>
        </p:style>
      </p:sp>
      <p:sp>
        <p:nvSpPr>
          <p:cNvPr id="691" name="CustomShape 414"/>
          <p:cNvSpPr/>
          <p:nvPr/>
        </p:nvSpPr>
        <p:spPr>
          <a:xfrm>
            <a:off x="1922760" y="3228120"/>
            <a:ext cx="100800" cy="100080"/>
          </a:xfrm>
          <a:prstGeom prst="roundRect">
            <a:avLst>
              <a:gd name="adj" fmla="val 0"/>
            </a:avLst>
          </a:prstGeom>
          <a:solidFill>
            <a:srgbClr val="ed7c09"/>
          </a:solidFill>
          <a:ln>
            <a:noFill/>
          </a:ln>
        </p:spPr>
        <p:style>
          <a:lnRef idx="0"/>
          <a:fillRef idx="0"/>
          <a:effectRef idx="0"/>
          <a:fontRef idx="minor"/>
        </p:style>
      </p:sp>
      <p:sp>
        <p:nvSpPr>
          <p:cNvPr id="692" name="CustomShape 415"/>
          <p:cNvSpPr/>
          <p:nvPr/>
        </p:nvSpPr>
        <p:spPr>
          <a:xfrm>
            <a:off x="1822320" y="3228120"/>
            <a:ext cx="100800" cy="100080"/>
          </a:xfrm>
          <a:prstGeom prst="roundRect">
            <a:avLst>
              <a:gd name="adj" fmla="val 0"/>
            </a:avLst>
          </a:prstGeom>
          <a:solidFill>
            <a:srgbClr val="f29949"/>
          </a:solidFill>
          <a:ln>
            <a:noFill/>
          </a:ln>
        </p:spPr>
        <p:style>
          <a:lnRef idx="0"/>
          <a:fillRef idx="0"/>
          <a:effectRef idx="0"/>
          <a:fontRef idx="minor"/>
        </p:style>
      </p:sp>
      <p:sp>
        <p:nvSpPr>
          <p:cNvPr id="693" name="CustomShape 416"/>
          <p:cNvSpPr/>
          <p:nvPr/>
        </p:nvSpPr>
        <p:spPr>
          <a:xfrm>
            <a:off x="1721880" y="3228120"/>
            <a:ext cx="100800" cy="100080"/>
          </a:xfrm>
          <a:prstGeom prst="roundRect">
            <a:avLst>
              <a:gd name="adj" fmla="val 0"/>
            </a:avLst>
          </a:prstGeom>
          <a:solidFill>
            <a:srgbClr val="ed7c09"/>
          </a:solidFill>
          <a:ln>
            <a:noFill/>
          </a:ln>
        </p:spPr>
        <p:style>
          <a:lnRef idx="0"/>
          <a:fillRef idx="0"/>
          <a:effectRef idx="0"/>
          <a:fontRef idx="minor"/>
        </p:style>
      </p:sp>
      <p:sp>
        <p:nvSpPr>
          <p:cNvPr id="694" name="CustomShape 417"/>
          <p:cNvSpPr/>
          <p:nvPr/>
        </p:nvSpPr>
        <p:spPr>
          <a:xfrm>
            <a:off x="1621800" y="3228120"/>
            <a:ext cx="100800" cy="100080"/>
          </a:xfrm>
          <a:prstGeom prst="roundRect">
            <a:avLst>
              <a:gd name="adj" fmla="val 0"/>
            </a:avLst>
          </a:prstGeom>
          <a:solidFill>
            <a:srgbClr val="f29949"/>
          </a:solidFill>
          <a:ln>
            <a:noFill/>
          </a:ln>
        </p:spPr>
        <p:style>
          <a:lnRef idx="0"/>
          <a:fillRef idx="0"/>
          <a:effectRef idx="0"/>
          <a:fontRef idx="minor"/>
        </p:style>
      </p:sp>
      <p:sp>
        <p:nvSpPr>
          <p:cNvPr id="695" name="CustomShape 418"/>
          <p:cNvSpPr/>
          <p:nvPr/>
        </p:nvSpPr>
        <p:spPr>
          <a:xfrm>
            <a:off x="1522440" y="3228120"/>
            <a:ext cx="100800" cy="100080"/>
          </a:xfrm>
          <a:prstGeom prst="roundRect">
            <a:avLst>
              <a:gd name="adj" fmla="val 0"/>
            </a:avLst>
          </a:prstGeom>
          <a:solidFill>
            <a:srgbClr val="ed7c09"/>
          </a:solidFill>
          <a:ln>
            <a:noFill/>
          </a:ln>
        </p:spPr>
        <p:style>
          <a:lnRef idx="0"/>
          <a:fillRef idx="0"/>
          <a:effectRef idx="0"/>
          <a:fontRef idx="minor"/>
        </p:style>
      </p:sp>
      <p:sp>
        <p:nvSpPr>
          <p:cNvPr id="696" name="CustomShape 419"/>
          <p:cNvSpPr/>
          <p:nvPr/>
        </p:nvSpPr>
        <p:spPr>
          <a:xfrm>
            <a:off x="1422000" y="3228120"/>
            <a:ext cx="100800" cy="100080"/>
          </a:xfrm>
          <a:prstGeom prst="roundRect">
            <a:avLst>
              <a:gd name="adj" fmla="val 0"/>
            </a:avLst>
          </a:prstGeom>
          <a:solidFill>
            <a:srgbClr val="f29949"/>
          </a:solidFill>
          <a:ln>
            <a:noFill/>
          </a:ln>
        </p:spPr>
        <p:style>
          <a:lnRef idx="0"/>
          <a:fillRef idx="0"/>
          <a:effectRef idx="0"/>
          <a:fontRef idx="minor"/>
        </p:style>
      </p:sp>
      <p:sp>
        <p:nvSpPr>
          <p:cNvPr id="697" name="CustomShape 420"/>
          <p:cNvSpPr/>
          <p:nvPr/>
        </p:nvSpPr>
        <p:spPr>
          <a:xfrm>
            <a:off x="2422440" y="3328560"/>
            <a:ext cx="100800" cy="100080"/>
          </a:xfrm>
          <a:prstGeom prst="roundRect">
            <a:avLst>
              <a:gd name="adj" fmla="val 0"/>
            </a:avLst>
          </a:prstGeom>
          <a:solidFill>
            <a:srgbClr val="ed7c09"/>
          </a:solidFill>
          <a:ln>
            <a:noFill/>
          </a:ln>
        </p:spPr>
        <p:style>
          <a:lnRef idx="0"/>
          <a:fillRef idx="0"/>
          <a:effectRef idx="0"/>
          <a:fontRef idx="minor"/>
        </p:style>
      </p:sp>
      <p:sp>
        <p:nvSpPr>
          <p:cNvPr id="698" name="CustomShape 421"/>
          <p:cNvSpPr/>
          <p:nvPr/>
        </p:nvSpPr>
        <p:spPr>
          <a:xfrm>
            <a:off x="2322000" y="3328560"/>
            <a:ext cx="100800" cy="100080"/>
          </a:xfrm>
          <a:prstGeom prst="roundRect">
            <a:avLst>
              <a:gd name="adj" fmla="val 0"/>
            </a:avLst>
          </a:prstGeom>
          <a:solidFill>
            <a:srgbClr val="f29949"/>
          </a:solidFill>
          <a:ln>
            <a:noFill/>
          </a:ln>
        </p:spPr>
        <p:style>
          <a:lnRef idx="0"/>
          <a:fillRef idx="0"/>
          <a:effectRef idx="0"/>
          <a:fontRef idx="minor"/>
        </p:style>
      </p:sp>
      <p:sp>
        <p:nvSpPr>
          <p:cNvPr id="699" name="CustomShape 422"/>
          <p:cNvSpPr/>
          <p:nvPr/>
        </p:nvSpPr>
        <p:spPr>
          <a:xfrm>
            <a:off x="2222640" y="3328560"/>
            <a:ext cx="100800" cy="100080"/>
          </a:xfrm>
          <a:prstGeom prst="roundRect">
            <a:avLst>
              <a:gd name="adj" fmla="val 0"/>
            </a:avLst>
          </a:prstGeom>
          <a:solidFill>
            <a:srgbClr val="ed7c09"/>
          </a:solidFill>
          <a:ln>
            <a:noFill/>
          </a:ln>
        </p:spPr>
        <p:style>
          <a:lnRef idx="0"/>
          <a:fillRef idx="0"/>
          <a:effectRef idx="0"/>
          <a:fontRef idx="minor"/>
        </p:style>
      </p:sp>
      <p:sp>
        <p:nvSpPr>
          <p:cNvPr id="700" name="CustomShape 423"/>
          <p:cNvSpPr/>
          <p:nvPr/>
        </p:nvSpPr>
        <p:spPr>
          <a:xfrm>
            <a:off x="2122200" y="3328560"/>
            <a:ext cx="100800" cy="100080"/>
          </a:xfrm>
          <a:prstGeom prst="roundRect">
            <a:avLst>
              <a:gd name="adj" fmla="val 0"/>
            </a:avLst>
          </a:prstGeom>
          <a:solidFill>
            <a:srgbClr val="f29949"/>
          </a:solidFill>
          <a:ln>
            <a:noFill/>
          </a:ln>
        </p:spPr>
        <p:style>
          <a:lnRef idx="0"/>
          <a:fillRef idx="0"/>
          <a:effectRef idx="0"/>
          <a:fontRef idx="minor"/>
        </p:style>
      </p:sp>
      <p:sp>
        <p:nvSpPr>
          <p:cNvPr id="701" name="CustomShape 424"/>
          <p:cNvSpPr/>
          <p:nvPr/>
        </p:nvSpPr>
        <p:spPr>
          <a:xfrm>
            <a:off x="2021760" y="3328560"/>
            <a:ext cx="100800" cy="100080"/>
          </a:xfrm>
          <a:prstGeom prst="roundRect">
            <a:avLst>
              <a:gd name="adj" fmla="val 0"/>
            </a:avLst>
          </a:prstGeom>
          <a:solidFill>
            <a:srgbClr val="ed7c09"/>
          </a:solidFill>
          <a:ln>
            <a:noFill/>
          </a:ln>
        </p:spPr>
        <p:style>
          <a:lnRef idx="0"/>
          <a:fillRef idx="0"/>
          <a:effectRef idx="0"/>
          <a:fontRef idx="minor"/>
        </p:style>
      </p:sp>
      <p:sp>
        <p:nvSpPr>
          <p:cNvPr id="702" name="CustomShape 425"/>
          <p:cNvSpPr/>
          <p:nvPr/>
        </p:nvSpPr>
        <p:spPr>
          <a:xfrm>
            <a:off x="1921320" y="3328560"/>
            <a:ext cx="100800" cy="100080"/>
          </a:xfrm>
          <a:prstGeom prst="roundRect">
            <a:avLst>
              <a:gd name="adj" fmla="val 0"/>
            </a:avLst>
          </a:prstGeom>
          <a:solidFill>
            <a:srgbClr val="f29949"/>
          </a:solidFill>
          <a:ln>
            <a:noFill/>
          </a:ln>
        </p:spPr>
        <p:style>
          <a:lnRef idx="0"/>
          <a:fillRef idx="0"/>
          <a:effectRef idx="0"/>
          <a:fontRef idx="minor"/>
        </p:style>
      </p:sp>
      <p:sp>
        <p:nvSpPr>
          <p:cNvPr id="703" name="CustomShape 426"/>
          <p:cNvSpPr/>
          <p:nvPr/>
        </p:nvSpPr>
        <p:spPr>
          <a:xfrm>
            <a:off x="1821960" y="3328560"/>
            <a:ext cx="100800" cy="100080"/>
          </a:xfrm>
          <a:prstGeom prst="roundRect">
            <a:avLst>
              <a:gd name="adj" fmla="val 0"/>
            </a:avLst>
          </a:prstGeom>
          <a:solidFill>
            <a:srgbClr val="ed7c09"/>
          </a:solidFill>
          <a:ln>
            <a:noFill/>
          </a:ln>
        </p:spPr>
        <p:style>
          <a:lnRef idx="0"/>
          <a:fillRef idx="0"/>
          <a:effectRef idx="0"/>
          <a:fontRef idx="minor"/>
        </p:style>
      </p:sp>
      <p:sp>
        <p:nvSpPr>
          <p:cNvPr id="704" name="CustomShape 427"/>
          <p:cNvSpPr/>
          <p:nvPr/>
        </p:nvSpPr>
        <p:spPr>
          <a:xfrm>
            <a:off x="1721520" y="3328560"/>
            <a:ext cx="100800" cy="100080"/>
          </a:xfrm>
          <a:prstGeom prst="roundRect">
            <a:avLst>
              <a:gd name="adj" fmla="val 0"/>
            </a:avLst>
          </a:prstGeom>
          <a:solidFill>
            <a:srgbClr val="f29949"/>
          </a:solidFill>
          <a:ln>
            <a:noFill/>
          </a:ln>
        </p:spPr>
        <p:style>
          <a:lnRef idx="0"/>
          <a:fillRef idx="0"/>
          <a:effectRef idx="0"/>
          <a:fontRef idx="minor"/>
        </p:style>
      </p:sp>
      <p:sp>
        <p:nvSpPr>
          <p:cNvPr id="705" name="CustomShape 428"/>
          <p:cNvSpPr/>
          <p:nvPr/>
        </p:nvSpPr>
        <p:spPr>
          <a:xfrm>
            <a:off x="1621440" y="3328560"/>
            <a:ext cx="100800" cy="100080"/>
          </a:xfrm>
          <a:prstGeom prst="roundRect">
            <a:avLst>
              <a:gd name="adj" fmla="val 0"/>
            </a:avLst>
          </a:prstGeom>
          <a:solidFill>
            <a:srgbClr val="ed7c09"/>
          </a:solidFill>
          <a:ln>
            <a:noFill/>
          </a:ln>
        </p:spPr>
        <p:style>
          <a:lnRef idx="0"/>
          <a:fillRef idx="0"/>
          <a:effectRef idx="0"/>
          <a:fontRef idx="minor"/>
        </p:style>
      </p:sp>
      <p:sp>
        <p:nvSpPr>
          <p:cNvPr id="706" name="CustomShape 429"/>
          <p:cNvSpPr/>
          <p:nvPr/>
        </p:nvSpPr>
        <p:spPr>
          <a:xfrm>
            <a:off x="1521000" y="3328560"/>
            <a:ext cx="100800" cy="100080"/>
          </a:xfrm>
          <a:prstGeom prst="roundRect">
            <a:avLst>
              <a:gd name="adj" fmla="val 0"/>
            </a:avLst>
          </a:prstGeom>
          <a:solidFill>
            <a:srgbClr val="f29949"/>
          </a:solidFill>
          <a:ln>
            <a:noFill/>
          </a:ln>
        </p:spPr>
        <p:style>
          <a:lnRef idx="0"/>
          <a:fillRef idx="0"/>
          <a:effectRef idx="0"/>
          <a:fontRef idx="minor"/>
        </p:style>
      </p:sp>
      <p:sp>
        <p:nvSpPr>
          <p:cNvPr id="707" name="CustomShape 430"/>
          <p:cNvSpPr/>
          <p:nvPr/>
        </p:nvSpPr>
        <p:spPr>
          <a:xfrm>
            <a:off x="1421640" y="3328560"/>
            <a:ext cx="100800" cy="100080"/>
          </a:xfrm>
          <a:prstGeom prst="roundRect">
            <a:avLst>
              <a:gd name="adj" fmla="val 0"/>
            </a:avLst>
          </a:prstGeom>
          <a:solidFill>
            <a:srgbClr val="ed7c09"/>
          </a:solidFill>
          <a:ln>
            <a:noFill/>
          </a:ln>
        </p:spPr>
        <p:style>
          <a:lnRef idx="0"/>
          <a:fillRef idx="0"/>
          <a:effectRef idx="0"/>
          <a:fontRef idx="minor"/>
        </p:style>
      </p:sp>
      <p:sp>
        <p:nvSpPr>
          <p:cNvPr id="708" name="CustomShape 431"/>
          <p:cNvSpPr/>
          <p:nvPr/>
        </p:nvSpPr>
        <p:spPr>
          <a:xfrm>
            <a:off x="1321200" y="3328560"/>
            <a:ext cx="100800" cy="100080"/>
          </a:xfrm>
          <a:prstGeom prst="roundRect">
            <a:avLst>
              <a:gd name="adj" fmla="val 0"/>
            </a:avLst>
          </a:prstGeom>
          <a:solidFill>
            <a:srgbClr val="f29949"/>
          </a:solidFill>
          <a:ln>
            <a:noFill/>
          </a:ln>
        </p:spPr>
        <p:style>
          <a:lnRef idx="0"/>
          <a:fillRef idx="0"/>
          <a:effectRef idx="0"/>
          <a:fontRef idx="minor"/>
        </p:style>
      </p:sp>
      <p:sp>
        <p:nvSpPr>
          <p:cNvPr id="709" name="CustomShape 432"/>
          <p:cNvSpPr/>
          <p:nvPr/>
        </p:nvSpPr>
        <p:spPr>
          <a:xfrm>
            <a:off x="1222200" y="3128400"/>
            <a:ext cx="100800" cy="100080"/>
          </a:xfrm>
          <a:prstGeom prst="roundRect">
            <a:avLst>
              <a:gd name="adj" fmla="val 0"/>
            </a:avLst>
          </a:prstGeom>
          <a:solidFill>
            <a:srgbClr val="ed7c09"/>
          </a:solidFill>
          <a:ln>
            <a:noFill/>
          </a:ln>
        </p:spPr>
        <p:style>
          <a:lnRef idx="0"/>
          <a:fillRef idx="0"/>
          <a:effectRef idx="0"/>
          <a:fontRef idx="minor"/>
        </p:style>
      </p:sp>
      <p:sp>
        <p:nvSpPr>
          <p:cNvPr id="710" name="CustomShape 433"/>
          <p:cNvSpPr/>
          <p:nvPr/>
        </p:nvSpPr>
        <p:spPr>
          <a:xfrm>
            <a:off x="1121760" y="3128400"/>
            <a:ext cx="100800" cy="100080"/>
          </a:xfrm>
          <a:prstGeom prst="roundRect">
            <a:avLst>
              <a:gd name="adj" fmla="val 0"/>
            </a:avLst>
          </a:prstGeom>
          <a:solidFill>
            <a:srgbClr val="f29949"/>
          </a:solidFill>
          <a:ln>
            <a:noFill/>
          </a:ln>
        </p:spPr>
        <p:style>
          <a:lnRef idx="0"/>
          <a:fillRef idx="0"/>
          <a:effectRef idx="0"/>
          <a:fontRef idx="minor"/>
        </p:style>
      </p:sp>
      <p:sp>
        <p:nvSpPr>
          <p:cNvPr id="711" name="CustomShape 434"/>
          <p:cNvSpPr/>
          <p:nvPr/>
        </p:nvSpPr>
        <p:spPr>
          <a:xfrm>
            <a:off x="1021320" y="3128400"/>
            <a:ext cx="100800" cy="100080"/>
          </a:xfrm>
          <a:prstGeom prst="roundRect">
            <a:avLst>
              <a:gd name="adj" fmla="val 0"/>
            </a:avLst>
          </a:prstGeom>
          <a:solidFill>
            <a:srgbClr val="ed7c09"/>
          </a:solidFill>
          <a:ln>
            <a:noFill/>
          </a:ln>
        </p:spPr>
        <p:style>
          <a:lnRef idx="0"/>
          <a:fillRef idx="0"/>
          <a:effectRef idx="0"/>
          <a:fontRef idx="minor"/>
        </p:style>
      </p:sp>
      <p:sp>
        <p:nvSpPr>
          <p:cNvPr id="712" name="CustomShape 435"/>
          <p:cNvSpPr/>
          <p:nvPr/>
        </p:nvSpPr>
        <p:spPr>
          <a:xfrm>
            <a:off x="921240" y="3128400"/>
            <a:ext cx="100800" cy="100080"/>
          </a:xfrm>
          <a:prstGeom prst="roundRect">
            <a:avLst>
              <a:gd name="adj" fmla="val 0"/>
            </a:avLst>
          </a:prstGeom>
          <a:solidFill>
            <a:srgbClr val="f29949"/>
          </a:solidFill>
          <a:ln>
            <a:noFill/>
          </a:ln>
        </p:spPr>
        <p:style>
          <a:lnRef idx="0"/>
          <a:fillRef idx="0"/>
          <a:effectRef idx="0"/>
          <a:fontRef idx="minor"/>
        </p:style>
      </p:sp>
      <p:sp>
        <p:nvSpPr>
          <p:cNvPr id="713" name="CustomShape 436"/>
          <p:cNvSpPr/>
          <p:nvPr/>
        </p:nvSpPr>
        <p:spPr>
          <a:xfrm>
            <a:off x="821880" y="3128400"/>
            <a:ext cx="100800" cy="100080"/>
          </a:xfrm>
          <a:prstGeom prst="roundRect">
            <a:avLst>
              <a:gd name="adj" fmla="val 0"/>
            </a:avLst>
          </a:prstGeom>
          <a:solidFill>
            <a:srgbClr val="ed7c09"/>
          </a:solidFill>
          <a:ln>
            <a:noFill/>
          </a:ln>
        </p:spPr>
        <p:style>
          <a:lnRef idx="0"/>
          <a:fillRef idx="0"/>
          <a:effectRef idx="0"/>
          <a:fontRef idx="minor"/>
        </p:style>
      </p:sp>
      <p:sp>
        <p:nvSpPr>
          <p:cNvPr id="714" name="CustomShape 437"/>
          <p:cNvSpPr/>
          <p:nvPr/>
        </p:nvSpPr>
        <p:spPr>
          <a:xfrm>
            <a:off x="721440" y="3128400"/>
            <a:ext cx="100800" cy="100080"/>
          </a:xfrm>
          <a:prstGeom prst="roundRect">
            <a:avLst>
              <a:gd name="adj" fmla="val 0"/>
            </a:avLst>
          </a:prstGeom>
          <a:solidFill>
            <a:srgbClr val="f29949"/>
          </a:solidFill>
          <a:ln>
            <a:noFill/>
          </a:ln>
        </p:spPr>
        <p:style>
          <a:lnRef idx="0"/>
          <a:fillRef idx="0"/>
          <a:effectRef idx="0"/>
          <a:fontRef idx="minor"/>
        </p:style>
      </p:sp>
      <p:sp>
        <p:nvSpPr>
          <p:cNvPr id="715" name="CustomShape 438"/>
          <p:cNvSpPr/>
          <p:nvPr/>
        </p:nvSpPr>
        <p:spPr>
          <a:xfrm>
            <a:off x="721440" y="3228120"/>
            <a:ext cx="100800" cy="100080"/>
          </a:xfrm>
          <a:prstGeom prst="roundRect">
            <a:avLst>
              <a:gd name="adj" fmla="val 0"/>
            </a:avLst>
          </a:prstGeom>
          <a:solidFill>
            <a:srgbClr val="ed7c09"/>
          </a:solidFill>
          <a:ln>
            <a:noFill/>
          </a:ln>
        </p:spPr>
        <p:style>
          <a:lnRef idx="0"/>
          <a:fillRef idx="0"/>
          <a:effectRef idx="0"/>
          <a:fontRef idx="minor"/>
        </p:style>
      </p:sp>
      <p:sp>
        <p:nvSpPr>
          <p:cNvPr id="716" name="CustomShape 439"/>
          <p:cNvSpPr/>
          <p:nvPr/>
        </p:nvSpPr>
        <p:spPr>
          <a:xfrm>
            <a:off x="1222560" y="3228120"/>
            <a:ext cx="100800" cy="100080"/>
          </a:xfrm>
          <a:prstGeom prst="roundRect">
            <a:avLst>
              <a:gd name="adj" fmla="val 0"/>
            </a:avLst>
          </a:prstGeom>
          <a:solidFill>
            <a:srgbClr val="f29949"/>
          </a:solidFill>
          <a:ln>
            <a:noFill/>
          </a:ln>
        </p:spPr>
        <p:style>
          <a:lnRef idx="0"/>
          <a:fillRef idx="0"/>
          <a:effectRef idx="0"/>
          <a:fontRef idx="minor"/>
        </p:style>
      </p:sp>
      <p:sp>
        <p:nvSpPr>
          <p:cNvPr id="717" name="CustomShape 440"/>
          <p:cNvSpPr/>
          <p:nvPr/>
        </p:nvSpPr>
        <p:spPr>
          <a:xfrm>
            <a:off x="1122120" y="3228120"/>
            <a:ext cx="100800" cy="100080"/>
          </a:xfrm>
          <a:prstGeom prst="roundRect">
            <a:avLst>
              <a:gd name="adj" fmla="val 0"/>
            </a:avLst>
          </a:prstGeom>
          <a:solidFill>
            <a:srgbClr val="ed7c09"/>
          </a:solidFill>
          <a:ln>
            <a:noFill/>
          </a:ln>
        </p:spPr>
        <p:style>
          <a:lnRef idx="0"/>
          <a:fillRef idx="0"/>
          <a:effectRef idx="0"/>
          <a:fontRef idx="minor"/>
        </p:style>
      </p:sp>
      <p:sp>
        <p:nvSpPr>
          <p:cNvPr id="718" name="CustomShape 441"/>
          <p:cNvSpPr/>
          <p:nvPr/>
        </p:nvSpPr>
        <p:spPr>
          <a:xfrm>
            <a:off x="1021680" y="3228120"/>
            <a:ext cx="100800" cy="100080"/>
          </a:xfrm>
          <a:prstGeom prst="roundRect">
            <a:avLst>
              <a:gd name="adj" fmla="val 0"/>
            </a:avLst>
          </a:prstGeom>
          <a:solidFill>
            <a:srgbClr val="f29949"/>
          </a:solidFill>
          <a:ln>
            <a:noFill/>
          </a:ln>
        </p:spPr>
        <p:style>
          <a:lnRef idx="0"/>
          <a:fillRef idx="0"/>
          <a:effectRef idx="0"/>
          <a:fontRef idx="minor"/>
        </p:style>
      </p:sp>
      <p:sp>
        <p:nvSpPr>
          <p:cNvPr id="719" name="CustomShape 442"/>
          <p:cNvSpPr/>
          <p:nvPr/>
        </p:nvSpPr>
        <p:spPr>
          <a:xfrm>
            <a:off x="922320" y="3228120"/>
            <a:ext cx="100800" cy="100080"/>
          </a:xfrm>
          <a:prstGeom prst="roundRect">
            <a:avLst>
              <a:gd name="adj" fmla="val 0"/>
            </a:avLst>
          </a:prstGeom>
          <a:solidFill>
            <a:srgbClr val="ed7c09"/>
          </a:solidFill>
          <a:ln>
            <a:noFill/>
          </a:ln>
        </p:spPr>
        <p:style>
          <a:lnRef idx="0"/>
          <a:fillRef idx="0"/>
          <a:effectRef idx="0"/>
          <a:fontRef idx="minor"/>
        </p:style>
      </p:sp>
      <p:sp>
        <p:nvSpPr>
          <p:cNvPr id="720" name="CustomShape 443"/>
          <p:cNvSpPr/>
          <p:nvPr/>
        </p:nvSpPr>
        <p:spPr>
          <a:xfrm>
            <a:off x="822240" y="3228120"/>
            <a:ext cx="100800" cy="100080"/>
          </a:xfrm>
          <a:prstGeom prst="roundRect">
            <a:avLst>
              <a:gd name="adj" fmla="val 0"/>
            </a:avLst>
          </a:prstGeom>
          <a:solidFill>
            <a:srgbClr val="f29949"/>
          </a:solidFill>
          <a:ln>
            <a:noFill/>
          </a:ln>
        </p:spPr>
        <p:style>
          <a:lnRef idx="0"/>
          <a:fillRef idx="0"/>
          <a:effectRef idx="0"/>
          <a:fontRef idx="minor"/>
        </p:style>
      </p:sp>
      <p:sp>
        <p:nvSpPr>
          <p:cNvPr id="721" name="CustomShape 444"/>
          <p:cNvSpPr/>
          <p:nvPr/>
        </p:nvSpPr>
        <p:spPr>
          <a:xfrm>
            <a:off x="1222200" y="3328560"/>
            <a:ext cx="100800" cy="100080"/>
          </a:xfrm>
          <a:prstGeom prst="roundRect">
            <a:avLst>
              <a:gd name="adj" fmla="val 0"/>
            </a:avLst>
          </a:prstGeom>
          <a:solidFill>
            <a:srgbClr val="ed7c09"/>
          </a:solidFill>
          <a:ln>
            <a:noFill/>
          </a:ln>
        </p:spPr>
        <p:style>
          <a:lnRef idx="0"/>
          <a:fillRef idx="0"/>
          <a:effectRef idx="0"/>
          <a:fontRef idx="minor"/>
        </p:style>
      </p:sp>
      <p:sp>
        <p:nvSpPr>
          <p:cNvPr id="722" name="CustomShape 445"/>
          <p:cNvSpPr/>
          <p:nvPr/>
        </p:nvSpPr>
        <p:spPr>
          <a:xfrm>
            <a:off x="1121760" y="3328560"/>
            <a:ext cx="100800" cy="100080"/>
          </a:xfrm>
          <a:prstGeom prst="roundRect">
            <a:avLst>
              <a:gd name="adj" fmla="val 0"/>
            </a:avLst>
          </a:prstGeom>
          <a:solidFill>
            <a:srgbClr val="f29949"/>
          </a:solidFill>
          <a:ln>
            <a:noFill/>
          </a:ln>
        </p:spPr>
        <p:style>
          <a:lnRef idx="0"/>
          <a:fillRef idx="0"/>
          <a:effectRef idx="0"/>
          <a:fontRef idx="minor"/>
        </p:style>
      </p:sp>
      <p:sp>
        <p:nvSpPr>
          <p:cNvPr id="723" name="CustomShape 446"/>
          <p:cNvSpPr/>
          <p:nvPr/>
        </p:nvSpPr>
        <p:spPr>
          <a:xfrm>
            <a:off x="1021320" y="3328560"/>
            <a:ext cx="100800" cy="100080"/>
          </a:xfrm>
          <a:prstGeom prst="roundRect">
            <a:avLst>
              <a:gd name="adj" fmla="val 0"/>
            </a:avLst>
          </a:prstGeom>
          <a:solidFill>
            <a:srgbClr val="ed7c09"/>
          </a:solidFill>
          <a:ln>
            <a:noFill/>
          </a:ln>
        </p:spPr>
        <p:style>
          <a:lnRef idx="0"/>
          <a:fillRef idx="0"/>
          <a:effectRef idx="0"/>
          <a:fontRef idx="minor"/>
        </p:style>
      </p:sp>
      <p:sp>
        <p:nvSpPr>
          <p:cNvPr id="724" name="CustomShape 447"/>
          <p:cNvSpPr/>
          <p:nvPr/>
        </p:nvSpPr>
        <p:spPr>
          <a:xfrm>
            <a:off x="921240" y="3328560"/>
            <a:ext cx="100800" cy="100080"/>
          </a:xfrm>
          <a:prstGeom prst="roundRect">
            <a:avLst>
              <a:gd name="adj" fmla="val 0"/>
            </a:avLst>
          </a:prstGeom>
          <a:solidFill>
            <a:srgbClr val="f29949"/>
          </a:solidFill>
          <a:ln>
            <a:noFill/>
          </a:ln>
        </p:spPr>
        <p:style>
          <a:lnRef idx="0"/>
          <a:fillRef idx="0"/>
          <a:effectRef idx="0"/>
          <a:fontRef idx="minor"/>
        </p:style>
      </p:sp>
      <p:sp>
        <p:nvSpPr>
          <p:cNvPr id="725" name="CustomShape 448"/>
          <p:cNvSpPr/>
          <p:nvPr/>
        </p:nvSpPr>
        <p:spPr>
          <a:xfrm>
            <a:off x="821880" y="3328560"/>
            <a:ext cx="100800" cy="100080"/>
          </a:xfrm>
          <a:prstGeom prst="roundRect">
            <a:avLst>
              <a:gd name="adj" fmla="val 0"/>
            </a:avLst>
          </a:prstGeom>
          <a:solidFill>
            <a:srgbClr val="ed7c09"/>
          </a:solidFill>
          <a:ln>
            <a:noFill/>
          </a:ln>
        </p:spPr>
        <p:style>
          <a:lnRef idx="0"/>
          <a:fillRef idx="0"/>
          <a:effectRef idx="0"/>
          <a:fontRef idx="minor"/>
        </p:style>
      </p:sp>
      <p:sp>
        <p:nvSpPr>
          <p:cNvPr id="726" name="CustomShape 449"/>
          <p:cNvSpPr/>
          <p:nvPr/>
        </p:nvSpPr>
        <p:spPr>
          <a:xfrm>
            <a:off x="721440" y="3328560"/>
            <a:ext cx="100800" cy="100080"/>
          </a:xfrm>
          <a:prstGeom prst="roundRect">
            <a:avLst>
              <a:gd name="adj" fmla="val 0"/>
            </a:avLst>
          </a:prstGeom>
          <a:solidFill>
            <a:srgbClr val="f29949"/>
          </a:solidFill>
          <a:ln>
            <a:noFill/>
          </a:ln>
        </p:spPr>
        <p:style>
          <a:lnRef idx="0"/>
          <a:fillRef idx="0"/>
          <a:effectRef idx="0"/>
          <a:fontRef idx="minor"/>
        </p:style>
      </p:sp>
      <p:sp>
        <p:nvSpPr>
          <p:cNvPr id="727" name="CustomShape 450"/>
          <p:cNvSpPr/>
          <p:nvPr/>
        </p:nvSpPr>
        <p:spPr>
          <a:xfrm flipH="1">
            <a:off x="622440" y="3604680"/>
            <a:ext cx="1944360" cy="284760"/>
          </a:xfrm>
          <a:prstGeom prst="rect">
            <a:avLst/>
          </a:prstGeom>
          <a:noFill/>
          <a:ln>
            <a:noFill/>
          </a:ln>
        </p:spPr>
        <p:style>
          <a:lnRef idx="0"/>
          <a:fillRef idx="0"/>
          <a:effectRef idx="0"/>
          <a:fontRef idx="minor"/>
        </p:style>
        <p:txBody>
          <a:bodyPr lIns="90000" rIns="90000" tIns="45000" bIns="45000" anchor="ctr"/>
          <a:p>
            <a:pPr>
              <a:lnSpc>
                <a:spcPct val="90000"/>
              </a:lnSpc>
            </a:pPr>
            <a:r>
              <a:rPr b="1" lang="en-US" sz="1400" spc="-1" strike="noStrike">
                <a:solidFill>
                  <a:srgbClr val="4c4b4c"/>
                </a:solidFill>
                <a:uFill>
                  <a:solidFill>
                    <a:srgbClr val="ffffff"/>
                  </a:solidFill>
                </a:uFill>
                <a:latin typeface="Overpass"/>
                <a:ea typeface="Overpass"/>
              </a:rPr>
              <a:t>BLOCK STORAGE</a:t>
            </a:r>
            <a:endParaRPr b="0" lang="en-US" sz="1800" spc="-1" strike="noStrike">
              <a:solidFill>
                <a:srgbClr val="000000"/>
              </a:solidFill>
              <a:uFill>
                <a:solidFill>
                  <a:srgbClr val="ffffff"/>
                </a:solidFill>
              </a:uFill>
              <a:latin typeface="Arial"/>
            </a:endParaRPr>
          </a:p>
        </p:txBody>
      </p:sp>
      <p:sp>
        <p:nvSpPr>
          <p:cNvPr id="728" name="CustomShape 451"/>
          <p:cNvSpPr/>
          <p:nvPr/>
        </p:nvSpPr>
        <p:spPr>
          <a:xfrm flipH="1">
            <a:off x="622440" y="3874680"/>
            <a:ext cx="2150280" cy="554400"/>
          </a:xfrm>
          <a:prstGeom prst="rect">
            <a:avLst/>
          </a:prstGeom>
          <a:noFill/>
          <a:ln>
            <a:noFill/>
          </a:ln>
        </p:spPr>
        <p:style>
          <a:lnRef idx="0"/>
          <a:fillRef idx="0"/>
          <a:effectRef idx="0"/>
          <a:fontRef idx="minor"/>
        </p:style>
        <p:txBody>
          <a:bodyPr lIns="90000" rIns="90000" tIns="45000" bIns="45000" anchor="ctr"/>
          <a:p>
            <a:pPr>
              <a:lnSpc>
                <a:spcPct val="100000"/>
              </a:lnSpc>
            </a:pPr>
            <a:r>
              <a:rPr b="0" lang="en-US" sz="1050" spc="-1" strike="noStrike">
                <a:solidFill>
                  <a:srgbClr val="4c4b4c"/>
                </a:solidFill>
                <a:uFill>
                  <a:solidFill>
                    <a:srgbClr val="ffffff"/>
                  </a:solidFill>
                </a:uFill>
                <a:latin typeface="Overpass"/>
                <a:ea typeface="Overpass"/>
              </a:rPr>
              <a:t>Data as sequential uniform </a:t>
            </a:r>
            <a:r>
              <a:rPr b="1" lang="en-US" sz="1050" spc="-1" strike="noStrike">
                <a:solidFill>
                  <a:srgbClr val="4c4b4c"/>
                </a:solidFill>
                <a:uFill>
                  <a:solidFill>
                    <a:srgbClr val="ffffff"/>
                  </a:solidFill>
                </a:uFill>
                <a:latin typeface="Overpass"/>
                <a:ea typeface="Overpass"/>
              </a:rPr>
              <a:t>blocks</a:t>
            </a:r>
            <a:endParaRPr b="0" lang="en-US" sz="1800" spc="-1" strike="noStrike">
              <a:solidFill>
                <a:srgbClr val="000000"/>
              </a:solidFill>
              <a:uFill>
                <a:solidFill>
                  <a:srgbClr val="ffffff"/>
                </a:solidFill>
              </a:uFill>
              <a:latin typeface="Arial"/>
            </a:endParaRPr>
          </a:p>
        </p:txBody>
      </p:sp>
      <p:sp>
        <p:nvSpPr>
          <p:cNvPr id="729" name="CustomShape 452"/>
          <p:cNvSpPr/>
          <p:nvPr/>
        </p:nvSpPr>
        <p:spPr>
          <a:xfrm>
            <a:off x="2422440" y="1897560"/>
            <a:ext cx="100800" cy="100080"/>
          </a:xfrm>
          <a:prstGeom prst="roundRect">
            <a:avLst>
              <a:gd name="adj" fmla="val 0"/>
            </a:avLst>
          </a:prstGeom>
          <a:solidFill>
            <a:srgbClr val="ed7c09"/>
          </a:solidFill>
          <a:ln>
            <a:noFill/>
          </a:ln>
        </p:spPr>
        <p:style>
          <a:lnRef idx="0"/>
          <a:fillRef idx="0"/>
          <a:effectRef idx="0"/>
          <a:fontRef idx="minor"/>
        </p:style>
      </p:sp>
      <p:sp>
        <p:nvSpPr>
          <p:cNvPr id="730" name="CustomShape 453"/>
          <p:cNvSpPr/>
          <p:nvPr/>
        </p:nvSpPr>
        <p:spPr>
          <a:xfrm>
            <a:off x="2322000" y="1897560"/>
            <a:ext cx="100800" cy="100080"/>
          </a:xfrm>
          <a:prstGeom prst="roundRect">
            <a:avLst>
              <a:gd name="adj" fmla="val 0"/>
            </a:avLst>
          </a:prstGeom>
          <a:solidFill>
            <a:srgbClr val="f29949"/>
          </a:solidFill>
          <a:ln>
            <a:noFill/>
          </a:ln>
        </p:spPr>
        <p:style>
          <a:lnRef idx="0"/>
          <a:fillRef idx="0"/>
          <a:effectRef idx="0"/>
          <a:fontRef idx="minor"/>
        </p:style>
      </p:sp>
      <p:sp>
        <p:nvSpPr>
          <p:cNvPr id="731" name="CustomShape 454"/>
          <p:cNvSpPr/>
          <p:nvPr/>
        </p:nvSpPr>
        <p:spPr>
          <a:xfrm>
            <a:off x="2222640" y="1897560"/>
            <a:ext cx="100800" cy="100080"/>
          </a:xfrm>
          <a:prstGeom prst="roundRect">
            <a:avLst>
              <a:gd name="adj" fmla="val 0"/>
            </a:avLst>
          </a:prstGeom>
          <a:solidFill>
            <a:srgbClr val="ed7c09"/>
          </a:solidFill>
          <a:ln>
            <a:noFill/>
          </a:ln>
        </p:spPr>
        <p:style>
          <a:lnRef idx="0"/>
          <a:fillRef idx="0"/>
          <a:effectRef idx="0"/>
          <a:fontRef idx="minor"/>
        </p:style>
      </p:sp>
      <p:sp>
        <p:nvSpPr>
          <p:cNvPr id="732" name="CustomShape 455"/>
          <p:cNvSpPr/>
          <p:nvPr/>
        </p:nvSpPr>
        <p:spPr>
          <a:xfrm>
            <a:off x="2122200" y="1897560"/>
            <a:ext cx="100800" cy="100080"/>
          </a:xfrm>
          <a:prstGeom prst="roundRect">
            <a:avLst>
              <a:gd name="adj" fmla="val 0"/>
            </a:avLst>
          </a:prstGeom>
          <a:solidFill>
            <a:srgbClr val="f29949"/>
          </a:solidFill>
          <a:ln>
            <a:noFill/>
          </a:ln>
        </p:spPr>
        <p:style>
          <a:lnRef idx="0"/>
          <a:fillRef idx="0"/>
          <a:effectRef idx="0"/>
          <a:fontRef idx="minor"/>
        </p:style>
      </p:sp>
      <p:sp>
        <p:nvSpPr>
          <p:cNvPr id="733" name="CustomShape 456"/>
          <p:cNvSpPr/>
          <p:nvPr/>
        </p:nvSpPr>
        <p:spPr>
          <a:xfrm>
            <a:off x="2021760" y="1897560"/>
            <a:ext cx="100800" cy="100080"/>
          </a:xfrm>
          <a:prstGeom prst="roundRect">
            <a:avLst>
              <a:gd name="adj" fmla="val 0"/>
            </a:avLst>
          </a:prstGeom>
          <a:solidFill>
            <a:srgbClr val="ed7c09"/>
          </a:solidFill>
          <a:ln>
            <a:noFill/>
          </a:ln>
        </p:spPr>
        <p:style>
          <a:lnRef idx="0"/>
          <a:fillRef idx="0"/>
          <a:effectRef idx="0"/>
          <a:fontRef idx="minor"/>
        </p:style>
      </p:sp>
      <p:sp>
        <p:nvSpPr>
          <p:cNvPr id="734" name="CustomShape 457"/>
          <p:cNvSpPr/>
          <p:nvPr/>
        </p:nvSpPr>
        <p:spPr>
          <a:xfrm>
            <a:off x="1921320" y="1897560"/>
            <a:ext cx="100800" cy="100080"/>
          </a:xfrm>
          <a:prstGeom prst="roundRect">
            <a:avLst>
              <a:gd name="adj" fmla="val 0"/>
            </a:avLst>
          </a:prstGeom>
          <a:solidFill>
            <a:srgbClr val="f29949"/>
          </a:solidFill>
          <a:ln>
            <a:noFill/>
          </a:ln>
        </p:spPr>
        <p:style>
          <a:lnRef idx="0"/>
          <a:fillRef idx="0"/>
          <a:effectRef idx="0"/>
          <a:fontRef idx="minor"/>
        </p:style>
      </p:sp>
      <p:sp>
        <p:nvSpPr>
          <p:cNvPr id="735" name="CustomShape 458"/>
          <p:cNvSpPr/>
          <p:nvPr/>
        </p:nvSpPr>
        <p:spPr>
          <a:xfrm>
            <a:off x="1821960" y="1897560"/>
            <a:ext cx="100800" cy="100080"/>
          </a:xfrm>
          <a:prstGeom prst="roundRect">
            <a:avLst>
              <a:gd name="adj" fmla="val 0"/>
            </a:avLst>
          </a:prstGeom>
          <a:solidFill>
            <a:srgbClr val="ed7c09"/>
          </a:solidFill>
          <a:ln>
            <a:noFill/>
          </a:ln>
        </p:spPr>
        <p:style>
          <a:lnRef idx="0"/>
          <a:fillRef idx="0"/>
          <a:effectRef idx="0"/>
          <a:fontRef idx="minor"/>
        </p:style>
      </p:sp>
      <p:sp>
        <p:nvSpPr>
          <p:cNvPr id="736" name="CustomShape 459"/>
          <p:cNvSpPr/>
          <p:nvPr/>
        </p:nvSpPr>
        <p:spPr>
          <a:xfrm>
            <a:off x="1721520" y="1897560"/>
            <a:ext cx="100800" cy="100080"/>
          </a:xfrm>
          <a:prstGeom prst="roundRect">
            <a:avLst>
              <a:gd name="adj" fmla="val 0"/>
            </a:avLst>
          </a:prstGeom>
          <a:solidFill>
            <a:srgbClr val="f29949"/>
          </a:solidFill>
          <a:ln>
            <a:noFill/>
          </a:ln>
        </p:spPr>
        <p:style>
          <a:lnRef idx="0"/>
          <a:fillRef idx="0"/>
          <a:effectRef idx="0"/>
          <a:fontRef idx="minor"/>
        </p:style>
      </p:sp>
      <p:sp>
        <p:nvSpPr>
          <p:cNvPr id="737" name="CustomShape 460"/>
          <p:cNvSpPr/>
          <p:nvPr/>
        </p:nvSpPr>
        <p:spPr>
          <a:xfrm>
            <a:off x="1621440" y="1897560"/>
            <a:ext cx="100800" cy="100080"/>
          </a:xfrm>
          <a:prstGeom prst="roundRect">
            <a:avLst>
              <a:gd name="adj" fmla="val 0"/>
            </a:avLst>
          </a:prstGeom>
          <a:solidFill>
            <a:srgbClr val="ed7c09"/>
          </a:solidFill>
          <a:ln>
            <a:noFill/>
          </a:ln>
        </p:spPr>
        <p:style>
          <a:lnRef idx="0"/>
          <a:fillRef idx="0"/>
          <a:effectRef idx="0"/>
          <a:fontRef idx="minor"/>
        </p:style>
      </p:sp>
      <p:sp>
        <p:nvSpPr>
          <p:cNvPr id="738" name="CustomShape 461"/>
          <p:cNvSpPr/>
          <p:nvPr/>
        </p:nvSpPr>
        <p:spPr>
          <a:xfrm>
            <a:off x="1521000" y="1897560"/>
            <a:ext cx="100800" cy="100080"/>
          </a:xfrm>
          <a:prstGeom prst="roundRect">
            <a:avLst>
              <a:gd name="adj" fmla="val 0"/>
            </a:avLst>
          </a:prstGeom>
          <a:solidFill>
            <a:srgbClr val="f29949"/>
          </a:solidFill>
          <a:ln>
            <a:noFill/>
          </a:ln>
        </p:spPr>
        <p:style>
          <a:lnRef idx="0"/>
          <a:fillRef idx="0"/>
          <a:effectRef idx="0"/>
          <a:fontRef idx="minor"/>
        </p:style>
      </p:sp>
      <p:sp>
        <p:nvSpPr>
          <p:cNvPr id="739" name="CustomShape 462"/>
          <p:cNvSpPr/>
          <p:nvPr/>
        </p:nvSpPr>
        <p:spPr>
          <a:xfrm>
            <a:off x="1421640" y="1897560"/>
            <a:ext cx="100800" cy="100080"/>
          </a:xfrm>
          <a:prstGeom prst="roundRect">
            <a:avLst>
              <a:gd name="adj" fmla="val 0"/>
            </a:avLst>
          </a:prstGeom>
          <a:solidFill>
            <a:srgbClr val="ed7c09"/>
          </a:solidFill>
          <a:ln>
            <a:noFill/>
          </a:ln>
        </p:spPr>
        <p:style>
          <a:lnRef idx="0"/>
          <a:fillRef idx="0"/>
          <a:effectRef idx="0"/>
          <a:fontRef idx="minor"/>
        </p:style>
      </p:sp>
      <p:sp>
        <p:nvSpPr>
          <p:cNvPr id="740" name="CustomShape 463"/>
          <p:cNvSpPr/>
          <p:nvPr/>
        </p:nvSpPr>
        <p:spPr>
          <a:xfrm>
            <a:off x="1321200" y="1897560"/>
            <a:ext cx="100800" cy="100080"/>
          </a:xfrm>
          <a:prstGeom prst="roundRect">
            <a:avLst>
              <a:gd name="adj" fmla="val 0"/>
            </a:avLst>
          </a:prstGeom>
          <a:solidFill>
            <a:srgbClr val="f29949"/>
          </a:solidFill>
          <a:ln>
            <a:noFill/>
          </a:ln>
        </p:spPr>
        <p:style>
          <a:lnRef idx="0"/>
          <a:fillRef idx="0"/>
          <a:effectRef idx="0"/>
          <a:fontRef idx="minor"/>
        </p:style>
      </p:sp>
      <p:sp>
        <p:nvSpPr>
          <p:cNvPr id="741" name="CustomShape 464"/>
          <p:cNvSpPr/>
          <p:nvPr/>
        </p:nvSpPr>
        <p:spPr>
          <a:xfrm>
            <a:off x="1321200" y="1997280"/>
            <a:ext cx="100800" cy="100080"/>
          </a:xfrm>
          <a:prstGeom prst="roundRect">
            <a:avLst>
              <a:gd name="adj" fmla="val 0"/>
            </a:avLst>
          </a:prstGeom>
          <a:solidFill>
            <a:srgbClr val="ed7c09"/>
          </a:solidFill>
          <a:ln>
            <a:noFill/>
          </a:ln>
        </p:spPr>
        <p:style>
          <a:lnRef idx="0"/>
          <a:fillRef idx="0"/>
          <a:effectRef idx="0"/>
          <a:fontRef idx="minor"/>
        </p:style>
      </p:sp>
      <p:sp>
        <p:nvSpPr>
          <p:cNvPr id="742" name="CustomShape 465"/>
          <p:cNvSpPr/>
          <p:nvPr/>
        </p:nvSpPr>
        <p:spPr>
          <a:xfrm>
            <a:off x="2422800" y="1997280"/>
            <a:ext cx="100800" cy="100080"/>
          </a:xfrm>
          <a:prstGeom prst="roundRect">
            <a:avLst>
              <a:gd name="adj" fmla="val 0"/>
            </a:avLst>
          </a:prstGeom>
          <a:solidFill>
            <a:srgbClr val="f29949"/>
          </a:solidFill>
          <a:ln>
            <a:noFill/>
          </a:ln>
        </p:spPr>
        <p:style>
          <a:lnRef idx="0"/>
          <a:fillRef idx="0"/>
          <a:effectRef idx="0"/>
          <a:fontRef idx="minor"/>
        </p:style>
      </p:sp>
      <p:sp>
        <p:nvSpPr>
          <p:cNvPr id="743" name="CustomShape 466"/>
          <p:cNvSpPr/>
          <p:nvPr/>
        </p:nvSpPr>
        <p:spPr>
          <a:xfrm>
            <a:off x="2323440" y="1997280"/>
            <a:ext cx="100800" cy="100080"/>
          </a:xfrm>
          <a:prstGeom prst="roundRect">
            <a:avLst>
              <a:gd name="adj" fmla="val 0"/>
            </a:avLst>
          </a:prstGeom>
          <a:solidFill>
            <a:srgbClr val="ed7c09"/>
          </a:solidFill>
          <a:ln>
            <a:noFill/>
          </a:ln>
        </p:spPr>
        <p:style>
          <a:lnRef idx="0"/>
          <a:fillRef idx="0"/>
          <a:effectRef idx="0"/>
          <a:fontRef idx="minor"/>
        </p:style>
      </p:sp>
      <p:sp>
        <p:nvSpPr>
          <p:cNvPr id="744" name="CustomShape 467"/>
          <p:cNvSpPr/>
          <p:nvPr/>
        </p:nvSpPr>
        <p:spPr>
          <a:xfrm>
            <a:off x="2223000" y="1997280"/>
            <a:ext cx="100800" cy="100080"/>
          </a:xfrm>
          <a:prstGeom prst="roundRect">
            <a:avLst>
              <a:gd name="adj" fmla="val 0"/>
            </a:avLst>
          </a:prstGeom>
          <a:solidFill>
            <a:srgbClr val="f29949"/>
          </a:solidFill>
          <a:ln>
            <a:noFill/>
          </a:ln>
        </p:spPr>
        <p:style>
          <a:lnRef idx="0"/>
          <a:fillRef idx="0"/>
          <a:effectRef idx="0"/>
          <a:fontRef idx="minor"/>
        </p:style>
      </p:sp>
      <p:sp>
        <p:nvSpPr>
          <p:cNvPr id="745" name="CustomShape 468"/>
          <p:cNvSpPr/>
          <p:nvPr/>
        </p:nvSpPr>
        <p:spPr>
          <a:xfrm>
            <a:off x="2122200" y="1997280"/>
            <a:ext cx="100800" cy="100080"/>
          </a:xfrm>
          <a:prstGeom prst="roundRect">
            <a:avLst>
              <a:gd name="adj" fmla="val 0"/>
            </a:avLst>
          </a:prstGeom>
          <a:solidFill>
            <a:srgbClr val="ed7c09"/>
          </a:solidFill>
          <a:ln>
            <a:noFill/>
          </a:ln>
        </p:spPr>
        <p:style>
          <a:lnRef idx="0"/>
          <a:fillRef idx="0"/>
          <a:effectRef idx="0"/>
          <a:fontRef idx="minor"/>
        </p:style>
      </p:sp>
      <p:sp>
        <p:nvSpPr>
          <p:cNvPr id="746" name="CustomShape 469"/>
          <p:cNvSpPr/>
          <p:nvPr/>
        </p:nvSpPr>
        <p:spPr>
          <a:xfrm>
            <a:off x="2022120" y="1997280"/>
            <a:ext cx="100800" cy="100080"/>
          </a:xfrm>
          <a:prstGeom prst="roundRect">
            <a:avLst>
              <a:gd name="adj" fmla="val 0"/>
            </a:avLst>
          </a:prstGeom>
          <a:solidFill>
            <a:srgbClr val="f29949"/>
          </a:solidFill>
          <a:ln>
            <a:noFill/>
          </a:ln>
        </p:spPr>
        <p:style>
          <a:lnRef idx="0"/>
          <a:fillRef idx="0"/>
          <a:effectRef idx="0"/>
          <a:fontRef idx="minor"/>
        </p:style>
      </p:sp>
      <p:sp>
        <p:nvSpPr>
          <p:cNvPr id="747" name="CustomShape 470"/>
          <p:cNvSpPr/>
          <p:nvPr/>
        </p:nvSpPr>
        <p:spPr>
          <a:xfrm>
            <a:off x="1922760" y="1997280"/>
            <a:ext cx="100800" cy="100080"/>
          </a:xfrm>
          <a:prstGeom prst="roundRect">
            <a:avLst>
              <a:gd name="adj" fmla="val 0"/>
            </a:avLst>
          </a:prstGeom>
          <a:solidFill>
            <a:srgbClr val="ed7c09"/>
          </a:solidFill>
          <a:ln>
            <a:noFill/>
          </a:ln>
        </p:spPr>
        <p:style>
          <a:lnRef idx="0"/>
          <a:fillRef idx="0"/>
          <a:effectRef idx="0"/>
          <a:fontRef idx="minor"/>
        </p:style>
      </p:sp>
      <p:sp>
        <p:nvSpPr>
          <p:cNvPr id="748" name="CustomShape 471"/>
          <p:cNvSpPr/>
          <p:nvPr/>
        </p:nvSpPr>
        <p:spPr>
          <a:xfrm>
            <a:off x="1822320" y="1997280"/>
            <a:ext cx="100800" cy="100080"/>
          </a:xfrm>
          <a:prstGeom prst="roundRect">
            <a:avLst>
              <a:gd name="adj" fmla="val 0"/>
            </a:avLst>
          </a:prstGeom>
          <a:solidFill>
            <a:srgbClr val="f29949"/>
          </a:solidFill>
          <a:ln>
            <a:noFill/>
          </a:ln>
        </p:spPr>
        <p:style>
          <a:lnRef idx="0"/>
          <a:fillRef idx="0"/>
          <a:effectRef idx="0"/>
          <a:fontRef idx="minor"/>
        </p:style>
      </p:sp>
      <p:sp>
        <p:nvSpPr>
          <p:cNvPr id="749" name="CustomShape 472"/>
          <p:cNvSpPr/>
          <p:nvPr/>
        </p:nvSpPr>
        <p:spPr>
          <a:xfrm>
            <a:off x="1721880" y="1997280"/>
            <a:ext cx="100800" cy="100080"/>
          </a:xfrm>
          <a:prstGeom prst="roundRect">
            <a:avLst>
              <a:gd name="adj" fmla="val 0"/>
            </a:avLst>
          </a:prstGeom>
          <a:solidFill>
            <a:srgbClr val="ed7c09"/>
          </a:solidFill>
          <a:ln>
            <a:noFill/>
          </a:ln>
        </p:spPr>
        <p:style>
          <a:lnRef idx="0"/>
          <a:fillRef idx="0"/>
          <a:effectRef idx="0"/>
          <a:fontRef idx="minor"/>
        </p:style>
      </p:sp>
      <p:sp>
        <p:nvSpPr>
          <p:cNvPr id="750" name="CustomShape 473"/>
          <p:cNvSpPr/>
          <p:nvPr/>
        </p:nvSpPr>
        <p:spPr>
          <a:xfrm>
            <a:off x="1621800" y="1997280"/>
            <a:ext cx="100800" cy="100080"/>
          </a:xfrm>
          <a:prstGeom prst="roundRect">
            <a:avLst>
              <a:gd name="adj" fmla="val 0"/>
            </a:avLst>
          </a:prstGeom>
          <a:solidFill>
            <a:srgbClr val="f29949"/>
          </a:solidFill>
          <a:ln>
            <a:noFill/>
          </a:ln>
        </p:spPr>
        <p:style>
          <a:lnRef idx="0"/>
          <a:fillRef idx="0"/>
          <a:effectRef idx="0"/>
          <a:fontRef idx="minor"/>
        </p:style>
      </p:sp>
      <p:sp>
        <p:nvSpPr>
          <p:cNvPr id="751" name="CustomShape 474"/>
          <p:cNvSpPr/>
          <p:nvPr/>
        </p:nvSpPr>
        <p:spPr>
          <a:xfrm>
            <a:off x="1522440" y="1997280"/>
            <a:ext cx="100800" cy="100080"/>
          </a:xfrm>
          <a:prstGeom prst="roundRect">
            <a:avLst>
              <a:gd name="adj" fmla="val 0"/>
            </a:avLst>
          </a:prstGeom>
          <a:solidFill>
            <a:srgbClr val="ed7c09"/>
          </a:solidFill>
          <a:ln>
            <a:noFill/>
          </a:ln>
        </p:spPr>
        <p:style>
          <a:lnRef idx="0"/>
          <a:fillRef idx="0"/>
          <a:effectRef idx="0"/>
          <a:fontRef idx="minor"/>
        </p:style>
      </p:sp>
      <p:sp>
        <p:nvSpPr>
          <p:cNvPr id="752" name="CustomShape 475"/>
          <p:cNvSpPr/>
          <p:nvPr/>
        </p:nvSpPr>
        <p:spPr>
          <a:xfrm>
            <a:off x="1422000" y="1997280"/>
            <a:ext cx="100800" cy="100080"/>
          </a:xfrm>
          <a:prstGeom prst="roundRect">
            <a:avLst>
              <a:gd name="adj" fmla="val 0"/>
            </a:avLst>
          </a:prstGeom>
          <a:solidFill>
            <a:srgbClr val="f29949"/>
          </a:solidFill>
          <a:ln>
            <a:noFill/>
          </a:ln>
        </p:spPr>
        <p:style>
          <a:lnRef idx="0"/>
          <a:fillRef idx="0"/>
          <a:effectRef idx="0"/>
          <a:fontRef idx="minor"/>
        </p:style>
      </p:sp>
      <p:sp>
        <p:nvSpPr>
          <p:cNvPr id="753" name="CustomShape 476"/>
          <p:cNvSpPr/>
          <p:nvPr/>
        </p:nvSpPr>
        <p:spPr>
          <a:xfrm>
            <a:off x="2422440" y="2097720"/>
            <a:ext cx="100800" cy="100080"/>
          </a:xfrm>
          <a:prstGeom prst="roundRect">
            <a:avLst>
              <a:gd name="adj" fmla="val 0"/>
            </a:avLst>
          </a:prstGeom>
          <a:solidFill>
            <a:srgbClr val="ed7c09"/>
          </a:solidFill>
          <a:ln>
            <a:noFill/>
          </a:ln>
        </p:spPr>
        <p:style>
          <a:lnRef idx="0"/>
          <a:fillRef idx="0"/>
          <a:effectRef idx="0"/>
          <a:fontRef idx="minor"/>
        </p:style>
      </p:sp>
      <p:sp>
        <p:nvSpPr>
          <p:cNvPr id="754" name="CustomShape 477"/>
          <p:cNvSpPr/>
          <p:nvPr/>
        </p:nvSpPr>
        <p:spPr>
          <a:xfrm>
            <a:off x="2322000" y="2097720"/>
            <a:ext cx="100800" cy="100080"/>
          </a:xfrm>
          <a:prstGeom prst="roundRect">
            <a:avLst>
              <a:gd name="adj" fmla="val 0"/>
            </a:avLst>
          </a:prstGeom>
          <a:solidFill>
            <a:srgbClr val="f29949"/>
          </a:solidFill>
          <a:ln>
            <a:noFill/>
          </a:ln>
        </p:spPr>
        <p:style>
          <a:lnRef idx="0"/>
          <a:fillRef idx="0"/>
          <a:effectRef idx="0"/>
          <a:fontRef idx="minor"/>
        </p:style>
      </p:sp>
      <p:sp>
        <p:nvSpPr>
          <p:cNvPr id="755" name="CustomShape 478"/>
          <p:cNvSpPr/>
          <p:nvPr/>
        </p:nvSpPr>
        <p:spPr>
          <a:xfrm>
            <a:off x="2222640" y="2097720"/>
            <a:ext cx="100800" cy="100080"/>
          </a:xfrm>
          <a:prstGeom prst="roundRect">
            <a:avLst>
              <a:gd name="adj" fmla="val 0"/>
            </a:avLst>
          </a:prstGeom>
          <a:solidFill>
            <a:srgbClr val="ed7c09"/>
          </a:solidFill>
          <a:ln>
            <a:noFill/>
          </a:ln>
        </p:spPr>
        <p:style>
          <a:lnRef idx="0"/>
          <a:fillRef idx="0"/>
          <a:effectRef idx="0"/>
          <a:fontRef idx="minor"/>
        </p:style>
      </p:sp>
      <p:sp>
        <p:nvSpPr>
          <p:cNvPr id="756" name="CustomShape 479"/>
          <p:cNvSpPr/>
          <p:nvPr/>
        </p:nvSpPr>
        <p:spPr>
          <a:xfrm>
            <a:off x="2122200" y="2097720"/>
            <a:ext cx="100800" cy="100080"/>
          </a:xfrm>
          <a:prstGeom prst="roundRect">
            <a:avLst>
              <a:gd name="adj" fmla="val 0"/>
            </a:avLst>
          </a:prstGeom>
          <a:solidFill>
            <a:srgbClr val="f29949"/>
          </a:solidFill>
          <a:ln>
            <a:noFill/>
          </a:ln>
        </p:spPr>
        <p:style>
          <a:lnRef idx="0"/>
          <a:fillRef idx="0"/>
          <a:effectRef idx="0"/>
          <a:fontRef idx="minor"/>
        </p:style>
      </p:sp>
      <p:sp>
        <p:nvSpPr>
          <p:cNvPr id="757" name="CustomShape 480"/>
          <p:cNvSpPr/>
          <p:nvPr/>
        </p:nvSpPr>
        <p:spPr>
          <a:xfrm>
            <a:off x="2021760" y="2097720"/>
            <a:ext cx="100800" cy="100080"/>
          </a:xfrm>
          <a:prstGeom prst="roundRect">
            <a:avLst>
              <a:gd name="adj" fmla="val 0"/>
            </a:avLst>
          </a:prstGeom>
          <a:solidFill>
            <a:srgbClr val="ed7c09"/>
          </a:solidFill>
          <a:ln>
            <a:noFill/>
          </a:ln>
        </p:spPr>
        <p:style>
          <a:lnRef idx="0"/>
          <a:fillRef idx="0"/>
          <a:effectRef idx="0"/>
          <a:fontRef idx="minor"/>
        </p:style>
      </p:sp>
      <p:sp>
        <p:nvSpPr>
          <p:cNvPr id="758" name="CustomShape 481"/>
          <p:cNvSpPr/>
          <p:nvPr/>
        </p:nvSpPr>
        <p:spPr>
          <a:xfrm>
            <a:off x="1921320" y="2097720"/>
            <a:ext cx="100800" cy="100080"/>
          </a:xfrm>
          <a:prstGeom prst="roundRect">
            <a:avLst>
              <a:gd name="adj" fmla="val 0"/>
            </a:avLst>
          </a:prstGeom>
          <a:solidFill>
            <a:srgbClr val="f29949"/>
          </a:solidFill>
          <a:ln>
            <a:noFill/>
          </a:ln>
        </p:spPr>
        <p:style>
          <a:lnRef idx="0"/>
          <a:fillRef idx="0"/>
          <a:effectRef idx="0"/>
          <a:fontRef idx="minor"/>
        </p:style>
      </p:sp>
      <p:sp>
        <p:nvSpPr>
          <p:cNvPr id="759" name="CustomShape 482"/>
          <p:cNvSpPr/>
          <p:nvPr/>
        </p:nvSpPr>
        <p:spPr>
          <a:xfrm>
            <a:off x="1821960" y="2097720"/>
            <a:ext cx="100800" cy="100080"/>
          </a:xfrm>
          <a:prstGeom prst="roundRect">
            <a:avLst>
              <a:gd name="adj" fmla="val 0"/>
            </a:avLst>
          </a:prstGeom>
          <a:solidFill>
            <a:srgbClr val="ed7c09"/>
          </a:solidFill>
          <a:ln>
            <a:noFill/>
          </a:ln>
        </p:spPr>
        <p:style>
          <a:lnRef idx="0"/>
          <a:fillRef idx="0"/>
          <a:effectRef idx="0"/>
          <a:fontRef idx="minor"/>
        </p:style>
      </p:sp>
      <p:sp>
        <p:nvSpPr>
          <p:cNvPr id="760" name="CustomShape 483"/>
          <p:cNvSpPr/>
          <p:nvPr/>
        </p:nvSpPr>
        <p:spPr>
          <a:xfrm>
            <a:off x="1721520" y="2097720"/>
            <a:ext cx="100800" cy="100080"/>
          </a:xfrm>
          <a:prstGeom prst="roundRect">
            <a:avLst>
              <a:gd name="adj" fmla="val 0"/>
            </a:avLst>
          </a:prstGeom>
          <a:solidFill>
            <a:srgbClr val="f29949"/>
          </a:solidFill>
          <a:ln>
            <a:noFill/>
          </a:ln>
        </p:spPr>
        <p:style>
          <a:lnRef idx="0"/>
          <a:fillRef idx="0"/>
          <a:effectRef idx="0"/>
          <a:fontRef idx="minor"/>
        </p:style>
      </p:sp>
      <p:sp>
        <p:nvSpPr>
          <p:cNvPr id="761" name="CustomShape 484"/>
          <p:cNvSpPr/>
          <p:nvPr/>
        </p:nvSpPr>
        <p:spPr>
          <a:xfrm>
            <a:off x="1621440" y="2097720"/>
            <a:ext cx="100800" cy="100080"/>
          </a:xfrm>
          <a:prstGeom prst="roundRect">
            <a:avLst>
              <a:gd name="adj" fmla="val 0"/>
            </a:avLst>
          </a:prstGeom>
          <a:solidFill>
            <a:srgbClr val="ed7c09"/>
          </a:solidFill>
          <a:ln>
            <a:noFill/>
          </a:ln>
        </p:spPr>
        <p:style>
          <a:lnRef idx="0"/>
          <a:fillRef idx="0"/>
          <a:effectRef idx="0"/>
          <a:fontRef idx="minor"/>
        </p:style>
      </p:sp>
      <p:sp>
        <p:nvSpPr>
          <p:cNvPr id="762" name="CustomShape 485"/>
          <p:cNvSpPr/>
          <p:nvPr/>
        </p:nvSpPr>
        <p:spPr>
          <a:xfrm>
            <a:off x="1521000" y="2097720"/>
            <a:ext cx="100800" cy="100080"/>
          </a:xfrm>
          <a:prstGeom prst="roundRect">
            <a:avLst>
              <a:gd name="adj" fmla="val 0"/>
            </a:avLst>
          </a:prstGeom>
          <a:solidFill>
            <a:srgbClr val="f29949"/>
          </a:solidFill>
          <a:ln>
            <a:noFill/>
          </a:ln>
        </p:spPr>
        <p:style>
          <a:lnRef idx="0"/>
          <a:fillRef idx="0"/>
          <a:effectRef idx="0"/>
          <a:fontRef idx="minor"/>
        </p:style>
      </p:sp>
      <p:sp>
        <p:nvSpPr>
          <p:cNvPr id="763" name="CustomShape 486"/>
          <p:cNvSpPr/>
          <p:nvPr/>
        </p:nvSpPr>
        <p:spPr>
          <a:xfrm>
            <a:off x="1421640" y="2097720"/>
            <a:ext cx="100800" cy="100080"/>
          </a:xfrm>
          <a:prstGeom prst="roundRect">
            <a:avLst>
              <a:gd name="adj" fmla="val 0"/>
            </a:avLst>
          </a:prstGeom>
          <a:solidFill>
            <a:srgbClr val="ed7c09"/>
          </a:solidFill>
          <a:ln>
            <a:noFill/>
          </a:ln>
        </p:spPr>
        <p:style>
          <a:lnRef idx="0"/>
          <a:fillRef idx="0"/>
          <a:effectRef idx="0"/>
          <a:fontRef idx="minor"/>
        </p:style>
      </p:sp>
      <p:sp>
        <p:nvSpPr>
          <p:cNvPr id="764" name="CustomShape 487"/>
          <p:cNvSpPr/>
          <p:nvPr/>
        </p:nvSpPr>
        <p:spPr>
          <a:xfrm>
            <a:off x="1321200" y="2097720"/>
            <a:ext cx="100800" cy="100080"/>
          </a:xfrm>
          <a:prstGeom prst="roundRect">
            <a:avLst>
              <a:gd name="adj" fmla="val 0"/>
            </a:avLst>
          </a:prstGeom>
          <a:solidFill>
            <a:srgbClr val="f29949"/>
          </a:solidFill>
          <a:ln>
            <a:noFill/>
          </a:ln>
        </p:spPr>
        <p:style>
          <a:lnRef idx="0"/>
          <a:fillRef idx="0"/>
          <a:effectRef idx="0"/>
          <a:fontRef idx="minor"/>
        </p:style>
      </p:sp>
      <p:sp>
        <p:nvSpPr>
          <p:cNvPr id="765" name="CustomShape 488"/>
          <p:cNvSpPr/>
          <p:nvPr/>
        </p:nvSpPr>
        <p:spPr>
          <a:xfrm>
            <a:off x="1222200" y="1897560"/>
            <a:ext cx="100800" cy="100080"/>
          </a:xfrm>
          <a:prstGeom prst="roundRect">
            <a:avLst>
              <a:gd name="adj" fmla="val 0"/>
            </a:avLst>
          </a:prstGeom>
          <a:solidFill>
            <a:srgbClr val="ed7c09"/>
          </a:solidFill>
          <a:ln>
            <a:noFill/>
          </a:ln>
        </p:spPr>
        <p:style>
          <a:lnRef idx="0"/>
          <a:fillRef idx="0"/>
          <a:effectRef idx="0"/>
          <a:fontRef idx="minor"/>
        </p:style>
      </p:sp>
      <p:sp>
        <p:nvSpPr>
          <p:cNvPr id="766" name="CustomShape 489"/>
          <p:cNvSpPr/>
          <p:nvPr/>
        </p:nvSpPr>
        <p:spPr>
          <a:xfrm>
            <a:off x="1121760" y="1897560"/>
            <a:ext cx="100800" cy="100080"/>
          </a:xfrm>
          <a:prstGeom prst="roundRect">
            <a:avLst>
              <a:gd name="adj" fmla="val 0"/>
            </a:avLst>
          </a:prstGeom>
          <a:solidFill>
            <a:srgbClr val="f29949"/>
          </a:solidFill>
          <a:ln>
            <a:noFill/>
          </a:ln>
        </p:spPr>
        <p:style>
          <a:lnRef idx="0"/>
          <a:fillRef idx="0"/>
          <a:effectRef idx="0"/>
          <a:fontRef idx="minor"/>
        </p:style>
      </p:sp>
      <p:sp>
        <p:nvSpPr>
          <p:cNvPr id="767" name="CustomShape 490"/>
          <p:cNvSpPr/>
          <p:nvPr/>
        </p:nvSpPr>
        <p:spPr>
          <a:xfrm>
            <a:off x="1021320" y="1897560"/>
            <a:ext cx="100800" cy="100080"/>
          </a:xfrm>
          <a:prstGeom prst="roundRect">
            <a:avLst>
              <a:gd name="adj" fmla="val 0"/>
            </a:avLst>
          </a:prstGeom>
          <a:solidFill>
            <a:srgbClr val="ed7c09"/>
          </a:solidFill>
          <a:ln>
            <a:noFill/>
          </a:ln>
        </p:spPr>
        <p:style>
          <a:lnRef idx="0"/>
          <a:fillRef idx="0"/>
          <a:effectRef idx="0"/>
          <a:fontRef idx="minor"/>
        </p:style>
      </p:sp>
      <p:sp>
        <p:nvSpPr>
          <p:cNvPr id="768" name="CustomShape 491"/>
          <p:cNvSpPr/>
          <p:nvPr/>
        </p:nvSpPr>
        <p:spPr>
          <a:xfrm>
            <a:off x="921240" y="1897560"/>
            <a:ext cx="100800" cy="100080"/>
          </a:xfrm>
          <a:prstGeom prst="roundRect">
            <a:avLst>
              <a:gd name="adj" fmla="val 0"/>
            </a:avLst>
          </a:prstGeom>
          <a:solidFill>
            <a:srgbClr val="f29949"/>
          </a:solidFill>
          <a:ln>
            <a:noFill/>
          </a:ln>
        </p:spPr>
        <p:style>
          <a:lnRef idx="0"/>
          <a:fillRef idx="0"/>
          <a:effectRef idx="0"/>
          <a:fontRef idx="minor"/>
        </p:style>
      </p:sp>
      <p:sp>
        <p:nvSpPr>
          <p:cNvPr id="769" name="CustomShape 492"/>
          <p:cNvSpPr/>
          <p:nvPr/>
        </p:nvSpPr>
        <p:spPr>
          <a:xfrm>
            <a:off x="821880" y="1897560"/>
            <a:ext cx="100800" cy="100080"/>
          </a:xfrm>
          <a:prstGeom prst="roundRect">
            <a:avLst>
              <a:gd name="adj" fmla="val 0"/>
            </a:avLst>
          </a:prstGeom>
          <a:solidFill>
            <a:srgbClr val="ed7c09"/>
          </a:solidFill>
          <a:ln>
            <a:noFill/>
          </a:ln>
        </p:spPr>
        <p:style>
          <a:lnRef idx="0"/>
          <a:fillRef idx="0"/>
          <a:effectRef idx="0"/>
          <a:fontRef idx="minor"/>
        </p:style>
      </p:sp>
      <p:sp>
        <p:nvSpPr>
          <p:cNvPr id="770" name="CustomShape 493"/>
          <p:cNvSpPr/>
          <p:nvPr/>
        </p:nvSpPr>
        <p:spPr>
          <a:xfrm>
            <a:off x="721440" y="1897560"/>
            <a:ext cx="100800" cy="100080"/>
          </a:xfrm>
          <a:prstGeom prst="roundRect">
            <a:avLst>
              <a:gd name="adj" fmla="val 0"/>
            </a:avLst>
          </a:prstGeom>
          <a:solidFill>
            <a:srgbClr val="f29949"/>
          </a:solidFill>
          <a:ln>
            <a:noFill/>
          </a:ln>
        </p:spPr>
        <p:style>
          <a:lnRef idx="0"/>
          <a:fillRef idx="0"/>
          <a:effectRef idx="0"/>
          <a:fontRef idx="minor"/>
        </p:style>
      </p:sp>
      <p:sp>
        <p:nvSpPr>
          <p:cNvPr id="771" name="CustomShape 494"/>
          <p:cNvSpPr/>
          <p:nvPr/>
        </p:nvSpPr>
        <p:spPr>
          <a:xfrm>
            <a:off x="721440" y="1997280"/>
            <a:ext cx="100800" cy="100080"/>
          </a:xfrm>
          <a:prstGeom prst="roundRect">
            <a:avLst>
              <a:gd name="adj" fmla="val 0"/>
            </a:avLst>
          </a:prstGeom>
          <a:solidFill>
            <a:srgbClr val="ed7c09"/>
          </a:solidFill>
          <a:ln>
            <a:noFill/>
          </a:ln>
        </p:spPr>
        <p:style>
          <a:lnRef idx="0"/>
          <a:fillRef idx="0"/>
          <a:effectRef idx="0"/>
          <a:fontRef idx="minor"/>
        </p:style>
      </p:sp>
      <p:sp>
        <p:nvSpPr>
          <p:cNvPr id="772" name="CustomShape 495"/>
          <p:cNvSpPr/>
          <p:nvPr/>
        </p:nvSpPr>
        <p:spPr>
          <a:xfrm>
            <a:off x="1222560" y="1997280"/>
            <a:ext cx="100800" cy="100080"/>
          </a:xfrm>
          <a:prstGeom prst="roundRect">
            <a:avLst>
              <a:gd name="adj" fmla="val 0"/>
            </a:avLst>
          </a:prstGeom>
          <a:solidFill>
            <a:srgbClr val="f29949"/>
          </a:solidFill>
          <a:ln>
            <a:noFill/>
          </a:ln>
        </p:spPr>
        <p:style>
          <a:lnRef idx="0"/>
          <a:fillRef idx="0"/>
          <a:effectRef idx="0"/>
          <a:fontRef idx="minor"/>
        </p:style>
      </p:sp>
      <p:sp>
        <p:nvSpPr>
          <p:cNvPr id="773" name="CustomShape 496"/>
          <p:cNvSpPr/>
          <p:nvPr/>
        </p:nvSpPr>
        <p:spPr>
          <a:xfrm>
            <a:off x="1122120" y="1997280"/>
            <a:ext cx="100800" cy="100080"/>
          </a:xfrm>
          <a:prstGeom prst="roundRect">
            <a:avLst>
              <a:gd name="adj" fmla="val 0"/>
            </a:avLst>
          </a:prstGeom>
          <a:solidFill>
            <a:srgbClr val="ed7c09"/>
          </a:solidFill>
          <a:ln>
            <a:noFill/>
          </a:ln>
        </p:spPr>
        <p:style>
          <a:lnRef idx="0"/>
          <a:fillRef idx="0"/>
          <a:effectRef idx="0"/>
          <a:fontRef idx="minor"/>
        </p:style>
      </p:sp>
      <p:sp>
        <p:nvSpPr>
          <p:cNvPr id="774" name="CustomShape 497"/>
          <p:cNvSpPr/>
          <p:nvPr/>
        </p:nvSpPr>
        <p:spPr>
          <a:xfrm>
            <a:off x="1021680" y="1997280"/>
            <a:ext cx="100800" cy="100080"/>
          </a:xfrm>
          <a:prstGeom prst="roundRect">
            <a:avLst>
              <a:gd name="adj" fmla="val 0"/>
            </a:avLst>
          </a:prstGeom>
          <a:solidFill>
            <a:srgbClr val="f29949"/>
          </a:solidFill>
          <a:ln>
            <a:noFill/>
          </a:ln>
        </p:spPr>
        <p:style>
          <a:lnRef idx="0"/>
          <a:fillRef idx="0"/>
          <a:effectRef idx="0"/>
          <a:fontRef idx="minor"/>
        </p:style>
      </p:sp>
      <p:sp>
        <p:nvSpPr>
          <p:cNvPr id="775" name="CustomShape 498"/>
          <p:cNvSpPr/>
          <p:nvPr/>
        </p:nvSpPr>
        <p:spPr>
          <a:xfrm>
            <a:off x="922320" y="1997280"/>
            <a:ext cx="100800" cy="100080"/>
          </a:xfrm>
          <a:prstGeom prst="roundRect">
            <a:avLst>
              <a:gd name="adj" fmla="val 0"/>
            </a:avLst>
          </a:prstGeom>
          <a:solidFill>
            <a:srgbClr val="ed7c09"/>
          </a:solidFill>
          <a:ln>
            <a:noFill/>
          </a:ln>
        </p:spPr>
        <p:style>
          <a:lnRef idx="0"/>
          <a:fillRef idx="0"/>
          <a:effectRef idx="0"/>
          <a:fontRef idx="minor"/>
        </p:style>
      </p:sp>
      <p:sp>
        <p:nvSpPr>
          <p:cNvPr id="776" name="CustomShape 499"/>
          <p:cNvSpPr/>
          <p:nvPr/>
        </p:nvSpPr>
        <p:spPr>
          <a:xfrm>
            <a:off x="822240" y="1997280"/>
            <a:ext cx="100800" cy="100080"/>
          </a:xfrm>
          <a:prstGeom prst="roundRect">
            <a:avLst>
              <a:gd name="adj" fmla="val 0"/>
            </a:avLst>
          </a:prstGeom>
          <a:solidFill>
            <a:srgbClr val="f29949"/>
          </a:solidFill>
          <a:ln>
            <a:noFill/>
          </a:ln>
        </p:spPr>
        <p:style>
          <a:lnRef idx="0"/>
          <a:fillRef idx="0"/>
          <a:effectRef idx="0"/>
          <a:fontRef idx="minor"/>
        </p:style>
      </p:sp>
      <p:sp>
        <p:nvSpPr>
          <p:cNvPr id="777" name="CustomShape 500"/>
          <p:cNvSpPr/>
          <p:nvPr/>
        </p:nvSpPr>
        <p:spPr>
          <a:xfrm>
            <a:off x="1222200" y="2097720"/>
            <a:ext cx="100800" cy="100080"/>
          </a:xfrm>
          <a:prstGeom prst="roundRect">
            <a:avLst>
              <a:gd name="adj" fmla="val 0"/>
            </a:avLst>
          </a:prstGeom>
          <a:solidFill>
            <a:srgbClr val="ed7c09"/>
          </a:solidFill>
          <a:ln>
            <a:noFill/>
          </a:ln>
        </p:spPr>
        <p:style>
          <a:lnRef idx="0"/>
          <a:fillRef idx="0"/>
          <a:effectRef idx="0"/>
          <a:fontRef idx="minor"/>
        </p:style>
      </p:sp>
      <p:sp>
        <p:nvSpPr>
          <p:cNvPr id="778" name="CustomShape 501"/>
          <p:cNvSpPr/>
          <p:nvPr/>
        </p:nvSpPr>
        <p:spPr>
          <a:xfrm>
            <a:off x="1121760" y="2097720"/>
            <a:ext cx="100800" cy="100080"/>
          </a:xfrm>
          <a:prstGeom prst="roundRect">
            <a:avLst>
              <a:gd name="adj" fmla="val 0"/>
            </a:avLst>
          </a:prstGeom>
          <a:solidFill>
            <a:srgbClr val="f29949"/>
          </a:solidFill>
          <a:ln>
            <a:noFill/>
          </a:ln>
        </p:spPr>
        <p:style>
          <a:lnRef idx="0"/>
          <a:fillRef idx="0"/>
          <a:effectRef idx="0"/>
          <a:fontRef idx="minor"/>
        </p:style>
      </p:sp>
      <p:sp>
        <p:nvSpPr>
          <p:cNvPr id="779" name="CustomShape 502"/>
          <p:cNvSpPr/>
          <p:nvPr/>
        </p:nvSpPr>
        <p:spPr>
          <a:xfrm>
            <a:off x="1021320" y="2097720"/>
            <a:ext cx="100800" cy="100080"/>
          </a:xfrm>
          <a:prstGeom prst="roundRect">
            <a:avLst>
              <a:gd name="adj" fmla="val 0"/>
            </a:avLst>
          </a:prstGeom>
          <a:solidFill>
            <a:srgbClr val="ed7c09"/>
          </a:solidFill>
          <a:ln>
            <a:noFill/>
          </a:ln>
        </p:spPr>
        <p:style>
          <a:lnRef idx="0"/>
          <a:fillRef idx="0"/>
          <a:effectRef idx="0"/>
          <a:fontRef idx="minor"/>
        </p:style>
      </p:sp>
      <p:sp>
        <p:nvSpPr>
          <p:cNvPr id="780" name="CustomShape 503"/>
          <p:cNvSpPr/>
          <p:nvPr/>
        </p:nvSpPr>
        <p:spPr>
          <a:xfrm>
            <a:off x="921240" y="2097720"/>
            <a:ext cx="100800" cy="100080"/>
          </a:xfrm>
          <a:prstGeom prst="roundRect">
            <a:avLst>
              <a:gd name="adj" fmla="val 0"/>
            </a:avLst>
          </a:prstGeom>
          <a:solidFill>
            <a:srgbClr val="f29949"/>
          </a:solidFill>
          <a:ln>
            <a:noFill/>
          </a:ln>
        </p:spPr>
        <p:style>
          <a:lnRef idx="0"/>
          <a:fillRef idx="0"/>
          <a:effectRef idx="0"/>
          <a:fontRef idx="minor"/>
        </p:style>
      </p:sp>
      <p:sp>
        <p:nvSpPr>
          <p:cNvPr id="781" name="CustomShape 504"/>
          <p:cNvSpPr/>
          <p:nvPr/>
        </p:nvSpPr>
        <p:spPr>
          <a:xfrm>
            <a:off x="821880" y="2097720"/>
            <a:ext cx="100800" cy="100080"/>
          </a:xfrm>
          <a:prstGeom prst="roundRect">
            <a:avLst>
              <a:gd name="adj" fmla="val 0"/>
            </a:avLst>
          </a:prstGeom>
          <a:solidFill>
            <a:srgbClr val="ed7c09"/>
          </a:solidFill>
          <a:ln>
            <a:noFill/>
          </a:ln>
        </p:spPr>
        <p:style>
          <a:lnRef idx="0"/>
          <a:fillRef idx="0"/>
          <a:effectRef idx="0"/>
          <a:fontRef idx="minor"/>
        </p:style>
      </p:sp>
      <p:sp>
        <p:nvSpPr>
          <p:cNvPr id="782" name="CustomShape 505"/>
          <p:cNvSpPr/>
          <p:nvPr/>
        </p:nvSpPr>
        <p:spPr>
          <a:xfrm>
            <a:off x="721440" y="2097720"/>
            <a:ext cx="100800" cy="100080"/>
          </a:xfrm>
          <a:prstGeom prst="roundRect">
            <a:avLst>
              <a:gd name="adj" fmla="val 0"/>
            </a:avLst>
          </a:prstGeom>
          <a:solidFill>
            <a:srgbClr val="f29949"/>
          </a:solidFill>
          <a:ln>
            <a:noFill/>
          </a:ln>
        </p:spPr>
        <p:style>
          <a:lnRef idx="0"/>
          <a:fillRef idx="0"/>
          <a:effectRef idx="0"/>
          <a:fontRef idx="minor"/>
        </p:style>
      </p:sp>
    </p:spTree>
  </p:cSld>
  <p:timing>
    <p:tnLst>
      <p:par>
        <p:cTn id="21" dur="indefinite" restart="never" nodeType="tmRoot">
          <p:childTnLst>
            <p:seq>
              <p:cTn id="22"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783"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HOW STORAGE FITS</a:t>
            </a:r>
            <a:endParaRPr b="0" lang="en-US" sz="1800" spc="-1" strike="noStrike">
              <a:solidFill>
                <a:srgbClr val="000000"/>
              </a:solidFill>
              <a:uFill>
                <a:solidFill>
                  <a:srgbClr val="ffffff"/>
                </a:solidFill>
              </a:uFill>
              <a:latin typeface="Arial"/>
            </a:endParaRPr>
          </a:p>
        </p:txBody>
      </p:sp>
      <p:pic>
        <p:nvPicPr>
          <p:cNvPr id="784" name="Shape 773" descr=""/>
          <p:cNvPicPr/>
          <p:nvPr/>
        </p:nvPicPr>
        <p:blipFill>
          <a:blip r:embed="rId2"/>
          <a:stretch/>
        </p:blipFill>
        <p:spPr>
          <a:xfrm>
            <a:off x="477720" y="1382400"/>
            <a:ext cx="8187120" cy="628200"/>
          </a:xfrm>
          <a:prstGeom prst="rect">
            <a:avLst/>
          </a:prstGeom>
          <a:ln>
            <a:noFill/>
          </a:ln>
        </p:spPr>
      </p:pic>
      <p:pic>
        <p:nvPicPr>
          <p:cNvPr id="785" name="Shape 774" descr=""/>
          <p:cNvPicPr/>
          <p:nvPr/>
        </p:nvPicPr>
        <p:blipFill>
          <a:blip r:embed="rId3"/>
          <a:stretch/>
        </p:blipFill>
        <p:spPr>
          <a:xfrm>
            <a:off x="477720" y="2111400"/>
            <a:ext cx="1554840" cy="2242800"/>
          </a:xfrm>
          <a:prstGeom prst="rect">
            <a:avLst/>
          </a:prstGeom>
          <a:ln>
            <a:noFill/>
          </a:ln>
        </p:spPr>
      </p:pic>
      <p:pic>
        <p:nvPicPr>
          <p:cNvPr id="786" name="Shape 775" descr=""/>
          <p:cNvPicPr/>
          <p:nvPr/>
        </p:nvPicPr>
        <p:blipFill>
          <a:blip r:embed="rId4"/>
          <a:stretch/>
        </p:blipFill>
        <p:spPr>
          <a:xfrm>
            <a:off x="2135880" y="2111400"/>
            <a:ext cx="1554840" cy="2242800"/>
          </a:xfrm>
          <a:prstGeom prst="rect">
            <a:avLst/>
          </a:prstGeom>
          <a:ln>
            <a:noFill/>
          </a:ln>
        </p:spPr>
      </p:pic>
      <p:pic>
        <p:nvPicPr>
          <p:cNvPr id="787" name="Shape 776" descr=""/>
          <p:cNvPicPr/>
          <p:nvPr/>
        </p:nvPicPr>
        <p:blipFill>
          <a:blip r:embed="rId5"/>
          <a:stretch/>
        </p:blipFill>
        <p:spPr>
          <a:xfrm>
            <a:off x="3794400" y="2111400"/>
            <a:ext cx="1554840" cy="2242800"/>
          </a:xfrm>
          <a:prstGeom prst="rect">
            <a:avLst/>
          </a:prstGeom>
          <a:ln>
            <a:noFill/>
          </a:ln>
        </p:spPr>
      </p:pic>
      <p:pic>
        <p:nvPicPr>
          <p:cNvPr id="788" name="Shape 777" descr=""/>
          <p:cNvPicPr/>
          <p:nvPr/>
        </p:nvPicPr>
        <p:blipFill>
          <a:blip r:embed="rId6"/>
          <a:stretch/>
        </p:blipFill>
        <p:spPr>
          <a:xfrm>
            <a:off x="5452920" y="2111400"/>
            <a:ext cx="1554840" cy="2242800"/>
          </a:xfrm>
          <a:prstGeom prst="rect">
            <a:avLst/>
          </a:prstGeom>
          <a:ln>
            <a:noFill/>
          </a:ln>
        </p:spPr>
      </p:pic>
      <p:pic>
        <p:nvPicPr>
          <p:cNvPr id="789" name="Shape 778" descr=""/>
          <p:cNvPicPr/>
          <p:nvPr/>
        </p:nvPicPr>
        <p:blipFill>
          <a:blip r:embed="rId7"/>
          <a:stretch/>
        </p:blipFill>
        <p:spPr>
          <a:xfrm>
            <a:off x="7111080" y="2111400"/>
            <a:ext cx="1554840" cy="2242800"/>
          </a:xfrm>
          <a:prstGeom prst="rect">
            <a:avLst/>
          </a:prstGeom>
          <a:ln>
            <a:noFill/>
          </a:ln>
        </p:spPr>
      </p:pic>
      <p:pic>
        <p:nvPicPr>
          <p:cNvPr id="790" name="Shape 779" descr=""/>
          <p:cNvPicPr/>
          <p:nvPr/>
        </p:nvPicPr>
        <p:blipFill>
          <a:blip r:embed="rId8"/>
          <a:stretch/>
        </p:blipFill>
        <p:spPr>
          <a:xfrm>
            <a:off x="3999600" y="1520640"/>
            <a:ext cx="1143720" cy="352080"/>
          </a:xfrm>
          <a:prstGeom prst="rect">
            <a:avLst/>
          </a:prstGeom>
          <a:ln>
            <a:noFill/>
          </a:ln>
        </p:spPr>
      </p:pic>
      <p:pic>
        <p:nvPicPr>
          <p:cNvPr id="791" name="Shape 780" descr=""/>
          <p:cNvPicPr/>
          <p:nvPr/>
        </p:nvPicPr>
        <p:blipFill>
          <a:blip r:embed="rId9"/>
          <a:stretch/>
        </p:blipFill>
        <p:spPr>
          <a:xfrm>
            <a:off x="721800" y="2688480"/>
            <a:ext cx="862560" cy="160200"/>
          </a:xfrm>
          <a:prstGeom prst="rect">
            <a:avLst/>
          </a:prstGeom>
          <a:ln>
            <a:noFill/>
          </a:ln>
        </p:spPr>
      </p:pic>
      <p:pic>
        <p:nvPicPr>
          <p:cNvPr id="792" name="Shape 781" descr=""/>
          <p:cNvPicPr/>
          <p:nvPr/>
        </p:nvPicPr>
        <p:blipFill>
          <a:blip r:embed="rId10"/>
          <a:stretch/>
        </p:blipFill>
        <p:spPr>
          <a:xfrm>
            <a:off x="721800" y="2916720"/>
            <a:ext cx="1073520" cy="159480"/>
          </a:xfrm>
          <a:prstGeom prst="rect">
            <a:avLst/>
          </a:prstGeom>
          <a:ln>
            <a:noFill/>
          </a:ln>
        </p:spPr>
      </p:pic>
      <p:pic>
        <p:nvPicPr>
          <p:cNvPr id="793" name="Shape 782" descr=""/>
          <p:cNvPicPr/>
          <p:nvPr/>
        </p:nvPicPr>
        <p:blipFill>
          <a:blip r:embed="rId11"/>
          <a:stretch/>
        </p:blipFill>
        <p:spPr>
          <a:xfrm>
            <a:off x="2376720" y="2916720"/>
            <a:ext cx="1073520" cy="159480"/>
          </a:xfrm>
          <a:prstGeom prst="rect">
            <a:avLst/>
          </a:prstGeom>
          <a:ln>
            <a:noFill/>
          </a:ln>
        </p:spPr>
      </p:pic>
      <p:pic>
        <p:nvPicPr>
          <p:cNvPr id="794" name="Shape 783" descr=""/>
          <p:cNvPicPr/>
          <p:nvPr/>
        </p:nvPicPr>
        <p:blipFill>
          <a:blip r:embed="rId12"/>
          <a:stretch/>
        </p:blipFill>
        <p:spPr>
          <a:xfrm>
            <a:off x="2376720" y="2688480"/>
            <a:ext cx="862560" cy="160200"/>
          </a:xfrm>
          <a:prstGeom prst="rect">
            <a:avLst/>
          </a:prstGeom>
          <a:ln>
            <a:noFill/>
          </a:ln>
        </p:spPr>
      </p:pic>
      <p:pic>
        <p:nvPicPr>
          <p:cNvPr id="795" name="Shape 784" descr=""/>
          <p:cNvPicPr/>
          <p:nvPr/>
        </p:nvPicPr>
        <p:blipFill>
          <a:blip r:embed="rId13"/>
          <a:stretch/>
        </p:blipFill>
        <p:spPr>
          <a:xfrm>
            <a:off x="4035240" y="2916720"/>
            <a:ext cx="1073520" cy="159480"/>
          </a:xfrm>
          <a:prstGeom prst="rect">
            <a:avLst/>
          </a:prstGeom>
          <a:ln>
            <a:noFill/>
          </a:ln>
        </p:spPr>
      </p:pic>
      <p:pic>
        <p:nvPicPr>
          <p:cNvPr id="796" name="Shape 785" descr=""/>
          <p:cNvPicPr/>
          <p:nvPr/>
        </p:nvPicPr>
        <p:blipFill>
          <a:blip r:embed="rId14"/>
          <a:stretch/>
        </p:blipFill>
        <p:spPr>
          <a:xfrm>
            <a:off x="4035240" y="2688480"/>
            <a:ext cx="862560" cy="160200"/>
          </a:xfrm>
          <a:prstGeom prst="rect">
            <a:avLst/>
          </a:prstGeom>
          <a:ln>
            <a:noFill/>
          </a:ln>
        </p:spPr>
      </p:pic>
      <p:pic>
        <p:nvPicPr>
          <p:cNvPr id="797" name="Shape 786" descr=""/>
          <p:cNvPicPr/>
          <p:nvPr/>
        </p:nvPicPr>
        <p:blipFill>
          <a:blip r:embed="rId15"/>
          <a:stretch/>
        </p:blipFill>
        <p:spPr>
          <a:xfrm>
            <a:off x="5693760" y="2916720"/>
            <a:ext cx="1073520" cy="159480"/>
          </a:xfrm>
          <a:prstGeom prst="rect">
            <a:avLst/>
          </a:prstGeom>
          <a:ln>
            <a:noFill/>
          </a:ln>
        </p:spPr>
      </p:pic>
      <p:pic>
        <p:nvPicPr>
          <p:cNvPr id="798" name="Shape 787" descr=""/>
          <p:cNvPicPr/>
          <p:nvPr/>
        </p:nvPicPr>
        <p:blipFill>
          <a:blip r:embed="rId16"/>
          <a:stretch/>
        </p:blipFill>
        <p:spPr>
          <a:xfrm>
            <a:off x="7351920" y="2916720"/>
            <a:ext cx="1073520" cy="159480"/>
          </a:xfrm>
          <a:prstGeom prst="rect">
            <a:avLst/>
          </a:prstGeom>
          <a:ln>
            <a:noFill/>
          </a:ln>
        </p:spPr>
      </p:pic>
      <p:pic>
        <p:nvPicPr>
          <p:cNvPr id="799" name="Shape 788" descr=""/>
          <p:cNvPicPr/>
          <p:nvPr/>
        </p:nvPicPr>
        <p:blipFill>
          <a:blip r:embed="rId17"/>
          <a:stretch/>
        </p:blipFill>
        <p:spPr>
          <a:xfrm>
            <a:off x="7351920" y="2688480"/>
            <a:ext cx="862560" cy="160200"/>
          </a:xfrm>
          <a:prstGeom prst="rect">
            <a:avLst/>
          </a:prstGeom>
          <a:ln>
            <a:noFill/>
          </a:ln>
        </p:spPr>
      </p:pic>
      <p:pic>
        <p:nvPicPr>
          <p:cNvPr id="800" name="Shape 789" descr=""/>
          <p:cNvPicPr/>
          <p:nvPr/>
        </p:nvPicPr>
        <p:blipFill>
          <a:blip r:embed="rId18"/>
          <a:stretch/>
        </p:blipFill>
        <p:spPr>
          <a:xfrm>
            <a:off x="721800" y="3491280"/>
            <a:ext cx="1083240" cy="158400"/>
          </a:xfrm>
          <a:prstGeom prst="rect">
            <a:avLst/>
          </a:prstGeom>
          <a:ln>
            <a:noFill/>
          </a:ln>
        </p:spPr>
      </p:pic>
      <p:pic>
        <p:nvPicPr>
          <p:cNvPr id="801" name="Shape 790" descr=""/>
          <p:cNvPicPr/>
          <p:nvPr/>
        </p:nvPicPr>
        <p:blipFill>
          <a:blip r:embed="rId19"/>
          <a:stretch/>
        </p:blipFill>
        <p:spPr>
          <a:xfrm>
            <a:off x="2376720" y="3491280"/>
            <a:ext cx="1083240" cy="158400"/>
          </a:xfrm>
          <a:prstGeom prst="rect">
            <a:avLst/>
          </a:prstGeom>
          <a:ln>
            <a:noFill/>
          </a:ln>
        </p:spPr>
      </p:pic>
      <p:pic>
        <p:nvPicPr>
          <p:cNvPr id="802" name="Shape 791" descr=""/>
          <p:cNvPicPr/>
          <p:nvPr/>
        </p:nvPicPr>
        <p:blipFill>
          <a:blip r:embed="rId20"/>
          <a:stretch/>
        </p:blipFill>
        <p:spPr>
          <a:xfrm>
            <a:off x="7351920" y="3491280"/>
            <a:ext cx="1083240" cy="158400"/>
          </a:xfrm>
          <a:prstGeom prst="rect">
            <a:avLst/>
          </a:prstGeom>
          <a:ln>
            <a:noFill/>
          </a:ln>
        </p:spPr>
      </p:pic>
      <p:pic>
        <p:nvPicPr>
          <p:cNvPr id="803" name="Shape 792" descr=""/>
          <p:cNvPicPr/>
          <p:nvPr/>
        </p:nvPicPr>
        <p:blipFill>
          <a:blip r:embed="rId21"/>
          <a:stretch/>
        </p:blipFill>
        <p:spPr>
          <a:xfrm>
            <a:off x="2376720" y="3785760"/>
            <a:ext cx="932760" cy="261360"/>
          </a:xfrm>
          <a:prstGeom prst="rect">
            <a:avLst/>
          </a:prstGeom>
          <a:ln>
            <a:noFill/>
          </a:ln>
        </p:spPr>
      </p:pic>
      <p:pic>
        <p:nvPicPr>
          <p:cNvPr id="804" name="Shape 793" descr=""/>
          <p:cNvPicPr/>
          <p:nvPr/>
        </p:nvPicPr>
        <p:blipFill>
          <a:blip r:embed="rId22"/>
          <a:stretch/>
        </p:blipFill>
        <p:spPr>
          <a:xfrm>
            <a:off x="7741440" y="3790800"/>
            <a:ext cx="270720" cy="234360"/>
          </a:xfrm>
          <a:prstGeom prst="rect">
            <a:avLst/>
          </a:prstGeom>
          <a:ln>
            <a:noFill/>
          </a:ln>
        </p:spPr>
      </p:pic>
      <p:pic>
        <p:nvPicPr>
          <p:cNvPr id="805" name="Shape 794" descr=""/>
          <p:cNvPicPr/>
          <p:nvPr/>
        </p:nvPicPr>
        <p:blipFill>
          <a:blip r:embed="rId23"/>
          <a:stretch/>
        </p:blipFill>
        <p:spPr>
          <a:xfrm>
            <a:off x="8003880" y="3775680"/>
            <a:ext cx="401040" cy="247320"/>
          </a:xfrm>
          <a:prstGeom prst="rect">
            <a:avLst/>
          </a:prstGeom>
          <a:ln>
            <a:noFill/>
          </a:ln>
        </p:spPr>
      </p:pic>
      <p:pic>
        <p:nvPicPr>
          <p:cNvPr id="806" name="Shape 795" descr=""/>
          <p:cNvPicPr/>
          <p:nvPr/>
        </p:nvPicPr>
        <p:blipFill>
          <a:blip r:embed="rId24"/>
          <a:stretch/>
        </p:blipFill>
        <p:spPr>
          <a:xfrm>
            <a:off x="7428240" y="3791160"/>
            <a:ext cx="270720" cy="213120"/>
          </a:xfrm>
          <a:prstGeom prst="rect">
            <a:avLst/>
          </a:prstGeom>
          <a:ln>
            <a:noFill/>
          </a:ln>
        </p:spPr>
      </p:pic>
      <p:sp>
        <p:nvSpPr>
          <p:cNvPr id="807" name="CustomShape 2"/>
          <p:cNvSpPr/>
          <p:nvPr/>
        </p:nvSpPr>
        <p:spPr>
          <a:xfrm>
            <a:off x="477720" y="2158200"/>
            <a:ext cx="1554840" cy="453240"/>
          </a:xfrm>
          <a:prstGeom prst="rect">
            <a:avLst/>
          </a:prstGeom>
          <a:noFill/>
          <a:ln>
            <a:noFill/>
          </a:ln>
        </p:spPr>
        <p:style>
          <a:lnRef idx="0"/>
          <a:fillRef idx="0"/>
          <a:effectRef idx="0"/>
          <a:fontRef idx="minor"/>
        </p:style>
        <p:txBody>
          <a:bodyPr lIns="57240" rIns="57240" tIns="57240" bIns="57240"/>
          <a:p>
            <a:pPr algn="ctr">
              <a:lnSpc>
                <a:spcPct val="100000"/>
              </a:lnSpc>
            </a:pPr>
            <a:r>
              <a:rPr b="1" lang="en-US" sz="1130" spc="-1" strike="noStrike">
                <a:solidFill>
                  <a:srgbClr val="ffffff"/>
                </a:solidFill>
                <a:uFill>
                  <a:solidFill>
                    <a:srgbClr val="ffffff"/>
                  </a:solidFill>
                </a:uFill>
                <a:latin typeface="Overpass"/>
                <a:ea typeface="Overpass"/>
              </a:rPr>
              <a:t>PHYSICAL</a:t>
            </a:r>
            <a:endParaRPr b="0" lang="en-US" sz="1800" spc="-1" strike="noStrike">
              <a:solidFill>
                <a:srgbClr val="000000"/>
              </a:solidFill>
              <a:uFill>
                <a:solidFill>
                  <a:srgbClr val="ffffff"/>
                </a:solidFill>
              </a:uFill>
              <a:latin typeface="Arial"/>
            </a:endParaRPr>
          </a:p>
        </p:txBody>
      </p:sp>
      <p:sp>
        <p:nvSpPr>
          <p:cNvPr id="808" name="CustomShape 3"/>
          <p:cNvSpPr/>
          <p:nvPr/>
        </p:nvSpPr>
        <p:spPr>
          <a:xfrm>
            <a:off x="2136240" y="2158200"/>
            <a:ext cx="1554840" cy="453240"/>
          </a:xfrm>
          <a:prstGeom prst="rect">
            <a:avLst/>
          </a:prstGeom>
          <a:noFill/>
          <a:ln>
            <a:noFill/>
          </a:ln>
        </p:spPr>
        <p:style>
          <a:lnRef idx="0"/>
          <a:fillRef idx="0"/>
          <a:effectRef idx="0"/>
          <a:fontRef idx="minor"/>
        </p:style>
        <p:txBody>
          <a:bodyPr lIns="57240" rIns="57240" tIns="57240" bIns="57240"/>
          <a:p>
            <a:pPr algn="ctr">
              <a:lnSpc>
                <a:spcPct val="100000"/>
              </a:lnSpc>
            </a:pPr>
            <a:r>
              <a:rPr b="1" lang="en-US" sz="1130" spc="-1" strike="noStrike">
                <a:solidFill>
                  <a:srgbClr val="ffffff"/>
                </a:solidFill>
                <a:uFill>
                  <a:solidFill>
                    <a:srgbClr val="ffffff"/>
                  </a:solidFill>
                </a:uFill>
                <a:latin typeface="Overpass"/>
                <a:ea typeface="Overpass"/>
              </a:rPr>
              <a:t>VIRTUAL</a:t>
            </a:r>
            <a:endParaRPr b="0" lang="en-US" sz="1800" spc="-1" strike="noStrike">
              <a:solidFill>
                <a:srgbClr val="000000"/>
              </a:solidFill>
              <a:uFill>
                <a:solidFill>
                  <a:srgbClr val="ffffff"/>
                </a:solidFill>
              </a:uFill>
              <a:latin typeface="Arial"/>
            </a:endParaRPr>
          </a:p>
        </p:txBody>
      </p:sp>
      <p:sp>
        <p:nvSpPr>
          <p:cNvPr id="809" name="CustomShape 4"/>
          <p:cNvSpPr/>
          <p:nvPr/>
        </p:nvSpPr>
        <p:spPr>
          <a:xfrm>
            <a:off x="3794400" y="2158200"/>
            <a:ext cx="1554840" cy="453240"/>
          </a:xfrm>
          <a:prstGeom prst="rect">
            <a:avLst/>
          </a:prstGeom>
          <a:noFill/>
          <a:ln>
            <a:noFill/>
          </a:ln>
        </p:spPr>
        <p:style>
          <a:lnRef idx="0"/>
          <a:fillRef idx="0"/>
          <a:effectRef idx="0"/>
          <a:fontRef idx="minor"/>
        </p:style>
        <p:txBody>
          <a:bodyPr lIns="57240" rIns="57240" tIns="57240" bIns="57240"/>
          <a:p>
            <a:pPr algn="ctr">
              <a:lnSpc>
                <a:spcPct val="100000"/>
              </a:lnSpc>
            </a:pPr>
            <a:r>
              <a:rPr b="1" lang="en-US" sz="1130" spc="-1" strike="noStrike">
                <a:solidFill>
                  <a:srgbClr val="ffffff"/>
                </a:solidFill>
                <a:uFill>
                  <a:solidFill>
                    <a:srgbClr val="ffffff"/>
                  </a:solidFill>
                </a:uFill>
                <a:latin typeface="Overpass"/>
                <a:ea typeface="Overpass"/>
              </a:rPr>
              <a:t>PRIVATE CLOUD</a:t>
            </a:r>
            <a:endParaRPr b="0" lang="en-US" sz="1800" spc="-1" strike="noStrike">
              <a:solidFill>
                <a:srgbClr val="000000"/>
              </a:solidFill>
              <a:uFill>
                <a:solidFill>
                  <a:srgbClr val="ffffff"/>
                </a:solidFill>
              </a:uFill>
              <a:latin typeface="Arial"/>
            </a:endParaRPr>
          </a:p>
        </p:txBody>
      </p:sp>
      <p:sp>
        <p:nvSpPr>
          <p:cNvPr id="810" name="CustomShape 5"/>
          <p:cNvSpPr/>
          <p:nvPr/>
        </p:nvSpPr>
        <p:spPr>
          <a:xfrm>
            <a:off x="5444280" y="2158200"/>
            <a:ext cx="1554840" cy="453240"/>
          </a:xfrm>
          <a:prstGeom prst="rect">
            <a:avLst/>
          </a:prstGeom>
          <a:noFill/>
          <a:ln>
            <a:noFill/>
          </a:ln>
        </p:spPr>
        <p:style>
          <a:lnRef idx="0"/>
          <a:fillRef idx="0"/>
          <a:effectRef idx="0"/>
          <a:fontRef idx="minor"/>
        </p:style>
        <p:txBody>
          <a:bodyPr lIns="57240" rIns="57240" tIns="57240" bIns="57240"/>
          <a:p>
            <a:pPr algn="ctr">
              <a:lnSpc>
                <a:spcPct val="100000"/>
              </a:lnSpc>
            </a:pPr>
            <a:r>
              <a:rPr b="1" lang="en-US" sz="1130" spc="-1" strike="noStrike">
                <a:solidFill>
                  <a:srgbClr val="ffffff"/>
                </a:solidFill>
                <a:uFill>
                  <a:solidFill>
                    <a:srgbClr val="ffffff"/>
                  </a:solidFill>
                </a:uFill>
                <a:latin typeface="Overpass"/>
                <a:ea typeface="Overpass"/>
              </a:rPr>
              <a:t>CONTAINERS</a:t>
            </a:r>
            <a:endParaRPr b="0" lang="en-US" sz="1800" spc="-1" strike="noStrike">
              <a:solidFill>
                <a:srgbClr val="000000"/>
              </a:solidFill>
              <a:uFill>
                <a:solidFill>
                  <a:srgbClr val="ffffff"/>
                </a:solidFill>
              </a:uFill>
              <a:latin typeface="Arial"/>
            </a:endParaRPr>
          </a:p>
        </p:txBody>
      </p:sp>
      <p:sp>
        <p:nvSpPr>
          <p:cNvPr id="811" name="CustomShape 6"/>
          <p:cNvSpPr/>
          <p:nvPr/>
        </p:nvSpPr>
        <p:spPr>
          <a:xfrm>
            <a:off x="7102800" y="2158200"/>
            <a:ext cx="1554840" cy="453240"/>
          </a:xfrm>
          <a:prstGeom prst="rect">
            <a:avLst/>
          </a:prstGeom>
          <a:noFill/>
          <a:ln>
            <a:noFill/>
          </a:ln>
        </p:spPr>
        <p:style>
          <a:lnRef idx="0"/>
          <a:fillRef idx="0"/>
          <a:effectRef idx="0"/>
          <a:fontRef idx="minor"/>
        </p:style>
        <p:txBody>
          <a:bodyPr lIns="57240" rIns="57240" tIns="57240" bIns="57240"/>
          <a:p>
            <a:pPr algn="ctr">
              <a:lnSpc>
                <a:spcPct val="100000"/>
              </a:lnSpc>
            </a:pPr>
            <a:r>
              <a:rPr b="1" lang="en-US" sz="1130" spc="-1" strike="noStrike">
                <a:solidFill>
                  <a:srgbClr val="ffffff"/>
                </a:solidFill>
                <a:uFill>
                  <a:solidFill>
                    <a:srgbClr val="ffffff"/>
                  </a:solidFill>
                </a:uFill>
                <a:latin typeface="Overpass"/>
                <a:ea typeface="Overpass"/>
              </a:rPr>
              <a:t>PUBLIC CLOUD</a:t>
            </a:r>
            <a:endParaRPr b="0" lang="en-US" sz="1800" spc="-1" strike="noStrike">
              <a:solidFill>
                <a:srgbClr val="000000"/>
              </a:solidFill>
              <a:uFill>
                <a:solidFill>
                  <a:srgbClr val="ffffff"/>
                </a:solidFill>
              </a:uFill>
              <a:latin typeface="Arial"/>
            </a:endParaRPr>
          </a:p>
        </p:txBody>
      </p:sp>
      <p:pic>
        <p:nvPicPr>
          <p:cNvPr id="812" name="Shape 801" descr=""/>
          <p:cNvPicPr/>
          <p:nvPr/>
        </p:nvPicPr>
        <p:blipFill>
          <a:blip r:embed="rId25"/>
          <a:stretch/>
        </p:blipFill>
        <p:spPr>
          <a:xfrm>
            <a:off x="5693760" y="3514680"/>
            <a:ext cx="1108080" cy="276840"/>
          </a:xfrm>
          <a:prstGeom prst="rect">
            <a:avLst/>
          </a:prstGeom>
          <a:ln>
            <a:noFill/>
          </a:ln>
        </p:spPr>
      </p:pic>
      <p:pic>
        <p:nvPicPr>
          <p:cNvPr id="813" name="Shape 802" descr=""/>
          <p:cNvPicPr/>
          <p:nvPr/>
        </p:nvPicPr>
        <p:blipFill>
          <a:blip r:embed="rId26"/>
          <a:stretch/>
        </p:blipFill>
        <p:spPr>
          <a:xfrm>
            <a:off x="5693760" y="2688480"/>
            <a:ext cx="862560" cy="160200"/>
          </a:xfrm>
          <a:prstGeom prst="rect">
            <a:avLst/>
          </a:prstGeom>
          <a:ln>
            <a:noFill/>
          </a:ln>
        </p:spPr>
      </p:pic>
      <p:pic>
        <p:nvPicPr>
          <p:cNvPr id="814" name="Shape 803" descr=""/>
          <p:cNvPicPr/>
          <p:nvPr/>
        </p:nvPicPr>
        <p:blipFill>
          <a:blip r:embed="rId27"/>
          <a:stretch/>
        </p:blipFill>
        <p:spPr>
          <a:xfrm>
            <a:off x="4035240" y="3495240"/>
            <a:ext cx="637920" cy="244800"/>
          </a:xfrm>
          <a:prstGeom prst="rect">
            <a:avLst/>
          </a:prstGeom>
          <a:ln>
            <a:noFill/>
          </a:ln>
        </p:spPr>
      </p:pic>
    </p:spTree>
  </p:cSld>
  <p:timing>
    <p:tnLst>
      <p:par>
        <p:cTn id="23" dur="indefinite" restart="never" nodeType="tmRoot">
          <p:childTnLst>
            <p:seq>
              <p:cTn id="24"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815"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WORKLOADS</a:t>
            </a:r>
            <a:endParaRPr b="0" lang="en-US" sz="1800" spc="-1" strike="noStrike">
              <a:solidFill>
                <a:srgbClr val="000000"/>
              </a:solidFill>
              <a:uFill>
                <a:solidFill>
                  <a:srgbClr val="ffffff"/>
                </a:solidFill>
              </a:uFill>
              <a:latin typeface="Arial"/>
            </a:endParaRPr>
          </a:p>
        </p:txBody>
      </p:sp>
      <p:sp>
        <p:nvSpPr>
          <p:cNvPr id="816" name="CustomShape 2"/>
          <p:cNvSpPr/>
          <p:nvPr/>
        </p:nvSpPr>
        <p:spPr>
          <a:xfrm>
            <a:off x="3896640" y="142560"/>
            <a:ext cx="1304280" cy="1924920"/>
          </a:xfrm>
          <a:prstGeom prst="upArrow">
            <a:avLst>
              <a:gd name="adj1" fmla="val 50000"/>
              <a:gd name="adj2" fmla="val 59066"/>
            </a:avLst>
          </a:prstGeom>
          <a:solidFill>
            <a:srgbClr val="ffffff"/>
          </a:solidFill>
          <a:ln>
            <a:noFill/>
          </a:ln>
        </p:spPr>
        <p:style>
          <a:lnRef idx="0"/>
          <a:fillRef idx="0"/>
          <a:effectRef idx="0"/>
          <a:fontRef idx="minor"/>
        </p:style>
      </p:sp>
      <p:sp>
        <p:nvSpPr>
          <p:cNvPr id="817" name="CustomShape 3"/>
          <p:cNvSpPr/>
          <p:nvPr/>
        </p:nvSpPr>
        <p:spPr>
          <a:xfrm>
            <a:off x="496080" y="1747440"/>
            <a:ext cx="8154000" cy="1260720"/>
          </a:xfrm>
          <a:prstGeom prst="leftRightArrow">
            <a:avLst>
              <a:gd name="adj1" fmla="val 50000"/>
              <a:gd name="adj2" fmla="val 50000"/>
            </a:avLst>
          </a:prstGeom>
          <a:solidFill>
            <a:srgbClr val="ffffff"/>
          </a:solidFill>
          <a:ln>
            <a:noFill/>
          </a:ln>
        </p:spPr>
        <p:style>
          <a:lnRef idx="0"/>
          <a:fillRef idx="0"/>
          <a:effectRef idx="0"/>
          <a:fontRef idx="minor"/>
        </p:style>
      </p:sp>
      <p:sp>
        <p:nvSpPr>
          <p:cNvPr id="818" name="CustomShape 4"/>
          <p:cNvSpPr/>
          <p:nvPr/>
        </p:nvSpPr>
        <p:spPr>
          <a:xfrm rot="10800000">
            <a:off x="5201280" y="4675680"/>
            <a:ext cx="1304280" cy="1981800"/>
          </a:xfrm>
          <a:prstGeom prst="upArrow">
            <a:avLst>
              <a:gd name="adj1" fmla="val 50000"/>
              <a:gd name="adj2" fmla="val 59066"/>
            </a:avLst>
          </a:prstGeom>
          <a:solidFill>
            <a:srgbClr val="ffffff"/>
          </a:solidFill>
          <a:ln>
            <a:noFill/>
          </a:ln>
        </p:spPr>
        <p:style>
          <a:lnRef idx="0"/>
          <a:fillRef idx="0"/>
          <a:effectRef idx="0"/>
          <a:fontRef idx="minor"/>
        </p:style>
      </p:sp>
      <p:sp>
        <p:nvSpPr>
          <p:cNvPr id="819" name="CustomShape 5"/>
          <p:cNvSpPr/>
          <p:nvPr/>
        </p:nvSpPr>
        <p:spPr>
          <a:xfrm>
            <a:off x="4137120" y="3920400"/>
            <a:ext cx="817920" cy="230400"/>
          </a:xfrm>
          <a:prstGeom prst="rect">
            <a:avLst/>
          </a:prstGeom>
          <a:noFill/>
          <a:ln>
            <a:noFill/>
          </a:ln>
        </p:spPr>
        <p:style>
          <a:lnRef idx="0"/>
          <a:fillRef idx="0"/>
          <a:effectRef idx="0"/>
          <a:fontRef idx="minor"/>
        </p:style>
        <p:txBody>
          <a:bodyPr/>
          <a:p>
            <a:pPr algn="ctr">
              <a:lnSpc>
                <a:spcPct val="100000"/>
              </a:lnSpc>
            </a:pPr>
            <a:r>
              <a:rPr b="1" lang="en-US" sz="900" spc="-1" strike="noStrike">
                <a:solidFill>
                  <a:srgbClr val="4c4b4c"/>
                </a:solidFill>
                <a:uFill>
                  <a:solidFill>
                    <a:srgbClr val="ffffff"/>
                  </a:solidFill>
                </a:uFill>
                <a:latin typeface="Overpass"/>
                <a:ea typeface="Overpass"/>
              </a:rPr>
              <a:t>CAPACITY</a:t>
            </a:r>
            <a:endParaRPr b="0" lang="en-US" sz="1800" spc="-1" strike="noStrike">
              <a:solidFill>
                <a:srgbClr val="000000"/>
              </a:solidFill>
              <a:uFill>
                <a:solidFill>
                  <a:srgbClr val="ffffff"/>
                </a:solidFill>
              </a:uFill>
              <a:latin typeface="Arial"/>
            </a:endParaRPr>
          </a:p>
        </p:txBody>
      </p:sp>
      <p:sp>
        <p:nvSpPr>
          <p:cNvPr id="820" name="CustomShape 6"/>
          <p:cNvSpPr/>
          <p:nvPr/>
        </p:nvSpPr>
        <p:spPr>
          <a:xfrm>
            <a:off x="4014720" y="670320"/>
            <a:ext cx="1067760" cy="230400"/>
          </a:xfrm>
          <a:prstGeom prst="rect">
            <a:avLst/>
          </a:prstGeom>
          <a:noFill/>
          <a:ln>
            <a:noFill/>
          </a:ln>
        </p:spPr>
        <p:style>
          <a:lnRef idx="0"/>
          <a:fillRef idx="0"/>
          <a:effectRef idx="0"/>
          <a:fontRef idx="minor"/>
        </p:style>
        <p:txBody>
          <a:bodyPr/>
          <a:p>
            <a:pPr algn="ctr">
              <a:lnSpc>
                <a:spcPct val="100000"/>
              </a:lnSpc>
            </a:pPr>
            <a:r>
              <a:rPr b="1" lang="en-US" sz="900" spc="-1" strike="noStrike">
                <a:solidFill>
                  <a:srgbClr val="4c4b4c"/>
                </a:solidFill>
                <a:uFill>
                  <a:solidFill>
                    <a:srgbClr val="ffffff"/>
                  </a:solidFill>
                </a:uFill>
                <a:latin typeface="Overpass"/>
                <a:ea typeface="Overpass"/>
              </a:rPr>
              <a:t>PERFORMANCE</a:t>
            </a:r>
            <a:endParaRPr b="0" lang="en-US" sz="1800" spc="-1" strike="noStrike">
              <a:solidFill>
                <a:srgbClr val="000000"/>
              </a:solidFill>
              <a:uFill>
                <a:solidFill>
                  <a:srgbClr val="ffffff"/>
                </a:solidFill>
              </a:uFill>
              <a:latin typeface="Arial"/>
            </a:endParaRPr>
          </a:p>
        </p:txBody>
      </p:sp>
      <p:sp>
        <p:nvSpPr>
          <p:cNvPr id="821" name="CustomShape 7"/>
          <p:cNvSpPr/>
          <p:nvPr/>
        </p:nvSpPr>
        <p:spPr>
          <a:xfrm>
            <a:off x="7684200" y="2270160"/>
            <a:ext cx="795600" cy="230400"/>
          </a:xfrm>
          <a:prstGeom prst="rect">
            <a:avLst/>
          </a:prstGeom>
          <a:noFill/>
          <a:ln>
            <a:noFill/>
          </a:ln>
        </p:spPr>
        <p:style>
          <a:lnRef idx="0"/>
          <a:fillRef idx="0"/>
          <a:effectRef idx="0"/>
          <a:fontRef idx="minor"/>
        </p:style>
        <p:txBody>
          <a:bodyPr/>
          <a:p>
            <a:pPr algn="ctr">
              <a:lnSpc>
                <a:spcPct val="100000"/>
              </a:lnSpc>
            </a:pPr>
            <a:r>
              <a:rPr b="1" lang="en-US" sz="900" spc="-1" strike="noStrike">
                <a:solidFill>
                  <a:srgbClr val="4c4b4c"/>
                </a:solidFill>
                <a:uFill>
                  <a:solidFill>
                    <a:srgbClr val="ffffff"/>
                  </a:solidFill>
                </a:uFill>
                <a:latin typeface="Overpass"/>
                <a:ea typeface="Overpass"/>
              </a:rPr>
              <a:t>NEXT-GEN</a:t>
            </a:r>
            <a:endParaRPr b="0" lang="en-US" sz="1800" spc="-1" strike="noStrike">
              <a:solidFill>
                <a:srgbClr val="000000"/>
              </a:solidFill>
              <a:uFill>
                <a:solidFill>
                  <a:srgbClr val="ffffff"/>
                </a:solidFill>
              </a:uFill>
              <a:latin typeface="Arial"/>
            </a:endParaRPr>
          </a:p>
        </p:txBody>
      </p:sp>
      <p:sp>
        <p:nvSpPr>
          <p:cNvPr id="822" name="CustomShape 8"/>
          <p:cNvSpPr/>
          <p:nvPr/>
        </p:nvSpPr>
        <p:spPr>
          <a:xfrm>
            <a:off x="642600" y="2270160"/>
            <a:ext cx="1045080" cy="230400"/>
          </a:xfrm>
          <a:prstGeom prst="rect">
            <a:avLst/>
          </a:prstGeom>
          <a:noFill/>
          <a:ln>
            <a:noFill/>
          </a:ln>
        </p:spPr>
        <p:style>
          <a:lnRef idx="0"/>
          <a:fillRef idx="0"/>
          <a:effectRef idx="0"/>
          <a:fontRef idx="minor"/>
        </p:style>
        <p:txBody>
          <a:bodyPr/>
          <a:p>
            <a:pPr algn="ctr">
              <a:lnSpc>
                <a:spcPct val="100000"/>
              </a:lnSpc>
            </a:pPr>
            <a:r>
              <a:rPr b="1" lang="en-US" sz="900" spc="-1" strike="noStrike">
                <a:solidFill>
                  <a:srgbClr val="4c4b4c"/>
                </a:solidFill>
                <a:uFill>
                  <a:solidFill>
                    <a:srgbClr val="ffffff"/>
                  </a:solidFill>
                </a:uFill>
                <a:latin typeface="Overpass"/>
                <a:ea typeface="Overpass"/>
              </a:rPr>
              <a:t>TRADITIONAL</a:t>
            </a:r>
            <a:endParaRPr b="0" lang="en-US" sz="1800" spc="-1" strike="noStrike">
              <a:solidFill>
                <a:srgbClr val="000000"/>
              </a:solidFill>
              <a:uFill>
                <a:solidFill>
                  <a:srgbClr val="ffffff"/>
                </a:solidFill>
              </a:uFill>
              <a:latin typeface="Arial"/>
            </a:endParaRPr>
          </a:p>
        </p:txBody>
      </p:sp>
      <p:sp>
        <p:nvSpPr>
          <p:cNvPr id="823" name="CustomShape 9"/>
          <p:cNvSpPr/>
          <p:nvPr/>
        </p:nvSpPr>
        <p:spPr>
          <a:xfrm>
            <a:off x="3667320" y="2084040"/>
            <a:ext cx="1228680" cy="599760"/>
          </a:xfrm>
          <a:prstGeom prst="rect">
            <a:avLst/>
          </a:prstGeom>
          <a:solidFill>
            <a:srgbClr val="f1ab00"/>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File</a:t>
            </a:r>
            <a:endParaRPr b="0" lang="en-US" sz="1800" spc="-1" strike="noStrike">
              <a:solidFill>
                <a:srgbClr val="000000"/>
              </a:solidFill>
              <a:uFill>
                <a:solidFill>
                  <a:srgbClr val="ffffff"/>
                </a:solidFill>
              </a:uFill>
              <a:latin typeface="Arial"/>
            </a:endParaRPr>
          </a:p>
        </p:txBody>
      </p:sp>
      <p:sp>
        <p:nvSpPr>
          <p:cNvPr id="824" name="CustomShape 10"/>
          <p:cNvSpPr/>
          <p:nvPr/>
        </p:nvSpPr>
        <p:spPr>
          <a:xfrm>
            <a:off x="6524280" y="2143800"/>
            <a:ext cx="1068120" cy="443160"/>
          </a:xfrm>
          <a:prstGeom prst="rect">
            <a:avLst/>
          </a:prstGeom>
          <a:solidFill>
            <a:srgbClr val="ed7a07"/>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OpenStack</a:t>
            </a:r>
            <a:endParaRPr b="0" lang="en-US" sz="1800" spc="-1" strike="noStrike">
              <a:solidFill>
                <a:srgbClr val="000000"/>
              </a:solidFill>
              <a:uFill>
                <a:solidFill>
                  <a:srgbClr val="ffffff"/>
                </a:solidFill>
              </a:uFill>
              <a:latin typeface="Arial"/>
            </a:endParaRPr>
          </a:p>
        </p:txBody>
      </p:sp>
      <p:sp>
        <p:nvSpPr>
          <p:cNvPr id="825" name="CustomShape 11"/>
          <p:cNvSpPr/>
          <p:nvPr/>
        </p:nvSpPr>
        <p:spPr>
          <a:xfrm>
            <a:off x="2557080" y="1699920"/>
            <a:ext cx="1440720" cy="509400"/>
          </a:xfrm>
          <a:prstGeom prst="rect">
            <a:avLst/>
          </a:prstGeom>
          <a:solidFill>
            <a:srgbClr val="f1ab00"/>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Virtualization</a:t>
            </a:r>
            <a:endParaRPr b="0" lang="en-US" sz="1800" spc="-1" strike="noStrike">
              <a:solidFill>
                <a:srgbClr val="000000"/>
              </a:solidFill>
              <a:uFill>
                <a:solidFill>
                  <a:srgbClr val="ffffff"/>
                </a:solidFill>
              </a:uFill>
              <a:latin typeface="Arial"/>
            </a:endParaRPr>
          </a:p>
        </p:txBody>
      </p:sp>
      <p:sp>
        <p:nvSpPr>
          <p:cNvPr id="826" name="CustomShape 12"/>
          <p:cNvSpPr/>
          <p:nvPr/>
        </p:nvSpPr>
        <p:spPr>
          <a:xfrm>
            <a:off x="4946400" y="1515240"/>
            <a:ext cx="1068120" cy="443160"/>
          </a:xfrm>
          <a:prstGeom prst="rect">
            <a:avLst/>
          </a:prstGeom>
          <a:solidFill>
            <a:srgbClr val="f1ab00"/>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Containers</a:t>
            </a:r>
            <a:endParaRPr b="0" lang="en-US" sz="1800" spc="-1" strike="noStrike">
              <a:solidFill>
                <a:srgbClr val="000000"/>
              </a:solidFill>
              <a:uFill>
                <a:solidFill>
                  <a:srgbClr val="ffffff"/>
                </a:solidFill>
              </a:uFill>
              <a:latin typeface="Arial"/>
            </a:endParaRPr>
          </a:p>
        </p:txBody>
      </p:sp>
      <p:sp>
        <p:nvSpPr>
          <p:cNvPr id="827" name="CustomShape 13"/>
          <p:cNvSpPr/>
          <p:nvPr/>
        </p:nvSpPr>
        <p:spPr>
          <a:xfrm>
            <a:off x="1723680" y="1606320"/>
            <a:ext cx="646560" cy="310320"/>
          </a:xfrm>
          <a:prstGeom prst="rect">
            <a:avLst/>
          </a:prstGeom>
          <a:solidFill>
            <a:srgbClr val="bebebe"/>
          </a:solidFill>
          <a:ln>
            <a:noFill/>
          </a:ln>
        </p:spPr>
        <p:style>
          <a:lnRef idx="0"/>
          <a:fillRef idx="0"/>
          <a:effectRef idx="0"/>
          <a:fontRef idx="minor"/>
        </p:style>
        <p:txBody>
          <a:bodyPr anchor="ctr"/>
          <a:p>
            <a:pPr algn="ctr">
              <a:lnSpc>
                <a:spcPct val="100000"/>
              </a:lnSpc>
            </a:pPr>
            <a:r>
              <a:rPr b="0" lang="en-US" sz="1050" spc="-1" strike="noStrike">
                <a:solidFill>
                  <a:srgbClr val="e2e1e4"/>
                </a:solidFill>
                <a:uFill>
                  <a:solidFill>
                    <a:srgbClr val="ffffff"/>
                  </a:solidFill>
                </a:uFill>
                <a:latin typeface="Overpass"/>
                <a:ea typeface="Overpass"/>
              </a:rPr>
              <a:t>HPC</a:t>
            </a:r>
            <a:endParaRPr b="0" lang="en-US" sz="1800" spc="-1" strike="noStrike">
              <a:solidFill>
                <a:srgbClr val="000000"/>
              </a:solidFill>
              <a:uFill>
                <a:solidFill>
                  <a:srgbClr val="ffffff"/>
                </a:solidFill>
              </a:uFill>
              <a:latin typeface="Arial"/>
            </a:endParaRPr>
          </a:p>
        </p:txBody>
      </p:sp>
      <p:sp>
        <p:nvSpPr>
          <p:cNvPr id="828" name="CustomShape 14"/>
          <p:cNvSpPr/>
          <p:nvPr/>
        </p:nvSpPr>
        <p:spPr>
          <a:xfrm>
            <a:off x="3555000" y="1221840"/>
            <a:ext cx="942120" cy="349920"/>
          </a:xfrm>
          <a:prstGeom prst="rect">
            <a:avLst/>
          </a:prstGeom>
          <a:solidFill>
            <a:srgbClr val="f1ab00"/>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Analytics</a:t>
            </a:r>
            <a:endParaRPr b="0" lang="en-US" sz="1800" spc="-1" strike="noStrike">
              <a:solidFill>
                <a:srgbClr val="000000"/>
              </a:solidFill>
              <a:uFill>
                <a:solidFill>
                  <a:srgbClr val="ffffff"/>
                </a:solidFill>
              </a:uFill>
              <a:latin typeface="Arial"/>
            </a:endParaRPr>
          </a:p>
        </p:txBody>
      </p:sp>
      <p:sp>
        <p:nvSpPr>
          <p:cNvPr id="829" name="CustomShape 15"/>
          <p:cNvSpPr/>
          <p:nvPr/>
        </p:nvSpPr>
        <p:spPr>
          <a:xfrm>
            <a:off x="6612840" y="2842920"/>
            <a:ext cx="897120" cy="481320"/>
          </a:xfrm>
          <a:prstGeom prst="rect">
            <a:avLst/>
          </a:prstGeom>
          <a:solidFill>
            <a:srgbClr val="ed7a07"/>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Object Storage</a:t>
            </a:r>
            <a:endParaRPr b="0" lang="en-US" sz="1800" spc="-1" strike="noStrike">
              <a:solidFill>
                <a:srgbClr val="000000"/>
              </a:solidFill>
              <a:uFill>
                <a:solidFill>
                  <a:srgbClr val="ffffff"/>
                </a:solidFill>
              </a:uFill>
              <a:latin typeface="Arial"/>
            </a:endParaRPr>
          </a:p>
        </p:txBody>
      </p:sp>
      <p:sp>
        <p:nvSpPr>
          <p:cNvPr id="830" name="CustomShape 16"/>
          <p:cNvSpPr/>
          <p:nvPr/>
        </p:nvSpPr>
        <p:spPr>
          <a:xfrm>
            <a:off x="4735080" y="2413800"/>
            <a:ext cx="1068120" cy="443160"/>
          </a:xfrm>
          <a:prstGeom prst="rect">
            <a:avLst/>
          </a:prstGeom>
          <a:gradFill>
            <a:gsLst>
              <a:gs pos="0">
                <a:srgbClr val="ed7a07"/>
              </a:gs>
              <a:gs pos="35000">
                <a:srgbClr val="ed7a07"/>
              </a:gs>
              <a:gs pos="100000">
                <a:srgbClr val="f1ab00"/>
              </a:gs>
            </a:gsLst>
            <a:lin ang="0"/>
          </a:gra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Web Apps</a:t>
            </a:r>
            <a:endParaRPr b="0" lang="en-US" sz="1800" spc="-1" strike="noStrike">
              <a:solidFill>
                <a:srgbClr val="000000"/>
              </a:solidFill>
              <a:uFill>
                <a:solidFill>
                  <a:srgbClr val="ffffff"/>
                </a:solidFill>
              </a:uFill>
              <a:latin typeface="Arial"/>
            </a:endParaRPr>
          </a:p>
        </p:txBody>
      </p:sp>
      <p:sp>
        <p:nvSpPr>
          <p:cNvPr id="831" name="CustomShape 17"/>
          <p:cNvSpPr/>
          <p:nvPr/>
        </p:nvSpPr>
        <p:spPr>
          <a:xfrm>
            <a:off x="6176880" y="1531080"/>
            <a:ext cx="762840" cy="316440"/>
          </a:xfrm>
          <a:prstGeom prst="rect">
            <a:avLst/>
          </a:prstGeom>
          <a:gradFill>
            <a:gsLst>
              <a:gs pos="0">
                <a:srgbClr val="ed7a07"/>
              </a:gs>
              <a:gs pos="35000">
                <a:srgbClr val="ed7a07"/>
              </a:gs>
              <a:gs pos="100000">
                <a:srgbClr val="f1ab00"/>
              </a:gs>
            </a:gsLst>
            <a:lin ang="0"/>
          </a:gra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DevOps</a:t>
            </a:r>
            <a:endParaRPr b="0" lang="en-US" sz="1800" spc="-1" strike="noStrike">
              <a:solidFill>
                <a:srgbClr val="000000"/>
              </a:solidFill>
              <a:uFill>
                <a:solidFill>
                  <a:srgbClr val="ffffff"/>
                </a:solidFill>
              </a:uFill>
              <a:latin typeface="Arial"/>
            </a:endParaRPr>
          </a:p>
        </p:txBody>
      </p:sp>
      <p:sp>
        <p:nvSpPr>
          <p:cNvPr id="832" name="CustomShape 18"/>
          <p:cNvSpPr/>
          <p:nvPr/>
        </p:nvSpPr>
        <p:spPr>
          <a:xfrm>
            <a:off x="7031880" y="1328400"/>
            <a:ext cx="762840" cy="316440"/>
          </a:xfrm>
          <a:prstGeom prst="rect">
            <a:avLst/>
          </a:prstGeom>
          <a:solidFill>
            <a:srgbClr val="ed7a07"/>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NoSQL</a:t>
            </a:r>
            <a:endParaRPr b="0" lang="en-US" sz="1800" spc="-1" strike="noStrike">
              <a:solidFill>
                <a:srgbClr val="000000"/>
              </a:solidFill>
              <a:uFill>
                <a:solidFill>
                  <a:srgbClr val="ffffff"/>
                </a:solidFill>
              </a:uFill>
              <a:latin typeface="Arial"/>
            </a:endParaRPr>
          </a:p>
        </p:txBody>
      </p:sp>
      <p:sp>
        <p:nvSpPr>
          <p:cNvPr id="833" name="CustomShape 19"/>
          <p:cNvSpPr/>
          <p:nvPr/>
        </p:nvSpPr>
        <p:spPr>
          <a:xfrm>
            <a:off x="5632920" y="2046240"/>
            <a:ext cx="762840" cy="316440"/>
          </a:xfrm>
          <a:prstGeom prst="rect">
            <a:avLst/>
          </a:prstGeom>
          <a:solidFill>
            <a:srgbClr val="ed7a07"/>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Hadoop</a:t>
            </a:r>
            <a:endParaRPr b="0" lang="en-US" sz="1800" spc="-1" strike="noStrike">
              <a:solidFill>
                <a:srgbClr val="000000"/>
              </a:solidFill>
              <a:uFill>
                <a:solidFill>
                  <a:srgbClr val="ffffff"/>
                </a:solidFill>
              </a:uFill>
              <a:latin typeface="Arial"/>
            </a:endParaRPr>
          </a:p>
        </p:txBody>
      </p:sp>
      <p:sp>
        <p:nvSpPr>
          <p:cNvPr id="834" name="CustomShape 20"/>
          <p:cNvSpPr/>
          <p:nvPr/>
        </p:nvSpPr>
        <p:spPr>
          <a:xfrm>
            <a:off x="2255040" y="2553840"/>
            <a:ext cx="980280" cy="306720"/>
          </a:xfrm>
          <a:prstGeom prst="rect">
            <a:avLst/>
          </a:prstGeom>
          <a:gradFill>
            <a:gsLst>
              <a:gs pos="0">
                <a:srgbClr val="f1ab00"/>
              </a:gs>
              <a:gs pos="100000">
                <a:srgbClr val="bebebe"/>
              </a:gs>
            </a:gsLst>
            <a:lin ang="0"/>
          </a:gra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Broadcast</a:t>
            </a:r>
            <a:endParaRPr b="0" lang="en-US" sz="1800" spc="-1" strike="noStrike">
              <a:solidFill>
                <a:srgbClr val="000000"/>
              </a:solidFill>
              <a:uFill>
                <a:solidFill>
                  <a:srgbClr val="ffffff"/>
                </a:solidFill>
              </a:uFill>
              <a:latin typeface="Arial"/>
            </a:endParaRPr>
          </a:p>
        </p:txBody>
      </p:sp>
      <p:sp>
        <p:nvSpPr>
          <p:cNvPr id="835" name="CustomShape 21"/>
          <p:cNvSpPr/>
          <p:nvPr/>
        </p:nvSpPr>
        <p:spPr>
          <a:xfrm>
            <a:off x="5524560" y="2970720"/>
            <a:ext cx="887040" cy="478440"/>
          </a:xfrm>
          <a:prstGeom prst="rect">
            <a:avLst/>
          </a:prstGeom>
          <a:solidFill>
            <a:srgbClr val="ed7a07"/>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Content Delivery</a:t>
            </a:r>
            <a:endParaRPr b="0" lang="en-US" sz="1800" spc="-1" strike="noStrike">
              <a:solidFill>
                <a:srgbClr val="000000"/>
              </a:solidFill>
              <a:uFill>
                <a:solidFill>
                  <a:srgbClr val="ffffff"/>
                </a:solidFill>
              </a:uFill>
              <a:latin typeface="Arial"/>
            </a:endParaRPr>
          </a:p>
        </p:txBody>
      </p:sp>
      <p:sp>
        <p:nvSpPr>
          <p:cNvPr id="836" name="CustomShape 22"/>
          <p:cNvSpPr/>
          <p:nvPr/>
        </p:nvSpPr>
        <p:spPr>
          <a:xfrm>
            <a:off x="1817280" y="3223440"/>
            <a:ext cx="875160" cy="525960"/>
          </a:xfrm>
          <a:prstGeom prst="rect">
            <a:avLst/>
          </a:prstGeom>
          <a:gradFill>
            <a:gsLst>
              <a:gs pos="0">
                <a:srgbClr val="f1ab00"/>
              </a:gs>
              <a:gs pos="100000">
                <a:srgbClr val="bebebe"/>
              </a:gs>
            </a:gsLst>
            <a:lin ang="0"/>
          </a:gra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Medical Imaging</a:t>
            </a:r>
            <a:endParaRPr b="0" lang="en-US" sz="1800" spc="-1" strike="noStrike">
              <a:solidFill>
                <a:srgbClr val="000000"/>
              </a:solidFill>
              <a:uFill>
                <a:solidFill>
                  <a:srgbClr val="ffffff"/>
                </a:solidFill>
              </a:uFill>
              <a:latin typeface="Arial"/>
            </a:endParaRPr>
          </a:p>
        </p:txBody>
      </p:sp>
      <p:sp>
        <p:nvSpPr>
          <p:cNvPr id="837" name="CustomShape 23"/>
          <p:cNvSpPr/>
          <p:nvPr/>
        </p:nvSpPr>
        <p:spPr>
          <a:xfrm>
            <a:off x="2763720" y="2963160"/>
            <a:ext cx="762840" cy="316440"/>
          </a:xfrm>
          <a:prstGeom prst="rect">
            <a:avLst/>
          </a:prstGeom>
          <a:gradFill>
            <a:gsLst>
              <a:gs pos="0">
                <a:srgbClr val="f1ab00"/>
              </a:gs>
              <a:gs pos="100000">
                <a:srgbClr val="bebebe"/>
              </a:gs>
            </a:gsLst>
            <a:lin ang="0"/>
          </a:gra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CCTV</a:t>
            </a:r>
            <a:endParaRPr b="0" lang="en-US" sz="1800" spc="-1" strike="noStrike">
              <a:solidFill>
                <a:srgbClr val="000000"/>
              </a:solidFill>
              <a:uFill>
                <a:solidFill>
                  <a:srgbClr val="ffffff"/>
                </a:solidFill>
              </a:uFill>
              <a:latin typeface="Arial"/>
            </a:endParaRPr>
          </a:p>
        </p:txBody>
      </p:sp>
      <p:sp>
        <p:nvSpPr>
          <p:cNvPr id="838" name="CustomShape 24"/>
          <p:cNvSpPr/>
          <p:nvPr/>
        </p:nvSpPr>
        <p:spPr>
          <a:xfrm>
            <a:off x="4574160" y="3180960"/>
            <a:ext cx="762840" cy="316440"/>
          </a:xfrm>
          <a:prstGeom prst="rect">
            <a:avLst/>
          </a:prstGeom>
          <a:gradFill>
            <a:gsLst>
              <a:gs pos="0">
                <a:srgbClr val="ed7a07"/>
              </a:gs>
              <a:gs pos="35000">
                <a:srgbClr val="ed7a07"/>
              </a:gs>
              <a:gs pos="100000">
                <a:srgbClr val="f1ab00"/>
              </a:gs>
            </a:gsLst>
            <a:lin ang="0"/>
          </a:gra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Archive</a:t>
            </a:r>
            <a:endParaRPr b="0" lang="en-US" sz="1800" spc="-1" strike="noStrike">
              <a:solidFill>
                <a:srgbClr val="000000"/>
              </a:solidFill>
              <a:uFill>
                <a:solidFill>
                  <a:srgbClr val="ffffff"/>
                </a:solidFill>
              </a:uFill>
              <a:latin typeface="Arial"/>
            </a:endParaRPr>
          </a:p>
        </p:txBody>
      </p:sp>
      <p:sp>
        <p:nvSpPr>
          <p:cNvPr id="839" name="CustomShape 25"/>
          <p:cNvSpPr/>
          <p:nvPr/>
        </p:nvSpPr>
        <p:spPr>
          <a:xfrm>
            <a:off x="3555000" y="3392640"/>
            <a:ext cx="762840" cy="316440"/>
          </a:xfrm>
          <a:prstGeom prst="rect">
            <a:avLst/>
          </a:prstGeom>
          <a:solidFill>
            <a:srgbClr val="f1ab00"/>
          </a:solidFill>
          <a:ln>
            <a:noFill/>
          </a:ln>
        </p:spPr>
        <p:style>
          <a:lnRef idx="0"/>
          <a:fillRef idx="0"/>
          <a:effectRef idx="0"/>
          <a:fontRef idx="minor"/>
        </p:style>
        <p:txBody>
          <a:bodyPr anchor="ctr"/>
          <a:p>
            <a:pPr algn="ctr">
              <a:lnSpc>
                <a:spcPct val="100000"/>
              </a:lnSpc>
            </a:pPr>
            <a:r>
              <a:rPr b="0" lang="en-US" sz="1050" spc="-1" strike="noStrike">
                <a:solidFill>
                  <a:srgbClr val="ffffff"/>
                </a:solidFill>
                <a:uFill>
                  <a:solidFill>
                    <a:srgbClr val="ffffff"/>
                  </a:solidFill>
                </a:uFill>
                <a:latin typeface="Overpass"/>
                <a:ea typeface="Overpass"/>
              </a:rPr>
              <a:t>Backup</a:t>
            </a:r>
            <a:endParaRPr b="0" lang="en-US" sz="1800" spc="-1" strike="noStrike">
              <a:solidFill>
                <a:srgbClr val="000000"/>
              </a:solidFill>
              <a:uFill>
                <a:solidFill>
                  <a:srgbClr val="ffffff"/>
                </a:solidFill>
              </a:uFill>
              <a:latin typeface="Arial"/>
            </a:endParaRPr>
          </a:p>
        </p:txBody>
      </p:sp>
      <p:sp>
        <p:nvSpPr>
          <p:cNvPr id="840" name="CustomShape 26"/>
          <p:cNvSpPr/>
          <p:nvPr/>
        </p:nvSpPr>
        <p:spPr>
          <a:xfrm>
            <a:off x="6780240" y="3655440"/>
            <a:ext cx="1482480" cy="801360"/>
          </a:xfrm>
          <a:prstGeom prst="rect">
            <a:avLst/>
          </a:prstGeom>
          <a:solidFill>
            <a:srgbClr val="ffffff"/>
          </a:solidFill>
          <a:ln>
            <a:noFill/>
          </a:ln>
          <a:effectLst>
            <a:outerShdw blurRad="39999" dir="5400000" dist="23000" rotWithShape="0">
              <a:srgbClr val="000000">
                <a:alpha val="35000"/>
              </a:srgbClr>
            </a:outerShdw>
          </a:effectLst>
        </p:spPr>
        <p:style>
          <a:lnRef idx="0"/>
          <a:fillRef idx="0"/>
          <a:effectRef idx="0"/>
          <a:fontRef idx="minor"/>
        </p:style>
      </p:sp>
      <p:pic>
        <p:nvPicPr>
          <p:cNvPr id="841" name="Shape 837" descr=""/>
          <p:cNvPicPr/>
          <p:nvPr/>
        </p:nvPicPr>
        <p:blipFill>
          <a:blip r:embed="rId2"/>
          <a:stretch/>
        </p:blipFill>
        <p:spPr>
          <a:xfrm>
            <a:off x="7227000" y="4137120"/>
            <a:ext cx="731160" cy="135720"/>
          </a:xfrm>
          <a:prstGeom prst="rect">
            <a:avLst/>
          </a:prstGeom>
          <a:ln>
            <a:noFill/>
          </a:ln>
        </p:spPr>
      </p:pic>
      <p:pic>
        <p:nvPicPr>
          <p:cNvPr id="842" name="Shape 838" descr=""/>
          <p:cNvPicPr/>
          <p:nvPr/>
        </p:nvPicPr>
        <p:blipFill>
          <a:blip r:embed="rId3"/>
          <a:stretch/>
        </p:blipFill>
        <p:spPr>
          <a:xfrm>
            <a:off x="7230600" y="3836160"/>
            <a:ext cx="910080" cy="135000"/>
          </a:xfrm>
          <a:prstGeom prst="rect">
            <a:avLst/>
          </a:prstGeom>
          <a:ln>
            <a:noFill/>
          </a:ln>
        </p:spPr>
      </p:pic>
      <p:sp>
        <p:nvSpPr>
          <p:cNvPr id="843" name="CustomShape 27"/>
          <p:cNvSpPr/>
          <p:nvPr/>
        </p:nvSpPr>
        <p:spPr>
          <a:xfrm>
            <a:off x="6907680" y="4092120"/>
            <a:ext cx="212040" cy="226080"/>
          </a:xfrm>
          <a:prstGeom prst="flowChartProcess">
            <a:avLst/>
          </a:prstGeom>
          <a:solidFill>
            <a:srgbClr val="ed7a07"/>
          </a:solidFill>
          <a:ln>
            <a:noFill/>
          </a:ln>
        </p:spPr>
        <p:style>
          <a:lnRef idx="0"/>
          <a:fillRef idx="0"/>
          <a:effectRef idx="0"/>
          <a:fontRef idx="minor"/>
        </p:style>
      </p:sp>
      <p:sp>
        <p:nvSpPr>
          <p:cNvPr id="844" name="CustomShape 28"/>
          <p:cNvSpPr/>
          <p:nvPr/>
        </p:nvSpPr>
        <p:spPr>
          <a:xfrm>
            <a:off x="6907680" y="3790440"/>
            <a:ext cx="212040" cy="226080"/>
          </a:xfrm>
          <a:prstGeom prst="flowChartProcess">
            <a:avLst/>
          </a:prstGeom>
          <a:solidFill>
            <a:srgbClr val="f1ab00"/>
          </a:solidFill>
          <a:ln>
            <a:noFill/>
          </a:ln>
        </p:spPr>
        <p:style>
          <a:lnRef idx="0"/>
          <a:fillRef idx="0"/>
          <a:effectRef idx="0"/>
          <a:fontRef idx="minor"/>
        </p:style>
      </p:sp>
      <p:sp>
        <p:nvSpPr>
          <p:cNvPr id="845" name="CustomShape 29"/>
          <p:cNvSpPr/>
          <p:nvPr/>
        </p:nvSpPr>
        <p:spPr>
          <a:xfrm>
            <a:off x="1226160" y="2781720"/>
            <a:ext cx="712440" cy="310320"/>
          </a:xfrm>
          <a:prstGeom prst="rect">
            <a:avLst/>
          </a:prstGeom>
          <a:solidFill>
            <a:srgbClr val="bebebe"/>
          </a:solidFill>
          <a:ln>
            <a:noFill/>
          </a:ln>
        </p:spPr>
        <p:style>
          <a:lnRef idx="0"/>
          <a:fillRef idx="0"/>
          <a:effectRef idx="0"/>
          <a:fontRef idx="minor"/>
        </p:style>
        <p:txBody>
          <a:bodyPr anchor="ctr"/>
          <a:p>
            <a:pPr algn="ctr">
              <a:lnSpc>
                <a:spcPct val="100000"/>
              </a:lnSpc>
            </a:pPr>
            <a:r>
              <a:rPr b="0" lang="en-US" sz="1050" spc="-1" strike="noStrike">
                <a:solidFill>
                  <a:srgbClr val="e2e1e4"/>
                </a:solidFill>
                <a:uFill>
                  <a:solidFill>
                    <a:srgbClr val="ffffff"/>
                  </a:solidFill>
                </a:uFill>
                <a:latin typeface="Overpass"/>
                <a:ea typeface="Overpass"/>
              </a:rPr>
              <a:t>RDBMS</a:t>
            </a:r>
            <a:endParaRPr b="0" lang="en-US" sz="1800" spc="-1" strike="noStrike">
              <a:solidFill>
                <a:srgbClr val="000000"/>
              </a:solidFill>
              <a:uFill>
                <a:solidFill>
                  <a:srgbClr val="ffffff"/>
                </a:solidFill>
              </a:uFill>
              <a:latin typeface="Arial"/>
            </a:endParaRPr>
          </a:p>
        </p:txBody>
      </p:sp>
    </p:spTree>
  </p:cSld>
  <p:timing>
    <p:tnLst>
      <p:par>
        <p:cTn id="25" dur="indefinite" restart="never" nodeType="tmRoot">
          <p:childTnLst>
            <p:seq>
              <p:cTn id="26"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846" name="CustomShape 1"/>
          <p:cNvSpPr/>
          <p:nvPr/>
        </p:nvSpPr>
        <p:spPr>
          <a:xfrm>
            <a:off x="311760" y="393120"/>
            <a:ext cx="8520120" cy="572400"/>
          </a:xfrm>
          <a:prstGeom prst="rect">
            <a:avLst/>
          </a:prstGeom>
          <a:noFill/>
          <a:ln>
            <a:noFill/>
          </a:ln>
        </p:spPr>
        <p:style>
          <a:lnRef idx="0"/>
          <a:fillRef idx="0"/>
          <a:effectRef idx="0"/>
          <a:fontRef idx="minor"/>
        </p:style>
        <p:txBody>
          <a:bodyPr tIns="91440" bIns="91440"/>
          <a:p>
            <a:pPr algn="ctr">
              <a:lnSpc>
                <a:spcPct val="100000"/>
              </a:lnSpc>
            </a:pPr>
            <a:r>
              <a:rPr b="0" lang="en-US" sz="2600" spc="-1" strike="noStrike">
                <a:solidFill>
                  <a:srgbClr val="595959"/>
                </a:solidFill>
                <a:uFill>
                  <a:solidFill>
                    <a:srgbClr val="ffffff"/>
                  </a:solidFill>
                </a:uFill>
                <a:latin typeface="Overpass"/>
                <a:ea typeface="Overpass"/>
              </a:rPr>
              <a:t>RED HAT GLUSTER STORAGE</a:t>
            </a:r>
            <a:endParaRPr b="0" lang="en-US" sz="1800" spc="-1" strike="noStrike">
              <a:solidFill>
                <a:srgbClr val="000000"/>
              </a:solidFill>
              <a:uFill>
                <a:solidFill>
                  <a:srgbClr val="ffffff"/>
                </a:solidFill>
              </a:uFill>
              <a:latin typeface="Arial"/>
            </a:endParaRPr>
          </a:p>
        </p:txBody>
      </p:sp>
      <p:sp>
        <p:nvSpPr>
          <p:cNvPr id="847" name="CustomShape 2"/>
          <p:cNvSpPr/>
          <p:nvPr/>
        </p:nvSpPr>
        <p:spPr>
          <a:xfrm>
            <a:off x="1609200" y="913320"/>
            <a:ext cx="5924880" cy="843480"/>
          </a:xfrm>
          <a:prstGeom prst="rect">
            <a:avLst/>
          </a:prstGeom>
          <a:noFill/>
          <a:ln>
            <a:noFill/>
          </a:ln>
        </p:spPr>
        <p:style>
          <a:lnRef idx="0"/>
          <a:fillRef idx="0"/>
          <a:effectRef idx="0"/>
          <a:fontRef idx="minor"/>
        </p:style>
        <p:txBody>
          <a:bodyPr tIns="91440" bIns="91440"/>
          <a:p>
            <a:pPr algn="ctr">
              <a:lnSpc>
                <a:spcPct val="115000"/>
              </a:lnSpc>
            </a:pPr>
            <a:r>
              <a:rPr b="0" lang="en-US" sz="1800" spc="-1" strike="noStrike">
                <a:solidFill>
                  <a:srgbClr val="595959"/>
                </a:solidFill>
                <a:uFill>
                  <a:solidFill>
                    <a:srgbClr val="ffffff"/>
                  </a:solidFill>
                </a:uFill>
                <a:latin typeface="Overpass"/>
                <a:ea typeface="Overpass"/>
              </a:rPr>
              <a:t>Open source, software-defined storage for unstructured file data at petabyte scale</a:t>
            </a:r>
            <a:endParaRPr b="0" lang="en-US" sz="1800" spc="-1" strike="noStrike">
              <a:solidFill>
                <a:srgbClr val="000000"/>
              </a:solidFill>
              <a:uFill>
                <a:solidFill>
                  <a:srgbClr val="ffffff"/>
                </a:solidFill>
              </a:uFill>
              <a:latin typeface="Arial"/>
            </a:endParaRPr>
          </a:p>
        </p:txBody>
      </p:sp>
      <p:pic>
        <p:nvPicPr>
          <p:cNvPr id="848" name="Shape 848" descr=""/>
          <p:cNvPicPr/>
          <p:nvPr/>
        </p:nvPicPr>
        <p:blipFill>
          <a:blip r:embed="rId2"/>
          <a:stretch/>
        </p:blipFill>
        <p:spPr>
          <a:xfrm>
            <a:off x="303480" y="2336760"/>
            <a:ext cx="1866600" cy="2054520"/>
          </a:xfrm>
          <a:prstGeom prst="rect">
            <a:avLst/>
          </a:prstGeom>
          <a:ln>
            <a:noFill/>
          </a:ln>
        </p:spPr>
      </p:pic>
      <p:pic>
        <p:nvPicPr>
          <p:cNvPr id="849" name="Shape 849" descr=""/>
          <p:cNvPicPr/>
          <p:nvPr/>
        </p:nvPicPr>
        <p:blipFill>
          <a:blip r:embed="rId3"/>
          <a:stretch/>
        </p:blipFill>
        <p:spPr>
          <a:xfrm>
            <a:off x="703440" y="1807200"/>
            <a:ext cx="1066320" cy="1066320"/>
          </a:xfrm>
          <a:prstGeom prst="rect">
            <a:avLst/>
          </a:prstGeom>
          <a:ln>
            <a:noFill/>
          </a:ln>
        </p:spPr>
      </p:pic>
      <p:pic>
        <p:nvPicPr>
          <p:cNvPr id="850" name="Shape 850" descr=""/>
          <p:cNvPicPr/>
          <p:nvPr/>
        </p:nvPicPr>
        <p:blipFill>
          <a:blip r:embed="rId4"/>
          <a:stretch/>
        </p:blipFill>
        <p:spPr>
          <a:xfrm>
            <a:off x="1971000" y="2336760"/>
            <a:ext cx="1866600" cy="2054520"/>
          </a:xfrm>
          <a:prstGeom prst="rect">
            <a:avLst/>
          </a:prstGeom>
          <a:ln>
            <a:noFill/>
          </a:ln>
        </p:spPr>
      </p:pic>
      <p:pic>
        <p:nvPicPr>
          <p:cNvPr id="851" name="Shape 851" descr=""/>
          <p:cNvPicPr/>
          <p:nvPr/>
        </p:nvPicPr>
        <p:blipFill>
          <a:blip r:embed="rId5"/>
          <a:stretch/>
        </p:blipFill>
        <p:spPr>
          <a:xfrm>
            <a:off x="2370960" y="1807200"/>
            <a:ext cx="1066320" cy="1066320"/>
          </a:xfrm>
          <a:prstGeom prst="rect">
            <a:avLst/>
          </a:prstGeom>
          <a:ln>
            <a:noFill/>
          </a:ln>
        </p:spPr>
      </p:pic>
      <p:pic>
        <p:nvPicPr>
          <p:cNvPr id="852" name="Shape 852" descr=""/>
          <p:cNvPicPr/>
          <p:nvPr/>
        </p:nvPicPr>
        <p:blipFill>
          <a:blip r:embed="rId6"/>
          <a:stretch/>
        </p:blipFill>
        <p:spPr>
          <a:xfrm>
            <a:off x="3641400" y="2336760"/>
            <a:ext cx="1866600" cy="2054520"/>
          </a:xfrm>
          <a:prstGeom prst="rect">
            <a:avLst/>
          </a:prstGeom>
          <a:ln>
            <a:noFill/>
          </a:ln>
        </p:spPr>
      </p:pic>
      <p:pic>
        <p:nvPicPr>
          <p:cNvPr id="853" name="Shape 853" descr=""/>
          <p:cNvPicPr/>
          <p:nvPr/>
        </p:nvPicPr>
        <p:blipFill>
          <a:blip r:embed="rId7"/>
          <a:stretch/>
        </p:blipFill>
        <p:spPr>
          <a:xfrm>
            <a:off x="4041360" y="1807200"/>
            <a:ext cx="1066320" cy="1066320"/>
          </a:xfrm>
          <a:prstGeom prst="rect">
            <a:avLst/>
          </a:prstGeom>
          <a:ln>
            <a:noFill/>
          </a:ln>
        </p:spPr>
      </p:pic>
      <p:pic>
        <p:nvPicPr>
          <p:cNvPr id="854" name="Shape 854" descr=""/>
          <p:cNvPicPr/>
          <p:nvPr/>
        </p:nvPicPr>
        <p:blipFill>
          <a:blip r:embed="rId8"/>
          <a:stretch/>
        </p:blipFill>
        <p:spPr>
          <a:xfrm>
            <a:off x="5306040" y="2336760"/>
            <a:ext cx="1866600" cy="2054520"/>
          </a:xfrm>
          <a:prstGeom prst="rect">
            <a:avLst/>
          </a:prstGeom>
          <a:ln>
            <a:noFill/>
          </a:ln>
        </p:spPr>
      </p:pic>
      <p:pic>
        <p:nvPicPr>
          <p:cNvPr id="855" name="Shape 855" descr=""/>
          <p:cNvPicPr/>
          <p:nvPr/>
        </p:nvPicPr>
        <p:blipFill>
          <a:blip r:embed="rId9"/>
          <a:stretch/>
        </p:blipFill>
        <p:spPr>
          <a:xfrm>
            <a:off x="5706000" y="1807200"/>
            <a:ext cx="1066320" cy="1066320"/>
          </a:xfrm>
          <a:prstGeom prst="rect">
            <a:avLst/>
          </a:prstGeom>
          <a:ln>
            <a:noFill/>
          </a:ln>
        </p:spPr>
      </p:pic>
      <p:pic>
        <p:nvPicPr>
          <p:cNvPr id="856" name="Shape 856" descr=""/>
          <p:cNvPicPr/>
          <p:nvPr/>
        </p:nvPicPr>
        <p:blipFill>
          <a:blip r:embed="rId10"/>
          <a:stretch/>
        </p:blipFill>
        <p:spPr>
          <a:xfrm>
            <a:off x="6970680" y="2336760"/>
            <a:ext cx="1866600" cy="2054520"/>
          </a:xfrm>
          <a:prstGeom prst="rect">
            <a:avLst/>
          </a:prstGeom>
          <a:ln>
            <a:noFill/>
          </a:ln>
        </p:spPr>
      </p:pic>
      <p:pic>
        <p:nvPicPr>
          <p:cNvPr id="857" name="Shape 857" descr=""/>
          <p:cNvPicPr/>
          <p:nvPr/>
        </p:nvPicPr>
        <p:blipFill>
          <a:blip r:embed="rId11"/>
          <a:stretch/>
        </p:blipFill>
        <p:spPr>
          <a:xfrm>
            <a:off x="7370640" y="1807200"/>
            <a:ext cx="1066320" cy="1066320"/>
          </a:xfrm>
          <a:prstGeom prst="rect">
            <a:avLst/>
          </a:prstGeom>
          <a:ln>
            <a:noFill/>
          </a:ln>
        </p:spPr>
      </p:pic>
      <p:sp>
        <p:nvSpPr>
          <p:cNvPr id="858" name="CustomShape 3"/>
          <p:cNvSpPr/>
          <p:nvPr/>
        </p:nvSpPr>
        <p:spPr>
          <a:xfrm>
            <a:off x="703440" y="3063240"/>
            <a:ext cx="1066320" cy="684720"/>
          </a:xfrm>
          <a:prstGeom prst="rect">
            <a:avLst/>
          </a:prstGeom>
          <a:noFill/>
          <a:ln>
            <a:noFill/>
          </a:ln>
        </p:spPr>
        <p:style>
          <a:lnRef idx="0"/>
          <a:fillRef idx="0"/>
          <a:effectRef idx="0"/>
          <a:fontRef idx="minor"/>
        </p:style>
        <p:txBody>
          <a:bodyPr tIns="91440" bIns="91440"/>
          <a:p>
            <a:pPr algn="ctr">
              <a:lnSpc>
                <a:spcPct val="115000"/>
              </a:lnSpc>
            </a:pPr>
            <a:r>
              <a:rPr b="0" lang="en-US" sz="1400" spc="-1" strike="noStrike">
                <a:solidFill>
                  <a:srgbClr val="2b3133"/>
                </a:solidFill>
                <a:uFill>
                  <a:solidFill>
                    <a:srgbClr val="ffffff"/>
                  </a:solidFill>
                </a:uFill>
                <a:latin typeface="Overpass"/>
                <a:ea typeface="Overpass"/>
              </a:rPr>
              <a:t>Media, video</a:t>
            </a:r>
            <a:endParaRPr b="0" lang="en-US" sz="1800" spc="-1" strike="noStrike">
              <a:solidFill>
                <a:srgbClr val="000000"/>
              </a:solidFill>
              <a:uFill>
                <a:solidFill>
                  <a:srgbClr val="ffffff"/>
                </a:solidFill>
              </a:uFill>
              <a:latin typeface="Arial"/>
            </a:endParaRPr>
          </a:p>
        </p:txBody>
      </p:sp>
      <p:pic>
        <p:nvPicPr>
          <p:cNvPr id="859" name="Shape 859" descr=""/>
          <p:cNvPicPr/>
          <p:nvPr/>
        </p:nvPicPr>
        <p:blipFill>
          <a:blip r:embed="rId12"/>
          <a:stretch/>
        </p:blipFill>
        <p:spPr>
          <a:xfrm>
            <a:off x="936720" y="2139840"/>
            <a:ext cx="599760" cy="401400"/>
          </a:xfrm>
          <a:prstGeom prst="rect">
            <a:avLst/>
          </a:prstGeom>
          <a:ln>
            <a:noFill/>
          </a:ln>
        </p:spPr>
      </p:pic>
      <p:pic>
        <p:nvPicPr>
          <p:cNvPr id="860" name="Shape 860" descr=""/>
          <p:cNvPicPr/>
          <p:nvPr/>
        </p:nvPicPr>
        <p:blipFill>
          <a:blip r:embed="rId13"/>
          <a:stretch/>
        </p:blipFill>
        <p:spPr>
          <a:xfrm>
            <a:off x="2599560" y="2012040"/>
            <a:ext cx="609120" cy="657000"/>
          </a:xfrm>
          <a:prstGeom prst="rect">
            <a:avLst/>
          </a:prstGeom>
          <a:ln>
            <a:noFill/>
          </a:ln>
        </p:spPr>
      </p:pic>
      <p:pic>
        <p:nvPicPr>
          <p:cNvPr id="861" name="Shape 861" descr=""/>
          <p:cNvPicPr/>
          <p:nvPr/>
        </p:nvPicPr>
        <p:blipFill>
          <a:blip r:embed="rId14"/>
          <a:stretch/>
        </p:blipFill>
        <p:spPr>
          <a:xfrm>
            <a:off x="4265280" y="2048760"/>
            <a:ext cx="618840" cy="583560"/>
          </a:xfrm>
          <a:prstGeom prst="rect">
            <a:avLst/>
          </a:prstGeom>
          <a:ln>
            <a:noFill/>
          </a:ln>
        </p:spPr>
      </p:pic>
      <p:pic>
        <p:nvPicPr>
          <p:cNvPr id="862" name="Shape 862" descr=""/>
          <p:cNvPicPr/>
          <p:nvPr/>
        </p:nvPicPr>
        <p:blipFill>
          <a:blip r:embed="rId15"/>
          <a:stretch/>
        </p:blipFill>
        <p:spPr>
          <a:xfrm>
            <a:off x="5929920" y="2137680"/>
            <a:ext cx="618840" cy="405360"/>
          </a:xfrm>
          <a:prstGeom prst="rect">
            <a:avLst/>
          </a:prstGeom>
          <a:ln>
            <a:noFill/>
          </a:ln>
        </p:spPr>
      </p:pic>
      <p:pic>
        <p:nvPicPr>
          <p:cNvPr id="863" name="Shape 863" descr=""/>
          <p:cNvPicPr/>
          <p:nvPr/>
        </p:nvPicPr>
        <p:blipFill>
          <a:blip r:embed="rId16"/>
          <a:stretch/>
        </p:blipFill>
        <p:spPr>
          <a:xfrm>
            <a:off x="7699320" y="2062440"/>
            <a:ext cx="409320" cy="556200"/>
          </a:xfrm>
          <a:prstGeom prst="rect">
            <a:avLst/>
          </a:prstGeom>
          <a:ln>
            <a:noFill/>
          </a:ln>
        </p:spPr>
      </p:pic>
      <p:sp>
        <p:nvSpPr>
          <p:cNvPr id="864" name="CustomShape 4"/>
          <p:cNvSpPr/>
          <p:nvPr/>
        </p:nvSpPr>
        <p:spPr>
          <a:xfrm>
            <a:off x="2370960" y="3063240"/>
            <a:ext cx="1066320" cy="684720"/>
          </a:xfrm>
          <a:prstGeom prst="rect">
            <a:avLst/>
          </a:prstGeom>
          <a:noFill/>
          <a:ln>
            <a:noFill/>
          </a:ln>
        </p:spPr>
        <p:style>
          <a:lnRef idx="0"/>
          <a:fillRef idx="0"/>
          <a:effectRef idx="0"/>
          <a:fontRef idx="minor"/>
        </p:style>
        <p:txBody>
          <a:bodyPr tIns="91440" bIns="91440"/>
          <a:p>
            <a:pPr algn="ctr">
              <a:lnSpc>
                <a:spcPct val="115000"/>
              </a:lnSpc>
            </a:pPr>
            <a:r>
              <a:rPr b="0" lang="en-US" sz="1400" spc="-1" strike="noStrike">
                <a:solidFill>
                  <a:srgbClr val="2b3133"/>
                </a:solidFill>
                <a:uFill>
                  <a:solidFill>
                    <a:srgbClr val="ffffff"/>
                  </a:solidFill>
                </a:uFill>
                <a:latin typeface="Overpass"/>
                <a:ea typeface="Overpass"/>
              </a:rPr>
              <a:t>Machine, Log Data</a:t>
            </a:r>
            <a:endParaRPr b="0" lang="en-US" sz="1800" spc="-1" strike="noStrike">
              <a:solidFill>
                <a:srgbClr val="000000"/>
              </a:solidFill>
              <a:uFill>
                <a:solidFill>
                  <a:srgbClr val="ffffff"/>
                </a:solidFill>
              </a:uFill>
              <a:latin typeface="Arial"/>
            </a:endParaRPr>
          </a:p>
        </p:txBody>
      </p:sp>
      <p:sp>
        <p:nvSpPr>
          <p:cNvPr id="865" name="CustomShape 5"/>
          <p:cNvSpPr/>
          <p:nvPr/>
        </p:nvSpPr>
        <p:spPr>
          <a:xfrm>
            <a:off x="3986280" y="3063240"/>
            <a:ext cx="1121760" cy="684720"/>
          </a:xfrm>
          <a:prstGeom prst="rect">
            <a:avLst/>
          </a:prstGeom>
          <a:noFill/>
          <a:ln>
            <a:noFill/>
          </a:ln>
        </p:spPr>
        <p:style>
          <a:lnRef idx="0"/>
          <a:fillRef idx="0"/>
          <a:effectRef idx="0"/>
          <a:fontRef idx="minor"/>
        </p:style>
        <p:txBody>
          <a:bodyPr tIns="91440" bIns="91440"/>
          <a:p>
            <a:pPr algn="ctr">
              <a:lnSpc>
                <a:spcPct val="115000"/>
              </a:lnSpc>
            </a:pPr>
            <a:r>
              <a:rPr b="0" lang="en-US" sz="1400" spc="-1" strike="noStrike">
                <a:solidFill>
                  <a:srgbClr val="2b3133"/>
                </a:solidFill>
                <a:uFill>
                  <a:solidFill>
                    <a:srgbClr val="ffffff"/>
                  </a:solidFill>
                </a:uFill>
                <a:latin typeface="Overpass"/>
                <a:ea typeface="Overpass"/>
              </a:rPr>
              <a:t>GeoSpatial</a:t>
            </a:r>
            <a:endParaRPr b="0" lang="en-US" sz="1800" spc="-1" strike="noStrike">
              <a:solidFill>
                <a:srgbClr val="000000"/>
              </a:solidFill>
              <a:uFill>
                <a:solidFill>
                  <a:srgbClr val="ffffff"/>
                </a:solidFill>
              </a:uFill>
              <a:latin typeface="Arial"/>
            </a:endParaRPr>
          </a:p>
        </p:txBody>
      </p:sp>
      <p:sp>
        <p:nvSpPr>
          <p:cNvPr id="866" name="CustomShape 6"/>
          <p:cNvSpPr/>
          <p:nvPr/>
        </p:nvSpPr>
        <p:spPr>
          <a:xfrm>
            <a:off x="5678280" y="3063240"/>
            <a:ext cx="1121760" cy="684720"/>
          </a:xfrm>
          <a:prstGeom prst="rect">
            <a:avLst/>
          </a:prstGeom>
          <a:noFill/>
          <a:ln>
            <a:noFill/>
          </a:ln>
        </p:spPr>
        <p:style>
          <a:lnRef idx="0"/>
          <a:fillRef idx="0"/>
          <a:effectRef idx="0"/>
          <a:fontRef idx="minor"/>
        </p:style>
        <p:txBody>
          <a:bodyPr tIns="91440" bIns="91440"/>
          <a:p>
            <a:pPr algn="ctr">
              <a:lnSpc>
                <a:spcPct val="115000"/>
              </a:lnSpc>
            </a:pPr>
            <a:r>
              <a:rPr b="0" lang="en-US" sz="1400" spc="-1" strike="noStrike">
                <a:solidFill>
                  <a:srgbClr val="2b3133"/>
                </a:solidFill>
                <a:uFill>
                  <a:solidFill>
                    <a:srgbClr val="ffffff"/>
                  </a:solidFill>
                </a:uFill>
                <a:latin typeface="Overpass"/>
                <a:ea typeface="Overpass"/>
              </a:rPr>
              <a:t>Persistent Storage</a:t>
            </a:r>
            <a:endParaRPr b="0" lang="en-US" sz="1800" spc="-1" strike="noStrike">
              <a:solidFill>
                <a:srgbClr val="000000"/>
              </a:solidFill>
              <a:uFill>
                <a:solidFill>
                  <a:srgbClr val="ffffff"/>
                </a:solidFill>
              </a:uFill>
              <a:latin typeface="Arial"/>
            </a:endParaRPr>
          </a:p>
        </p:txBody>
      </p:sp>
      <p:sp>
        <p:nvSpPr>
          <p:cNvPr id="867" name="CustomShape 7"/>
          <p:cNvSpPr/>
          <p:nvPr/>
        </p:nvSpPr>
        <p:spPr>
          <a:xfrm>
            <a:off x="7342920" y="3063240"/>
            <a:ext cx="1121760" cy="684720"/>
          </a:xfrm>
          <a:prstGeom prst="rect">
            <a:avLst/>
          </a:prstGeom>
          <a:noFill/>
          <a:ln>
            <a:noFill/>
          </a:ln>
        </p:spPr>
        <p:style>
          <a:lnRef idx="0"/>
          <a:fillRef idx="0"/>
          <a:effectRef idx="0"/>
          <a:fontRef idx="minor"/>
        </p:style>
        <p:txBody>
          <a:bodyPr tIns="91440" bIns="91440"/>
          <a:p>
            <a:pPr algn="ctr">
              <a:lnSpc>
                <a:spcPct val="115000"/>
              </a:lnSpc>
            </a:pPr>
            <a:r>
              <a:rPr b="0" lang="en-US" sz="1400" spc="-1" strike="noStrike">
                <a:solidFill>
                  <a:srgbClr val="2b3133"/>
                </a:solidFill>
                <a:uFill>
                  <a:solidFill>
                    <a:srgbClr val="ffffff"/>
                  </a:solidFill>
                </a:uFill>
                <a:latin typeface="Overpass"/>
                <a:ea typeface="Overpass"/>
              </a:rPr>
              <a:t>Documents</a:t>
            </a:r>
            <a:endParaRPr b="0" lang="en-US" sz="1800" spc="-1" strike="noStrike">
              <a:solidFill>
                <a:srgbClr val="000000"/>
              </a:solidFill>
              <a:uFill>
                <a:solidFill>
                  <a:srgbClr val="ffffff"/>
                </a:solidFill>
              </a:uFill>
              <a:latin typeface="Arial"/>
            </a:endParaRPr>
          </a:p>
        </p:txBody>
      </p:sp>
    </p:spTree>
  </p:cSld>
  <p:timing>
    <p:tnLst>
      <p:par>
        <p:cTn id="27" dur="indefinite" restart="never" nodeType="tmRoot">
          <p:childTnLst>
            <p:seq>
              <p:cTn id="28"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868"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COMPARING THROUGHPUT </a:t>
            </a:r>
            <a:endParaRPr b="0" lang="en-US" sz="1800" spc="-1" strike="noStrike">
              <a:solidFill>
                <a:srgbClr val="000000"/>
              </a:solidFill>
              <a:uFill>
                <a:solidFill>
                  <a:srgbClr val="ffffff"/>
                </a:solidFill>
              </a:uFill>
              <a:latin typeface="Arial"/>
            </a:endParaRPr>
          </a:p>
          <a:p>
            <a:pPr>
              <a:lnSpc>
                <a:spcPct val="100000"/>
              </a:lnSpc>
            </a:pPr>
            <a:r>
              <a:rPr b="1" lang="en-US" sz="2800" spc="-1" strike="noStrike">
                <a:solidFill>
                  <a:srgbClr val="595959"/>
                </a:solidFill>
                <a:uFill>
                  <a:solidFill>
                    <a:srgbClr val="ffffff"/>
                  </a:solidFill>
                </a:uFill>
                <a:latin typeface="Overpass"/>
                <a:ea typeface="Overpass"/>
              </a:rPr>
              <a:t>AND COSTS AT SCALE</a:t>
            </a:r>
            <a:endParaRPr b="0" lang="en-US" sz="1800" spc="-1" strike="noStrike">
              <a:solidFill>
                <a:srgbClr val="000000"/>
              </a:solidFill>
              <a:uFill>
                <a:solidFill>
                  <a:srgbClr val="ffffff"/>
                </a:solidFill>
              </a:uFill>
              <a:latin typeface="Arial"/>
            </a:endParaRPr>
          </a:p>
        </p:txBody>
      </p:sp>
      <p:sp>
        <p:nvSpPr>
          <p:cNvPr id="869" name="CustomShape 2"/>
          <p:cNvSpPr/>
          <p:nvPr/>
        </p:nvSpPr>
        <p:spPr>
          <a:xfrm>
            <a:off x="1905120" y="1579320"/>
            <a:ext cx="1962000" cy="399960"/>
          </a:xfrm>
          <a:prstGeom prst="rect">
            <a:avLst/>
          </a:prstGeom>
          <a:noFill/>
          <a:ln>
            <a:noFill/>
          </a:ln>
        </p:spPr>
        <p:style>
          <a:lnRef idx="0"/>
          <a:fillRef idx="0"/>
          <a:effectRef idx="0"/>
          <a:fontRef idx="minor"/>
        </p:style>
        <p:txBody>
          <a:bodyPr/>
          <a:p>
            <a:pPr algn="ctr">
              <a:lnSpc>
                <a:spcPct val="100000"/>
              </a:lnSpc>
            </a:pPr>
            <a:r>
              <a:rPr b="1" lang="en-US" sz="1000" spc="-1" strike="noStrike">
                <a:solidFill>
                  <a:srgbClr val="4c4b4c"/>
                </a:solidFill>
                <a:uFill>
                  <a:solidFill>
                    <a:srgbClr val="ffffff"/>
                  </a:solidFill>
                </a:uFill>
                <a:latin typeface="Overpass"/>
                <a:ea typeface="Overpass"/>
              </a:rPr>
              <a:t>STORAGE PERFORMANCE SCALABILITY</a:t>
            </a:r>
            <a:endParaRPr b="0" lang="en-US" sz="1800" spc="-1" strike="noStrike">
              <a:solidFill>
                <a:srgbClr val="000000"/>
              </a:solidFill>
              <a:uFill>
                <a:solidFill>
                  <a:srgbClr val="ffffff"/>
                </a:solidFill>
              </a:uFill>
              <a:latin typeface="Arial"/>
            </a:endParaRPr>
          </a:p>
        </p:txBody>
      </p:sp>
      <p:sp>
        <p:nvSpPr>
          <p:cNvPr id="870" name="CustomShape 3"/>
          <p:cNvSpPr/>
          <p:nvPr/>
        </p:nvSpPr>
        <p:spPr>
          <a:xfrm>
            <a:off x="5181480" y="1588680"/>
            <a:ext cx="1962000" cy="399960"/>
          </a:xfrm>
          <a:prstGeom prst="rect">
            <a:avLst/>
          </a:prstGeom>
          <a:noFill/>
          <a:ln>
            <a:noFill/>
          </a:ln>
        </p:spPr>
        <p:style>
          <a:lnRef idx="0"/>
          <a:fillRef idx="0"/>
          <a:effectRef idx="0"/>
          <a:fontRef idx="minor"/>
        </p:style>
        <p:txBody>
          <a:bodyPr/>
          <a:p>
            <a:pPr algn="ctr">
              <a:lnSpc>
                <a:spcPct val="100000"/>
              </a:lnSpc>
            </a:pPr>
            <a:r>
              <a:rPr b="1" lang="en-US" sz="1000" spc="-1" strike="noStrike">
                <a:solidFill>
                  <a:srgbClr val="4c4b4c"/>
                </a:solidFill>
                <a:uFill>
                  <a:solidFill>
                    <a:srgbClr val="ffffff"/>
                  </a:solidFill>
                </a:uFill>
                <a:latin typeface="Overpass"/>
                <a:ea typeface="Overpass"/>
              </a:rPr>
              <a:t>STORAGE COSTS SCALABILITY</a:t>
            </a:r>
            <a:endParaRPr b="0" lang="en-US" sz="1800" spc="-1" strike="noStrike">
              <a:solidFill>
                <a:srgbClr val="000000"/>
              </a:solidFill>
              <a:uFill>
                <a:solidFill>
                  <a:srgbClr val="ffffff"/>
                </a:solidFill>
              </a:uFill>
              <a:latin typeface="Arial"/>
            </a:endParaRPr>
          </a:p>
        </p:txBody>
      </p:sp>
      <p:sp>
        <p:nvSpPr>
          <p:cNvPr id="871" name="CustomShape 4"/>
          <p:cNvSpPr/>
          <p:nvPr/>
        </p:nvSpPr>
        <p:spPr>
          <a:xfrm flipH="1" rot="5400000">
            <a:off x="607680" y="3029760"/>
            <a:ext cx="2144520" cy="13680"/>
          </a:xfrm>
          <a:custGeom>
            <a:avLst/>
            <a:gdLst/>
            <a:ahLst/>
            <a:rect l="l" t="t" r="r" b="b"/>
            <a:pathLst>
              <a:path w="21600" h="21600">
                <a:moveTo>
                  <a:pt x="0" y="0"/>
                </a:moveTo>
                <a:lnTo>
                  <a:pt x="21600" y="21600"/>
                </a:lnTo>
              </a:path>
            </a:pathLst>
          </a:custGeom>
          <a:noFill/>
          <a:ln w="19080">
            <a:solidFill>
              <a:srgbClr val="a5a5a5"/>
            </a:solidFill>
            <a:round/>
            <a:tailEnd len="lg" type="triangle" w="lg"/>
          </a:ln>
        </p:spPr>
        <p:style>
          <a:lnRef idx="0"/>
          <a:fillRef idx="0"/>
          <a:effectRef idx="0"/>
          <a:fontRef idx="minor"/>
        </p:style>
      </p:sp>
      <p:sp>
        <p:nvSpPr>
          <p:cNvPr id="872" name="CustomShape 5"/>
          <p:cNvSpPr/>
          <p:nvPr/>
        </p:nvSpPr>
        <p:spPr>
          <a:xfrm>
            <a:off x="1688040" y="4112640"/>
            <a:ext cx="2163960" cy="10800"/>
          </a:xfrm>
          <a:custGeom>
            <a:avLst/>
            <a:gdLst/>
            <a:ahLst/>
            <a:rect l="l" t="t" r="r" b="b"/>
            <a:pathLst>
              <a:path w="21600" h="21600">
                <a:moveTo>
                  <a:pt x="0" y="0"/>
                </a:moveTo>
                <a:lnTo>
                  <a:pt x="21600" y="21600"/>
                </a:lnTo>
              </a:path>
            </a:pathLst>
          </a:custGeom>
          <a:noFill/>
          <a:ln w="19080">
            <a:solidFill>
              <a:srgbClr val="a5a5a5"/>
            </a:solidFill>
            <a:round/>
            <a:tailEnd len="lg" type="triangle" w="lg"/>
          </a:ln>
        </p:spPr>
        <p:style>
          <a:lnRef idx="0"/>
          <a:fillRef idx="0"/>
          <a:effectRef idx="0"/>
          <a:fontRef idx="minor"/>
        </p:style>
      </p:sp>
      <p:sp>
        <p:nvSpPr>
          <p:cNvPr id="873" name="CustomShape 6"/>
          <p:cNvSpPr/>
          <p:nvPr/>
        </p:nvSpPr>
        <p:spPr>
          <a:xfrm flipH="1" rot="5400000">
            <a:off x="3958560" y="3040200"/>
            <a:ext cx="2144520" cy="13680"/>
          </a:xfrm>
          <a:custGeom>
            <a:avLst/>
            <a:gdLst/>
            <a:ahLst/>
            <a:rect l="l" t="t" r="r" b="b"/>
            <a:pathLst>
              <a:path w="21600" h="21600">
                <a:moveTo>
                  <a:pt x="0" y="0"/>
                </a:moveTo>
                <a:lnTo>
                  <a:pt x="21600" y="21600"/>
                </a:lnTo>
              </a:path>
            </a:pathLst>
          </a:custGeom>
          <a:noFill/>
          <a:ln w="19080">
            <a:solidFill>
              <a:srgbClr val="a5a5a5"/>
            </a:solidFill>
            <a:round/>
            <a:tailEnd len="lg" type="triangle" w="lg"/>
          </a:ln>
        </p:spPr>
        <p:style>
          <a:lnRef idx="0"/>
          <a:fillRef idx="0"/>
          <a:effectRef idx="0"/>
          <a:fontRef idx="minor"/>
        </p:style>
      </p:sp>
      <p:sp>
        <p:nvSpPr>
          <p:cNvPr id="874" name="CustomShape 7"/>
          <p:cNvSpPr/>
          <p:nvPr/>
        </p:nvSpPr>
        <p:spPr>
          <a:xfrm>
            <a:off x="5038920" y="4123080"/>
            <a:ext cx="2163960" cy="10800"/>
          </a:xfrm>
          <a:custGeom>
            <a:avLst/>
            <a:gdLst/>
            <a:ahLst/>
            <a:rect l="l" t="t" r="r" b="b"/>
            <a:pathLst>
              <a:path w="21600" h="21600">
                <a:moveTo>
                  <a:pt x="0" y="0"/>
                </a:moveTo>
                <a:lnTo>
                  <a:pt x="21600" y="21600"/>
                </a:lnTo>
              </a:path>
            </a:pathLst>
          </a:custGeom>
          <a:noFill/>
          <a:ln w="19080">
            <a:solidFill>
              <a:srgbClr val="a5a5a5"/>
            </a:solidFill>
            <a:round/>
            <a:tailEnd len="lg" type="triangle" w="lg"/>
          </a:ln>
        </p:spPr>
        <p:style>
          <a:lnRef idx="0"/>
          <a:fillRef idx="0"/>
          <a:effectRef idx="0"/>
          <a:fontRef idx="minor"/>
        </p:style>
      </p:sp>
      <p:sp>
        <p:nvSpPr>
          <p:cNvPr id="875" name="CustomShape 8"/>
          <p:cNvSpPr/>
          <p:nvPr/>
        </p:nvSpPr>
        <p:spPr>
          <a:xfrm>
            <a:off x="1773360" y="4110840"/>
            <a:ext cx="1962000" cy="199800"/>
          </a:xfrm>
          <a:prstGeom prst="rect">
            <a:avLst/>
          </a:prstGeom>
          <a:noFill/>
          <a:ln>
            <a:noFill/>
          </a:ln>
        </p:spPr>
        <p:style>
          <a:lnRef idx="0"/>
          <a:fillRef idx="0"/>
          <a:effectRef idx="0"/>
          <a:fontRef idx="minor"/>
        </p:style>
        <p:txBody>
          <a:bodyPr/>
          <a:p>
            <a:pPr algn="ctr">
              <a:lnSpc>
                <a:spcPct val="100000"/>
              </a:lnSpc>
            </a:pPr>
            <a:r>
              <a:rPr b="1" lang="en-US" sz="700" spc="-1" strike="noStrike">
                <a:solidFill>
                  <a:srgbClr val="a5a5a5"/>
                </a:solidFill>
                <a:uFill>
                  <a:solidFill>
                    <a:srgbClr val="ffffff"/>
                  </a:solidFill>
                </a:uFill>
                <a:latin typeface="Overpass"/>
                <a:ea typeface="Overpass"/>
              </a:rPr>
              <a:t>NUMBER OF STORAGE NODES</a:t>
            </a:r>
            <a:endParaRPr b="0" lang="en-US" sz="1800" spc="-1" strike="noStrike">
              <a:solidFill>
                <a:srgbClr val="000000"/>
              </a:solidFill>
              <a:uFill>
                <a:solidFill>
                  <a:srgbClr val="ffffff"/>
                </a:solidFill>
              </a:uFill>
              <a:latin typeface="Arial"/>
            </a:endParaRPr>
          </a:p>
        </p:txBody>
      </p:sp>
      <p:sp>
        <p:nvSpPr>
          <p:cNvPr id="876" name="CustomShape 9"/>
          <p:cNvSpPr/>
          <p:nvPr/>
        </p:nvSpPr>
        <p:spPr>
          <a:xfrm>
            <a:off x="5109480" y="4136040"/>
            <a:ext cx="1962000" cy="199800"/>
          </a:xfrm>
          <a:prstGeom prst="rect">
            <a:avLst/>
          </a:prstGeom>
          <a:noFill/>
          <a:ln>
            <a:noFill/>
          </a:ln>
        </p:spPr>
        <p:style>
          <a:lnRef idx="0"/>
          <a:fillRef idx="0"/>
          <a:effectRef idx="0"/>
          <a:fontRef idx="minor"/>
        </p:style>
        <p:txBody>
          <a:bodyPr/>
          <a:p>
            <a:pPr algn="ctr">
              <a:lnSpc>
                <a:spcPct val="100000"/>
              </a:lnSpc>
            </a:pPr>
            <a:r>
              <a:rPr b="1" lang="en-US" sz="700" spc="-1" strike="noStrike">
                <a:solidFill>
                  <a:srgbClr val="a5a5a5"/>
                </a:solidFill>
                <a:uFill>
                  <a:solidFill>
                    <a:srgbClr val="ffffff"/>
                  </a:solidFill>
                </a:uFill>
                <a:latin typeface="Overpass"/>
                <a:ea typeface="Overpass"/>
              </a:rPr>
              <a:t>NUMBER OF STORAGE NODES</a:t>
            </a:r>
            <a:endParaRPr b="0" lang="en-US" sz="1800" spc="-1" strike="noStrike">
              <a:solidFill>
                <a:srgbClr val="000000"/>
              </a:solidFill>
              <a:uFill>
                <a:solidFill>
                  <a:srgbClr val="ffffff"/>
                </a:solidFill>
              </a:uFill>
              <a:latin typeface="Arial"/>
            </a:endParaRPr>
          </a:p>
        </p:txBody>
      </p:sp>
      <p:sp>
        <p:nvSpPr>
          <p:cNvPr id="877" name="CustomShape 10"/>
          <p:cNvSpPr/>
          <p:nvPr/>
        </p:nvSpPr>
        <p:spPr>
          <a:xfrm rot="16200000">
            <a:off x="3924360" y="3003840"/>
            <a:ext cx="1962000" cy="199800"/>
          </a:xfrm>
          <a:prstGeom prst="rect">
            <a:avLst/>
          </a:prstGeom>
          <a:noFill/>
          <a:ln>
            <a:noFill/>
          </a:ln>
        </p:spPr>
        <p:style>
          <a:lnRef idx="0"/>
          <a:fillRef idx="0"/>
          <a:effectRef idx="0"/>
          <a:fontRef idx="minor"/>
        </p:style>
        <p:txBody>
          <a:bodyPr/>
          <a:p>
            <a:pPr algn="ctr">
              <a:lnSpc>
                <a:spcPct val="100000"/>
              </a:lnSpc>
            </a:pPr>
            <a:r>
              <a:rPr b="1" lang="en-US" sz="700" spc="-1" strike="noStrike">
                <a:solidFill>
                  <a:srgbClr val="a5a5a5"/>
                </a:solidFill>
                <a:uFill>
                  <a:solidFill>
                    <a:srgbClr val="ffffff"/>
                  </a:solidFill>
                </a:uFill>
                <a:latin typeface="Overpass"/>
                <a:ea typeface="Overpass"/>
              </a:rPr>
              <a:t>TOTAL STORAGE COSTS ($)</a:t>
            </a:r>
            <a:endParaRPr b="0" lang="en-US" sz="1800" spc="-1" strike="noStrike">
              <a:solidFill>
                <a:srgbClr val="000000"/>
              </a:solidFill>
              <a:uFill>
                <a:solidFill>
                  <a:srgbClr val="ffffff"/>
                </a:solidFill>
              </a:uFill>
              <a:latin typeface="Arial"/>
            </a:endParaRPr>
          </a:p>
        </p:txBody>
      </p:sp>
      <p:sp>
        <p:nvSpPr>
          <p:cNvPr id="878" name="CustomShape 11"/>
          <p:cNvSpPr/>
          <p:nvPr/>
        </p:nvSpPr>
        <p:spPr>
          <a:xfrm rot="16200000">
            <a:off x="473760" y="2954880"/>
            <a:ext cx="2158920" cy="199800"/>
          </a:xfrm>
          <a:prstGeom prst="rect">
            <a:avLst/>
          </a:prstGeom>
          <a:noFill/>
          <a:ln>
            <a:noFill/>
          </a:ln>
        </p:spPr>
        <p:style>
          <a:lnRef idx="0"/>
          <a:fillRef idx="0"/>
          <a:effectRef idx="0"/>
          <a:fontRef idx="minor"/>
        </p:style>
        <p:txBody>
          <a:bodyPr/>
          <a:p>
            <a:pPr algn="ctr">
              <a:lnSpc>
                <a:spcPct val="100000"/>
              </a:lnSpc>
            </a:pPr>
            <a:r>
              <a:rPr b="1" lang="en-US" sz="700" spc="-1" strike="noStrike">
                <a:solidFill>
                  <a:srgbClr val="a5a5a5"/>
                </a:solidFill>
                <a:uFill>
                  <a:solidFill>
                    <a:srgbClr val="ffffff"/>
                  </a:solidFill>
                </a:uFill>
                <a:latin typeface="Overpass"/>
                <a:ea typeface="Overpass"/>
              </a:rPr>
              <a:t>READS/WRITES THROUGHPUT (MBPS)</a:t>
            </a:r>
            <a:endParaRPr b="0" lang="en-US" sz="1800" spc="-1" strike="noStrike">
              <a:solidFill>
                <a:srgbClr val="000000"/>
              </a:solidFill>
              <a:uFill>
                <a:solidFill>
                  <a:srgbClr val="ffffff"/>
                </a:solidFill>
              </a:uFill>
              <a:latin typeface="Arial"/>
            </a:endParaRPr>
          </a:p>
        </p:txBody>
      </p:sp>
      <p:sp>
        <p:nvSpPr>
          <p:cNvPr id="879" name="CustomShape 12"/>
          <p:cNvSpPr/>
          <p:nvPr/>
        </p:nvSpPr>
        <p:spPr>
          <a:xfrm>
            <a:off x="6150600" y="3406680"/>
            <a:ext cx="1175760" cy="461520"/>
          </a:xfrm>
          <a:prstGeom prst="rect">
            <a:avLst/>
          </a:prstGeom>
          <a:noFill/>
          <a:ln>
            <a:noFill/>
          </a:ln>
        </p:spPr>
        <p:style>
          <a:lnRef idx="0"/>
          <a:fillRef idx="0"/>
          <a:effectRef idx="0"/>
          <a:fontRef idx="minor"/>
        </p:style>
        <p:txBody>
          <a:bodyPr/>
          <a:p>
            <a:pPr algn="ctr">
              <a:lnSpc>
                <a:spcPct val="100000"/>
              </a:lnSpc>
            </a:pPr>
            <a:r>
              <a:rPr b="1" lang="en-US" sz="800" spc="-1" strike="noStrike">
                <a:solidFill>
                  <a:srgbClr val="4c4b4c"/>
                </a:solidFill>
                <a:uFill>
                  <a:solidFill>
                    <a:srgbClr val="ffffff"/>
                  </a:solidFill>
                </a:uFill>
                <a:latin typeface="Overpass"/>
                <a:ea typeface="Overpass"/>
              </a:rPr>
              <a:t>Software Defined Scale-out Storage (GlusterFS)</a:t>
            </a:r>
            <a:endParaRPr b="0" lang="en-US" sz="1800" spc="-1" strike="noStrike">
              <a:solidFill>
                <a:srgbClr val="000000"/>
              </a:solidFill>
              <a:uFill>
                <a:solidFill>
                  <a:srgbClr val="ffffff"/>
                </a:solidFill>
              </a:uFill>
              <a:latin typeface="Arial"/>
            </a:endParaRPr>
          </a:p>
        </p:txBody>
      </p:sp>
      <p:sp>
        <p:nvSpPr>
          <p:cNvPr id="880" name="CustomShape 13"/>
          <p:cNvSpPr/>
          <p:nvPr/>
        </p:nvSpPr>
        <p:spPr>
          <a:xfrm>
            <a:off x="5371200" y="2722320"/>
            <a:ext cx="1002240" cy="461520"/>
          </a:xfrm>
          <a:prstGeom prst="rect">
            <a:avLst/>
          </a:prstGeom>
          <a:noFill/>
          <a:ln>
            <a:noFill/>
          </a:ln>
        </p:spPr>
        <p:style>
          <a:lnRef idx="0"/>
          <a:fillRef idx="0"/>
          <a:effectRef idx="0"/>
          <a:fontRef idx="minor"/>
        </p:style>
        <p:txBody>
          <a:bodyPr/>
          <a:p>
            <a:pPr algn="ctr">
              <a:lnSpc>
                <a:spcPct val="100000"/>
              </a:lnSpc>
            </a:pPr>
            <a:r>
              <a:rPr b="1" lang="en-US" sz="800" spc="-1" strike="noStrike">
                <a:solidFill>
                  <a:srgbClr val="4c4b4c"/>
                </a:solidFill>
                <a:uFill>
                  <a:solidFill>
                    <a:srgbClr val="ffffff"/>
                  </a:solidFill>
                </a:uFill>
                <a:latin typeface="Overpass"/>
                <a:ea typeface="Overpass"/>
              </a:rPr>
              <a:t>Traditional Enterprise NAS Storage</a:t>
            </a:r>
            <a:endParaRPr b="0" lang="en-US" sz="1800" spc="-1" strike="noStrike">
              <a:solidFill>
                <a:srgbClr val="000000"/>
              </a:solidFill>
              <a:uFill>
                <a:solidFill>
                  <a:srgbClr val="ffffff"/>
                </a:solidFill>
              </a:uFill>
              <a:latin typeface="Arial"/>
            </a:endParaRPr>
          </a:p>
        </p:txBody>
      </p:sp>
      <p:sp>
        <p:nvSpPr>
          <p:cNvPr id="881" name="CustomShape 14"/>
          <p:cNvSpPr/>
          <p:nvPr/>
        </p:nvSpPr>
        <p:spPr>
          <a:xfrm>
            <a:off x="2786400" y="3158640"/>
            <a:ext cx="993240" cy="461520"/>
          </a:xfrm>
          <a:prstGeom prst="rect">
            <a:avLst/>
          </a:prstGeom>
          <a:noFill/>
          <a:ln>
            <a:noFill/>
          </a:ln>
        </p:spPr>
        <p:style>
          <a:lnRef idx="0"/>
          <a:fillRef idx="0"/>
          <a:effectRef idx="0"/>
          <a:fontRef idx="minor"/>
        </p:style>
        <p:txBody>
          <a:bodyPr/>
          <a:p>
            <a:pPr algn="ctr">
              <a:lnSpc>
                <a:spcPct val="100000"/>
              </a:lnSpc>
            </a:pPr>
            <a:r>
              <a:rPr b="1" lang="en-US" sz="800" spc="-1" strike="noStrike">
                <a:solidFill>
                  <a:srgbClr val="4c4b4c"/>
                </a:solidFill>
                <a:uFill>
                  <a:solidFill>
                    <a:srgbClr val="ffffff"/>
                  </a:solidFill>
                </a:uFill>
                <a:latin typeface="Overpass"/>
                <a:ea typeface="Overpass"/>
              </a:rPr>
              <a:t>Traditional Enterprise NAS Storage</a:t>
            </a:r>
            <a:endParaRPr b="0" lang="en-US" sz="1800" spc="-1" strike="noStrike">
              <a:solidFill>
                <a:srgbClr val="000000"/>
              </a:solidFill>
              <a:uFill>
                <a:solidFill>
                  <a:srgbClr val="ffffff"/>
                </a:solidFill>
              </a:uFill>
              <a:latin typeface="Arial"/>
            </a:endParaRPr>
          </a:p>
        </p:txBody>
      </p:sp>
      <p:sp>
        <p:nvSpPr>
          <p:cNvPr id="882" name="CustomShape 15"/>
          <p:cNvSpPr/>
          <p:nvPr/>
        </p:nvSpPr>
        <p:spPr>
          <a:xfrm>
            <a:off x="1827360" y="2543040"/>
            <a:ext cx="1176120" cy="461520"/>
          </a:xfrm>
          <a:prstGeom prst="rect">
            <a:avLst/>
          </a:prstGeom>
          <a:noFill/>
          <a:ln>
            <a:noFill/>
          </a:ln>
        </p:spPr>
        <p:style>
          <a:lnRef idx="0"/>
          <a:fillRef idx="0"/>
          <a:effectRef idx="0"/>
          <a:fontRef idx="minor"/>
        </p:style>
        <p:txBody>
          <a:bodyPr/>
          <a:p>
            <a:pPr algn="ctr">
              <a:lnSpc>
                <a:spcPct val="100000"/>
              </a:lnSpc>
            </a:pPr>
            <a:r>
              <a:rPr b="1" lang="en-US" sz="800" spc="-1" strike="noStrike">
                <a:solidFill>
                  <a:srgbClr val="4c4b4c"/>
                </a:solidFill>
                <a:uFill>
                  <a:solidFill>
                    <a:srgbClr val="ffffff"/>
                  </a:solidFill>
                </a:uFill>
                <a:latin typeface="Overpass"/>
                <a:ea typeface="Overpass"/>
              </a:rPr>
              <a:t>Software Defined Scale-out Storage (GlusterFS)</a:t>
            </a:r>
            <a:endParaRPr b="0" lang="en-US" sz="1800" spc="-1" strike="noStrike">
              <a:solidFill>
                <a:srgbClr val="000000"/>
              </a:solidFill>
              <a:uFill>
                <a:solidFill>
                  <a:srgbClr val="ffffff"/>
                </a:solidFill>
              </a:uFill>
              <a:latin typeface="Arial"/>
            </a:endParaRPr>
          </a:p>
        </p:txBody>
      </p:sp>
      <p:sp>
        <p:nvSpPr>
          <p:cNvPr id="883" name="CustomShape 16"/>
          <p:cNvSpPr/>
          <p:nvPr/>
        </p:nvSpPr>
        <p:spPr>
          <a:xfrm flipH="1" rot="10800000">
            <a:off x="3324600" y="3981960"/>
            <a:ext cx="1571040" cy="1456560"/>
          </a:xfrm>
          <a:custGeom>
            <a:avLst/>
            <a:gdLst/>
            <a:ahLst/>
            <a:rect l="l" t="t" r="r" b="b"/>
            <a:pathLst>
              <a:path w="21600" h="21600">
                <a:moveTo>
                  <a:pt x="0" y="0"/>
                </a:moveTo>
                <a:lnTo>
                  <a:pt x="21600" y="21600"/>
                </a:lnTo>
              </a:path>
            </a:pathLst>
          </a:custGeom>
          <a:noFill/>
          <a:ln w="19080">
            <a:solidFill>
              <a:srgbClr val="003a4f"/>
            </a:solidFill>
            <a:round/>
          </a:ln>
        </p:spPr>
        <p:style>
          <a:lnRef idx="0"/>
          <a:fillRef idx="0"/>
          <a:effectRef idx="0"/>
          <a:fontRef idx="minor"/>
        </p:style>
      </p:sp>
      <p:sp>
        <p:nvSpPr>
          <p:cNvPr id="884" name="CustomShape 17"/>
          <p:cNvSpPr/>
          <p:nvPr/>
        </p:nvSpPr>
        <p:spPr>
          <a:xfrm flipH="1" rot="10800000">
            <a:off x="7184520" y="4059360"/>
            <a:ext cx="2028600" cy="1212840"/>
          </a:xfrm>
          <a:custGeom>
            <a:avLst/>
            <a:gdLst/>
            <a:ahLst/>
            <a:rect l="l" t="t" r="r" b="b"/>
            <a:pathLst>
              <a:path w="21600" h="21600">
                <a:moveTo>
                  <a:pt x="0" y="0"/>
                </a:moveTo>
                <a:lnTo>
                  <a:pt x="21600" y="21600"/>
                </a:lnTo>
              </a:path>
            </a:pathLst>
          </a:custGeom>
          <a:noFill/>
          <a:ln w="19080">
            <a:solidFill>
              <a:srgbClr val="003a4f"/>
            </a:solidFill>
            <a:round/>
          </a:ln>
        </p:spPr>
        <p:style>
          <a:lnRef idx="0"/>
          <a:fillRef idx="0"/>
          <a:effectRef idx="0"/>
          <a:fontRef idx="minor"/>
        </p:style>
      </p:sp>
      <p:sp>
        <p:nvSpPr>
          <p:cNvPr id="885" name="CustomShape 18"/>
          <p:cNvSpPr/>
          <p:nvPr/>
        </p:nvSpPr>
        <p:spPr>
          <a:xfrm>
            <a:off x="1820520" y="3016440"/>
            <a:ext cx="1688040" cy="1017360"/>
          </a:xfrm>
          <a:custGeom>
            <a:avLst/>
            <a:gdLst/>
            <a:ahLst/>
            <a:rect l="l" t="t" r="r" b="b"/>
            <a:pathLst>
              <a:path w="120000" h="120000">
                <a:moveTo>
                  <a:pt x="0" y="120000"/>
                </a:moveTo>
                <a:cubicBezTo>
                  <a:pt x="22920" y="85424"/>
                  <a:pt x="40531" y="55253"/>
                  <a:pt x="62654" y="25742"/>
                </a:cubicBezTo>
                <a:cubicBezTo>
                  <a:pt x="87964" y="-7291"/>
                  <a:pt x="107787" y="783"/>
                  <a:pt x="120000" y="1076"/>
                </a:cubicBezTo>
                <a:lnTo>
                  <a:pt x="120000" y="1076"/>
                </a:lnTo>
              </a:path>
            </a:pathLst>
          </a:custGeom>
          <a:noFill/>
          <a:ln w="25560">
            <a:solidFill>
              <a:srgbClr val="e67820"/>
            </a:solidFill>
            <a:round/>
          </a:ln>
        </p:spPr>
        <p:style>
          <a:lnRef idx="0"/>
          <a:fillRef idx="0"/>
          <a:effectRef idx="0"/>
          <a:fontRef idx="minor"/>
        </p:style>
      </p:sp>
      <p:sp>
        <p:nvSpPr>
          <p:cNvPr id="886" name="CustomShape 19"/>
          <p:cNvSpPr/>
          <p:nvPr/>
        </p:nvSpPr>
        <p:spPr>
          <a:xfrm>
            <a:off x="5115960" y="2397960"/>
            <a:ext cx="1613520" cy="1590840"/>
          </a:xfrm>
          <a:custGeom>
            <a:avLst/>
            <a:gdLst/>
            <a:ahLst/>
            <a:rect l="l" t="t" r="r" b="b"/>
            <a:pathLst>
              <a:path w="120000" h="120000">
                <a:moveTo>
                  <a:pt x="0" y="120000"/>
                </a:moveTo>
                <a:cubicBezTo>
                  <a:pt x="28333" y="101830"/>
                  <a:pt x="50000" y="91549"/>
                  <a:pt x="76666" y="71549"/>
                </a:cubicBezTo>
                <a:cubicBezTo>
                  <a:pt x="101111" y="52676"/>
                  <a:pt x="112777" y="11924"/>
                  <a:pt x="119999" y="0"/>
                </a:cubicBezTo>
                <a:lnTo>
                  <a:pt x="119999" y="0"/>
                </a:lnTo>
              </a:path>
            </a:pathLst>
          </a:custGeom>
          <a:noFill/>
          <a:ln w="25560">
            <a:solidFill>
              <a:srgbClr val="e67820"/>
            </a:solidFill>
            <a:round/>
          </a:ln>
        </p:spPr>
        <p:style>
          <a:lnRef idx="0"/>
          <a:fillRef idx="0"/>
          <a:effectRef idx="0"/>
          <a:fontRef idx="minor"/>
        </p:style>
      </p:sp>
    </p:spTree>
  </p:cSld>
  <p:timing>
    <p:tnLst>
      <p:par>
        <p:cTn id="29" dur="indefinite" restart="never" nodeType="tmRoot">
          <p:childTnLst>
            <p:seq>
              <p:cTn id="30"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887"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WHAT IS A SYSTEM?</a:t>
            </a:r>
            <a:endParaRPr b="0" lang="en-US" sz="1800" spc="-1" strike="noStrike">
              <a:solidFill>
                <a:srgbClr val="000000"/>
              </a:solidFill>
              <a:uFill>
                <a:solidFill>
                  <a:srgbClr val="ffffff"/>
                </a:solidFill>
              </a:uFill>
              <a:latin typeface="Arial"/>
            </a:endParaRPr>
          </a:p>
        </p:txBody>
      </p:sp>
      <p:pic>
        <p:nvPicPr>
          <p:cNvPr id="888" name="Shape 898" descr=""/>
          <p:cNvPicPr/>
          <p:nvPr/>
        </p:nvPicPr>
        <p:blipFill>
          <a:blip r:embed="rId2"/>
          <a:stretch/>
        </p:blipFill>
        <p:spPr>
          <a:xfrm>
            <a:off x="1212840" y="1810800"/>
            <a:ext cx="1866600" cy="2579760"/>
          </a:xfrm>
          <a:prstGeom prst="rect">
            <a:avLst/>
          </a:prstGeom>
          <a:ln>
            <a:noFill/>
          </a:ln>
        </p:spPr>
      </p:pic>
      <p:pic>
        <p:nvPicPr>
          <p:cNvPr id="889" name="Shape 899" descr=""/>
          <p:cNvPicPr/>
          <p:nvPr/>
        </p:nvPicPr>
        <p:blipFill>
          <a:blip r:embed="rId3"/>
          <a:stretch/>
        </p:blipFill>
        <p:spPr>
          <a:xfrm>
            <a:off x="3638520" y="1810800"/>
            <a:ext cx="1866600" cy="2579760"/>
          </a:xfrm>
          <a:prstGeom prst="rect">
            <a:avLst/>
          </a:prstGeom>
          <a:ln>
            <a:noFill/>
          </a:ln>
        </p:spPr>
      </p:pic>
      <p:pic>
        <p:nvPicPr>
          <p:cNvPr id="890" name="Shape 900" descr=""/>
          <p:cNvPicPr/>
          <p:nvPr/>
        </p:nvPicPr>
        <p:blipFill>
          <a:blip r:embed="rId4"/>
          <a:stretch/>
        </p:blipFill>
        <p:spPr>
          <a:xfrm>
            <a:off x="6064200" y="1810800"/>
            <a:ext cx="1866600" cy="2579760"/>
          </a:xfrm>
          <a:prstGeom prst="rect">
            <a:avLst/>
          </a:prstGeom>
          <a:ln>
            <a:noFill/>
          </a:ln>
        </p:spPr>
      </p:pic>
      <p:sp>
        <p:nvSpPr>
          <p:cNvPr id="891" name="CustomShape 2"/>
          <p:cNvSpPr/>
          <p:nvPr/>
        </p:nvSpPr>
        <p:spPr>
          <a:xfrm>
            <a:off x="428760" y="913320"/>
            <a:ext cx="6933240" cy="454320"/>
          </a:xfrm>
          <a:prstGeom prst="rect">
            <a:avLst/>
          </a:prstGeom>
          <a:noFill/>
          <a:ln>
            <a:noFill/>
          </a:ln>
        </p:spPr>
        <p:style>
          <a:lnRef idx="0"/>
          <a:fillRef idx="0"/>
          <a:effectRef idx="0"/>
          <a:fontRef idx="minor"/>
        </p:style>
        <p:txBody>
          <a:bodyPr tIns="91440" bIns="91440"/>
          <a:p>
            <a:pPr>
              <a:lnSpc>
                <a:spcPct val="115000"/>
              </a:lnSpc>
            </a:pPr>
            <a:r>
              <a:rPr b="0" lang="en-US" sz="1800" spc="-1" strike="noStrike">
                <a:solidFill>
                  <a:srgbClr val="595959"/>
                </a:solidFill>
                <a:uFill>
                  <a:solidFill>
                    <a:srgbClr val="ffffff"/>
                  </a:solidFill>
                </a:uFill>
                <a:latin typeface="Overpass"/>
                <a:ea typeface="Overpass"/>
              </a:rPr>
              <a:t>Can be physical, virtual or cloud</a:t>
            </a:r>
            <a:endParaRPr b="0" lang="en-US" sz="1800" spc="-1" strike="noStrike">
              <a:solidFill>
                <a:srgbClr val="000000"/>
              </a:solidFill>
              <a:uFill>
                <a:solidFill>
                  <a:srgbClr val="ffffff"/>
                </a:solidFill>
              </a:uFill>
              <a:latin typeface="Arial"/>
            </a:endParaRPr>
          </a:p>
        </p:txBody>
      </p:sp>
      <p:pic>
        <p:nvPicPr>
          <p:cNvPr id="892" name="Shape 902" descr=""/>
          <p:cNvPicPr/>
          <p:nvPr/>
        </p:nvPicPr>
        <p:blipFill>
          <a:blip r:embed="rId5"/>
          <a:stretch/>
        </p:blipFill>
        <p:spPr>
          <a:xfrm>
            <a:off x="3666960" y="2901960"/>
            <a:ext cx="1809720" cy="883080"/>
          </a:xfrm>
          <a:prstGeom prst="rect">
            <a:avLst/>
          </a:prstGeom>
          <a:ln>
            <a:noFill/>
          </a:ln>
        </p:spPr>
      </p:pic>
      <p:pic>
        <p:nvPicPr>
          <p:cNvPr id="893" name="Shape 903" descr=""/>
          <p:cNvPicPr/>
          <p:nvPr/>
        </p:nvPicPr>
        <p:blipFill>
          <a:blip r:embed="rId6"/>
          <a:stretch/>
        </p:blipFill>
        <p:spPr>
          <a:xfrm>
            <a:off x="6100920" y="2901960"/>
            <a:ext cx="1809360" cy="883080"/>
          </a:xfrm>
          <a:prstGeom prst="rect">
            <a:avLst/>
          </a:prstGeom>
          <a:ln>
            <a:noFill/>
          </a:ln>
        </p:spPr>
      </p:pic>
      <p:pic>
        <p:nvPicPr>
          <p:cNvPr id="894" name="Shape 904" descr=""/>
          <p:cNvPicPr/>
          <p:nvPr/>
        </p:nvPicPr>
        <p:blipFill>
          <a:blip r:embed="rId7"/>
          <a:stretch/>
        </p:blipFill>
        <p:spPr>
          <a:xfrm>
            <a:off x="1827360" y="2139480"/>
            <a:ext cx="637920" cy="246240"/>
          </a:xfrm>
          <a:prstGeom prst="rect">
            <a:avLst/>
          </a:prstGeom>
          <a:ln>
            <a:noFill/>
          </a:ln>
        </p:spPr>
      </p:pic>
      <p:pic>
        <p:nvPicPr>
          <p:cNvPr id="895" name="Shape 905" descr=""/>
          <p:cNvPicPr/>
          <p:nvPr/>
        </p:nvPicPr>
        <p:blipFill>
          <a:blip r:embed="rId8"/>
          <a:stretch/>
        </p:blipFill>
        <p:spPr>
          <a:xfrm>
            <a:off x="1456920" y="2966760"/>
            <a:ext cx="533160" cy="283320"/>
          </a:xfrm>
          <a:prstGeom prst="rect">
            <a:avLst/>
          </a:prstGeom>
          <a:ln>
            <a:noFill/>
          </a:ln>
        </p:spPr>
      </p:pic>
      <p:pic>
        <p:nvPicPr>
          <p:cNvPr id="896" name="Shape 906" descr=""/>
          <p:cNvPicPr/>
          <p:nvPr/>
        </p:nvPicPr>
        <p:blipFill>
          <a:blip r:embed="rId9"/>
          <a:stretch/>
        </p:blipFill>
        <p:spPr>
          <a:xfrm>
            <a:off x="2302200" y="2966760"/>
            <a:ext cx="533160" cy="283320"/>
          </a:xfrm>
          <a:prstGeom prst="rect">
            <a:avLst/>
          </a:prstGeom>
          <a:ln>
            <a:noFill/>
          </a:ln>
        </p:spPr>
      </p:pic>
      <p:pic>
        <p:nvPicPr>
          <p:cNvPr id="897" name="Shape 907" descr=""/>
          <p:cNvPicPr/>
          <p:nvPr/>
        </p:nvPicPr>
        <p:blipFill>
          <a:blip r:embed="rId10"/>
          <a:stretch/>
        </p:blipFill>
        <p:spPr>
          <a:xfrm>
            <a:off x="1423800" y="3382200"/>
            <a:ext cx="599760" cy="789480"/>
          </a:xfrm>
          <a:prstGeom prst="rect">
            <a:avLst/>
          </a:prstGeom>
          <a:ln>
            <a:noFill/>
          </a:ln>
        </p:spPr>
      </p:pic>
      <p:pic>
        <p:nvPicPr>
          <p:cNvPr id="898" name="Shape 908" descr=""/>
          <p:cNvPicPr/>
          <p:nvPr/>
        </p:nvPicPr>
        <p:blipFill>
          <a:blip r:embed="rId11"/>
          <a:stretch/>
        </p:blipFill>
        <p:spPr>
          <a:xfrm>
            <a:off x="2269080" y="3382200"/>
            <a:ext cx="599760" cy="789480"/>
          </a:xfrm>
          <a:prstGeom prst="rect">
            <a:avLst/>
          </a:prstGeom>
          <a:ln>
            <a:noFill/>
          </a:ln>
        </p:spPr>
      </p:pic>
      <p:pic>
        <p:nvPicPr>
          <p:cNvPr id="899" name="Shape 909" descr=""/>
          <p:cNvPicPr/>
          <p:nvPr/>
        </p:nvPicPr>
        <p:blipFill>
          <a:blip r:embed="rId12"/>
          <a:srcRect l="2384" t="0" r="2384" b="0"/>
          <a:stretch/>
        </p:blipFill>
        <p:spPr>
          <a:xfrm>
            <a:off x="1666440" y="2582280"/>
            <a:ext cx="114120" cy="266400"/>
          </a:xfrm>
          <a:prstGeom prst="rect">
            <a:avLst/>
          </a:prstGeom>
          <a:ln>
            <a:noFill/>
          </a:ln>
        </p:spPr>
      </p:pic>
      <p:pic>
        <p:nvPicPr>
          <p:cNvPr id="900" name="Shape 910" descr=""/>
          <p:cNvPicPr/>
          <p:nvPr/>
        </p:nvPicPr>
        <p:blipFill>
          <a:blip r:embed="rId13"/>
          <a:srcRect l="2384" t="0" r="2384" b="0"/>
          <a:stretch/>
        </p:blipFill>
        <p:spPr>
          <a:xfrm rot="10800000">
            <a:off x="2626200" y="2849040"/>
            <a:ext cx="114120" cy="266400"/>
          </a:xfrm>
          <a:prstGeom prst="rect">
            <a:avLst/>
          </a:prstGeom>
          <a:ln>
            <a:noFill/>
          </a:ln>
        </p:spPr>
      </p:pic>
      <p:pic>
        <p:nvPicPr>
          <p:cNvPr id="901" name="Shape 911" descr=""/>
          <p:cNvPicPr/>
          <p:nvPr/>
        </p:nvPicPr>
        <p:blipFill>
          <a:blip r:embed="rId14"/>
          <a:stretch/>
        </p:blipFill>
        <p:spPr>
          <a:xfrm>
            <a:off x="4162320" y="2369160"/>
            <a:ext cx="819000" cy="390240"/>
          </a:xfrm>
          <a:prstGeom prst="rect">
            <a:avLst/>
          </a:prstGeom>
          <a:ln>
            <a:noFill/>
          </a:ln>
        </p:spPr>
      </p:pic>
      <p:pic>
        <p:nvPicPr>
          <p:cNvPr id="902" name="Shape 912" descr=""/>
          <p:cNvPicPr/>
          <p:nvPr/>
        </p:nvPicPr>
        <p:blipFill>
          <a:blip r:embed="rId15"/>
          <a:stretch/>
        </p:blipFill>
        <p:spPr>
          <a:xfrm>
            <a:off x="4281480" y="3443760"/>
            <a:ext cx="580680" cy="742320"/>
          </a:xfrm>
          <a:prstGeom prst="rect">
            <a:avLst/>
          </a:prstGeom>
          <a:ln>
            <a:noFill/>
          </a:ln>
        </p:spPr>
      </p:pic>
      <p:pic>
        <p:nvPicPr>
          <p:cNvPr id="903" name="Shape 913" descr=""/>
          <p:cNvPicPr/>
          <p:nvPr/>
        </p:nvPicPr>
        <p:blipFill>
          <a:blip r:embed="rId16"/>
          <a:stretch/>
        </p:blipFill>
        <p:spPr>
          <a:xfrm>
            <a:off x="6564240" y="2359080"/>
            <a:ext cx="866520" cy="366120"/>
          </a:xfrm>
          <a:prstGeom prst="rect">
            <a:avLst/>
          </a:prstGeom>
          <a:ln>
            <a:noFill/>
          </a:ln>
        </p:spPr>
      </p:pic>
      <p:pic>
        <p:nvPicPr>
          <p:cNvPr id="904" name="Shape 914" descr=""/>
          <p:cNvPicPr/>
          <p:nvPr/>
        </p:nvPicPr>
        <p:blipFill>
          <a:blip r:embed="rId17"/>
          <a:stretch/>
        </p:blipFill>
        <p:spPr>
          <a:xfrm>
            <a:off x="6726240" y="3492360"/>
            <a:ext cx="542520" cy="717840"/>
          </a:xfrm>
          <a:prstGeom prst="rect">
            <a:avLst/>
          </a:prstGeom>
          <a:ln>
            <a:noFill/>
          </a:ln>
        </p:spPr>
      </p:pic>
      <p:sp>
        <p:nvSpPr>
          <p:cNvPr id="905" name="CustomShape 3"/>
          <p:cNvSpPr/>
          <p:nvPr/>
        </p:nvSpPr>
        <p:spPr>
          <a:xfrm>
            <a:off x="1212840" y="1429560"/>
            <a:ext cx="1866600" cy="366120"/>
          </a:xfrm>
          <a:prstGeom prst="rect">
            <a:avLst/>
          </a:prstGeom>
          <a:noFill/>
          <a:ln>
            <a:noFill/>
          </a:ln>
        </p:spPr>
        <p:style>
          <a:lnRef idx="0"/>
          <a:fillRef idx="0"/>
          <a:effectRef idx="0"/>
          <a:fontRef idx="minor"/>
        </p:style>
        <p:txBody>
          <a:bodyPr tIns="91440" bIns="91440"/>
          <a:p>
            <a:pPr algn="ctr">
              <a:lnSpc>
                <a:spcPct val="100000"/>
              </a:lnSpc>
            </a:pPr>
            <a:r>
              <a:rPr b="1" lang="en-US" sz="1500" spc="-1" strike="noStrike">
                <a:solidFill>
                  <a:srgbClr val="ec7a08"/>
                </a:solidFill>
                <a:uFill>
                  <a:solidFill>
                    <a:srgbClr val="ffffff"/>
                  </a:solidFill>
                </a:uFill>
                <a:latin typeface="Overpass"/>
                <a:ea typeface="Overpass"/>
              </a:rPr>
              <a:t>PHYSICAL</a:t>
            </a:r>
            <a:endParaRPr b="0" lang="en-US" sz="1800" spc="-1" strike="noStrike">
              <a:solidFill>
                <a:srgbClr val="000000"/>
              </a:solidFill>
              <a:uFill>
                <a:solidFill>
                  <a:srgbClr val="ffffff"/>
                </a:solidFill>
              </a:uFill>
              <a:latin typeface="Arial"/>
            </a:endParaRPr>
          </a:p>
        </p:txBody>
      </p:sp>
      <p:sp>
        <p:nvSpPr>
          <p:cNvPr id="906" name="CustomShape 4"/>
          <p:cNvSpPr/>
          <p:nvPr/>
        </p:nvSpPr>
        <p:spPr>
          <a:xfrm>
            <a:off x="3638520" y="1429560"/>
            <a:ext cx="1866600" cy="366120"/>
          </a:xfrm>
          <a:prstGeom prst="rect">
            <a:avLst/>
          </a:prstGeom>
          <a:noFill/>
          <a:ln>
            <a:noFill/>
          </a:ln>
        </p:spPr>
        <p:style>
          <a:lnRef idx="0"/>
          <a:fillRef idx="0"/>
          <a:effectRef idx="0"/>
          <a:fontRef idx="minor"/>
        </p:style>
        <p:txBody>
          <a:bodyPr tIns="91440" bIns="91440"/>
          <a:p>
            <a:pPr algn="ctr">
              <a:lnSpc>
                <a:spcPct val="100000"/>
              </a:lnSpc>
            </a:pPr>
            <a:r>
              <a:rPr b="1" lang="en-US" sz="1500" spc="-1" strike="noStrike">
                <a:solidFill>
                  <a:srgbClr val="ec7a08"/>
                </a:solidFill>
                <a:uFill>
                  <a:solidFill>
                    <a:srgbClr val="ffffff"/>
                  </a:solidFill>
                </a:uFill>
                <a:latin typeface="Overpass"/>
                <a:ea typeface="Overpass"/>
              </a:rPr>
              <a:t>VIRTUAL</a:t>
            </a:r>
            <a:endParaRPr b="0" lang="en-US" sz="1800" spc="-1" strike="noStrike">
              <a:solidFill>
                <a:srgbClr val="000000"/>
              </a:solidFill>
              <a:uFill>
                <a:solidFill>
                  <a:srgbClr val="ffffff"/>
                </a:solidFill>
              </a:uFill>
              <a:latin typeface="Arial"/>
            </a:endParaRPr>
          </a:p>
        </p:txBody>
      </p:sp>
      <p:sp>
        <p:nvSpPr>
          <p:cNvPr id="907" name="CustomShape 5"/>
          <p:cNvSpPr/>
          <p:nvPr/>
        </p:nvSpPr>
        <p:spPr>
          <a:xfrm>
            <a:off x="6064200" y="1429560"/>
            <a:ext cx="1866600" cy="366120"/>
          </a:xfrm>
          <a:prstGeom prst="rect">
            <a:avLst/>
          </a:prstGeom>
          <a:noFill/>
          <a:ln>
            <a:noFill/>
          </a:ln>
        </p:spPr>
        <p:style>
          <a:lnRef idx="0"/>
          <a:fillRef idx="0"/>
          <a:effectRef idx="0"/>
          <a:fontRef idx="minor"/>
        </p:style>
        <p:txBody>
          <a:bodyPr tIns="91440" bIns="91440"/>
          <a:p>
            <a:pPr algn="ctr">
              <a:lnSpc>
                <a:spcPct val="100000"/>
              </a:lnSpc>
            </a:pPr>
            <a:r>
              <a:rPr b="1" lang="en-US" sz="1500" spc="-1" strike="noStrike">
                <a:solidFill>
                  <a:srgbClr val="ec7a08"/>
                </a:solidFill>
                <a:uFill>
                  <a:solidFill>
                    <a:srgbClr val="ffffff"/>
                  </a:solidFill>
                </a:uFill>
                <a:latin typeface="Overpass"/>
                <a:ea typeface="Overpass"/>
              </a:rPr>
              <a:t>CLOUD</a:t>
            </a:r>
            <a:endParaRPr b="0" lang="en-US" sz="1800" spc="-1" strike="noStrike">
              <a:solidFill>
                <a:srgbClr val="000000"/>
              </a:solidFill>
              <a:uFill>
                <a:solidFill>
                  <a:srgbClr val="ffffff"/>
                </a:solidFill>
              </a:uFill>
              <a:latin typeface="Arial"/>
            </a:endParaRPr>
          </a:p>
        </p:txBody>
      </p:sp>
      <p:sp>
        <p:nvSpPr>
          <p:cNvPr id="908" name="CustomShape 6"/>
          <p:cNvSpPr/>
          <p:nvPr/>
        </p:nvSpPr>
        <p:spPr>
          <a:xfrm>
            <a:off x="1562040" y="2383920"/>
            <a:ext cx="1168560" cy="366120"/>
          </a:xfrm>
          <a:prstGeom prst="rect">
            <a:avLst/>
          </a:prstGeom>
          <a:noFill/>
          <a:ln>
            <a:noFill/>
          </a:ln>
        </p:spPr>
        <p:style>
          <a:lnRef idx="0"/>
          <a:fillRef idx="0"/>
          <a:effectRef idx="0"/>
          <a:fontRef idx="minor"/>
        </p:style>
        <p:txBody>
          <a:bodyPr tIns="91440" bIns="91440" anchor="ctr"/>
          <a:p>
            <a:pPr algn="ctr">
              <a:lnSpc>
                <a:spcPct val="100000"/>
              </a:lnSpc>
            </a:pPr>
            <a:r>
              <a:rPr b="1" lang="en-US" sz="900" spc="-1" strike="noStrike">
                <a:solidFill>
                  <a:srgbClr val="000000"/>
                </a:solidFill>
                <a:uFill>
                  <a:solidFill>
                    <a:srgbClr val="ffffff"/>
                  </a:solidFill>
                </a:uFill>
                <a:latin typeface="Overpass"/>
                <a:ea typeface="Overpass"/>
              </a:rPr>
              <a:t>SERVER</a:t>
            </a:r>
            <a:endParaRPr b="0" lang="en-US" sz="1800" spc="-1" strike="noStrike">
              <a:solidFill>
                <a:srgbClr val="000000"/>
              </a:solidFill>
              <a:uFill>
                <a:solidFill>
                  <a:srgbClr val="ffffff"/>
                </a:solidFill>
              </a:uFill>
              <a:latin typeface="Arial"/>
            </a:endParaRPr>
          </a:p>
          <a:p>
            <a:pPr algn="ctr">
              <a:lnSpc>
                <a:spcPct val="100000"/>
              </a:lnSpc>
            </a:pPr>
            <a:r>
              <a:rPr b="1" lang="en-US" sz="900" spc="-1" strike="noStrike">
                <a:solidFill>
                  <a:srgbClr val="000000"/>
                </a:solidFill>
                <a:uFill>
                  <a:solidFill>
                    <a:srgbClr val="ffffff"/>
                  </a:solidFill>
                </a:uFill>
                <a:latin typeface="Overpass"/>
                <a:ea typeface="Overpass"/>
              </a:rPr>
              <a:t>(CPU/MEM)</a:t>
            </a:r>
            <a:endParaRPr b="0" lang="en-US" sz="1800" spc="-1" strike="noStrike">
              <a:solidFill>
                <a:srgbClr val="000000"/>
              </a:solidFill>
              <a:uFill>
                <a:solidFill>
                  <a:srgbClr val="ffffff"/>
                </a:solidFill>
              </a:uFill>
              <a:latin typeface="Arial"/>
            </a:endParaRPr>
          </a:p>
        </p:txBody>
      </p:sp>
    </p:spTree>
  </p:cSld>
  <p:timing>
    <p:tnLst>
      <p:par>
        <p:cTn id="31" dur="indefinite" restart="never" nodeType="tmRoot">
          <p:childTnLst>
            <p:seq>
              <p:cTn id="32"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909"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VOLUMES</a:t>
            </a:r>
            <a:endParaRPr b="0" lang="en-US" sz="1800" spc="-1" strike="noStrike">
              <a:solidFill>
                <a:srgbClr val="000000"/>
              </a:solidFill>
              <a:uFill>
                <a:solidFill>
                  <a:srgbClr val="ffffff"/>
                </a:solidFill>
              </a:uFill>
              <a:latin typeface="Arial"/>
            </a:endParaRPr>
          </a:p>
        </p:txBody>
      </p:sp>
      <p:sp>
        <p:nvSpPr>
          <p:cNvPr id="910" name="CustomShape 2"/>
          <p:cNvSpPr/>
          <p:nvPr/>
        </p:nvSpPr>
        <p:spPr>
          <a:xfrm>
            <a:off x="6840" y="1266480"/>
            <a:ext cx="9143640" cy="3369960"/>
          </a:xfrm>
          <a:prstGeom prst="rect">
            <a:avLst/>
          </a:prstGeom>
          <a:solidFill>
            <a:srgbClr val="ffffff">
              <a:alpha val="37000"/>
            </a:srgbClr>
          </a:solidFill>
          <a:ln>
            <a:noFill/>
          </a:ln>
        </p:spPr>
        <p:style>
          <a:lnRef idx="0"/>
          <a:fillRef idx="0"/>
          <a:effectRef idx="0"/>
          <a:fontRef idx="minor"/>
        </p:style>
      </p:sp>
      <p:pic>
        <p:nvPicPr>
          <p:cNvPr id="911" name="Shape 925" descr=""/>
          <p:cNvPicPr/>
          <p:nvPr/>
        </p:nvPicPr>
        <p:blipFill>
          <a:blip r:embed="rId2"/>
          <a:stretch/>
        </p:blipFill>
        <p:spPr>
          <a:xfrm>
            <a:off x="4414680" y="2217240"/>
            <a:ext cx="4142880" cy="2293200"/>
          </a:xfrm>
          <a:prstGeom prst="rect">
            <a:avLst/>
          </a:prstGeom>
          <a:ln>
            <a:noFill/>
          </a:ln>
        </p:spPr>
      </p:pic>
      <p:pic>
        <p:nvPicPr>
          <p:cNvPr id="912" name="Shape 926" descr=""/>
          <p:cNvPicPr/>
          <p:nvPr/>
        </p:nvPicPr>
        <p:blipFill>
          <a:blip r:embed="rId3"/>
          <a:srcRect l="0" t="682" r="0" b="718"/>
          <a:stretch/>
        </p:blipFill>
        <p:spPr>
          <a:xfrm>
            <a:off x="5646600" y="1616400"/>
            <a:ext cx="1895040" cy="371160"/>
          </a:xfrm>
          <a:prstGeom prst="rect">
            <a:avLst/>
          </a:prstGeom>
          <a:ln>
            <a:noFill/>
          </a:ln>
        </p:spPr>
      </p:pic>
      <p:sp>
        <p:nvSpPr>
          <p:cNvPr id="913" name="CustomShape 3"/>
          <p:cNvSpPr/>
          <p:nvPr/>
        </p:nvSpPr>
        <p:spPr>
          <a:xfrm>
            <a:off x="499680" y="1695960"/>
            <a:ext cx="3835080" cy="679320"/>
          </a:xfrm>
          <a:prstGeom prst="rect">
            <a:avLst/>
          </a:prstGeom>
          <a:noFill/>
          <a:ln>
            <a:noFill/>
          </a:ln>
        </p:spPr>
        <p:style>
          <a:lnRef idx="0"/>
          <a:fillRef idx="0"/>
          <a:effectRef idx="0"/>
          <a:fontRef idx="minor"/>
        </p:style>
        <p:txBody>
          <a:bodyPr tIns="91440" bIns="91440"/>
          <a:p>
            <a:pPr>
              <a:lnSpc>
                <a:spcPct val="100000"/>
              </a:lnSpc>
            </a:pPr>
            <a:r>
              <a:rPr b="1" lang="en-US" sz="1800" spc="-1" strike="noStrike">
                <a:solidFill>
                  <a:srgbClr val="595959"/>
                </a:solidFill>
                <a:uFill>
                  <a:solidFill>
                    <a:srgbClr val="ffffff"/>
                  </a:solidFill>
                </a:uFill>
                <a:latin typeface="Overpass"/>
                <a:ea typeface="Overpass"/>
              </a:rPr>
              <a:t>Bricks taken from multiple hosts</a:t>
            </a:r>
            <a:endParaRPr b="0"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595959"/>
                </a:solidFill>
                <a:uFill>
                  <a:solidFill>
                    <a:srgbClr val="ffffff"/>
                  </a:solidFill>
                </a:uFill>
                <a:latin typeface="Overpass"/>
                <a:ea typeface="Overpass"/>
              </a:rPr>
              <a:t>become one addressable unit</a:t>
            </a:r>
            <a:endParaRPr b="0" lang="en-US" sz="1800" spc="-1" strike="noStrike">
              <a:solidFill>
                <a:srgbClr val="000000"/>
              </a:solidFill>
              <a:uFill>
                <a:solidFill>
                  <a:srgbClr val="ffffff"/>
                </a:solidFill>
              </a:uFill>
              <a:latin typeface="Arial"/>
            </a:endParaRPr>
          </a:p>
        </p:txBody>
      </p:sp>
      <p:pic>
        <p:nvPicPr>
          <p:cNvPr id="914" name="Shape 928" descr=""/>
          <p:cNvPicPr/>
          <p:nvPr/>
        </p:nvPicPr>
        <p:blipFill>
          <a:blip r:embed="rId4"/>
          <a:stretch/>
        </p:blipFill>
        <p:spPr>
          <a:xfrm>
            <a:off x="853560" y="2648160"/>
            <a:ext cx="75960" cy="75960"/>
          </a:xfrm>
          <a:prstGeom prst="rect">
            <a:avLst/>
          </a:prstGeom>
          <a:ln>
            <a:noFill/>
          </a:ln>
        </p:spPr>
      </p:pic>
      <p:sp>
        <p:nvSpPr>
          <p:cNvPr id="915" name="CustomShape 4"/>
          <p:cNvSpPr/>
          <p:nvPr/>
        </p:nvSpPr>
        <p:spPr>
          <a:xfrm>
            <a:off x="957240" y="2478960"/>
            <a:ext cx="3598920" cy="1319040"/>
          </a:xfrm>
          <a:prstGeom prst="rect">
            <a:avLst/>
          </a:prstGeom>
          <a:noFill/>
          <a:ln>
            <a:noFill/>
          </a:ln>
        </p:spPr>
        <p:style>
          <a:lnRef idx="0"/>
          <a:fillRef idx="0"/>
          <a:effectRef idx="0"/>
          <a:fontRef idx="minor"/>
        </p:style>
        <p:txBody>
          <a:bodyPr tIns="91440" bIns="91440"/>
          <a:p>
            <a:pPr>
              <a:lnSpc>
                <a:spcPct val="115000"/>
              </a:lnSpc>
            </a:pPr>
            <a:r>
              <a:rPr b="0" lang="en-US" sz="1600" spc="-1" strike="noStrike">
                <a:solidFill>
                  <a:srgbClr val="595959"/>
                </a:solidFill>
                <a:uFill>
                  <a:solidFill>
                    <a:srgbClr val="ffffff"/>
                  </a:solidFill>
                </a:uFill>
                <a:latin typeface="Overpass"/>
                <a:ea typeface="Overpass"/>
              </a:rPr>
              <a:t>High availability as needed</a:t>
            </a:r>
            <a:endParaRPr b="0" lang="en-US" sz="1800" spc="-1" strike="noStrike">
              <a:solidFill>
                <a:srgbClr val="000000"/>
              </a:solidFill>
              <a:uFill>
                <a:solidFill>
                  <a:srgbClr val="ffffff"/>
                </a:solidFill>
              </a:uFill>
              <a:latin typeface="Arial"/>
            </a:endParaRPr>
          </a:p>
          <a:p>
            <a:pPr>
              <a:lnSpc>
                <a:spcPct val="115000"/>
              </a:lnSpc>
              <a:spcBef>
                <a:spcPts val="1301"/>
              </a:spcBef>
            </a:pPr>
            <a:r>
              <a:rPr b="0" lang="en-US" sz="1600" spc="-1" strike="noStrike">
                <a:solidFill>
                  <a:srgbClr val="595959"/>
                </a:solidFill>
                <a:uFill>
                  <a:solidFill>
                    <a:srgbClr val="ffffff"/>
                  </a:solidFill>
                </a:uFill>
                <a:latin typeface="Overpass"/>
                <a:ea typeface="Overpass"/>
              </a:rPr>
              <a:t>Load balanced data</a:t>
            </a:r>
            <a:endParaRPr b="0" lang="en-US" sz="1800" spc="-1" strike="noStrike">
              <a:solidFill>
                <a:srgbClr val="000000"/>
              </a:solidFill>
              <a:uFill>
                <a:solidFill>
                  <a:srgbClr val="ffffff"/>
                </a:solidFill>
              </a:uFill>
              <a:latin typeface="Arial"/>
            </a:endParaRPr>
          </a:p>
          <a:p>
            <a:pPr>
              <a:lnSpc>
                <a:spcPct val="115000"/>
              </a:lnSpc>
              <a:spcBef>
                <a:spcPts val="1301"/>
              </a:spcBef>
            </a:pPr>
            <a:r>
              <a:rPr b="0" lang="en-US" sz="1600" spc="-1" strike="noStrike">
                <a:solidFill>
                  <a:srgbClr val="595959"/>
                </a:solidFill>
                <a:uFill>
                  <a:solidFill>
                    <a:srgbClr val="ffffff"/>
                  </a:solidFill>
                </a:uFill>
                <a:latin typeface="Overpass"/>
                <a:ea typeface="Overpass"/>
              </a:rPr>
              <a:t>Managed by Gluster</a:t>
            </a:r>
            <a:endParaRPr b="0" lang="en-US" sz="1800" spc="-1" strike="noStrike">
              <a:solidFill>
                <a:srgbClr val="000000"/>
              </a:solidFill>
              <a:uFill>
                <a:solidFill>
                  <a:srgbClr val="ffffff"/>
                </a:solidFill>
              </a:uFill>
              <a:latin typeface="Arial"/>
            </a:endParaRPr>
          </a:p>
        </p:txBody>
      </p:sp>
      <p:pic>
        <p:nvPicPr>
          <p:cNvPr id="916" name="Shape 930" descr=""/>
          <p:cNvPicPr/>
          <p:nvPr/>
        </p:nvPicPr>
        <p:blipFill>
          <a:blip r:embed="rId5"/>
          <a:stretch/>
        </p:blipFill>
        <p:spPr>
          <a:xfrm>
            <a:off x="853560" y="3100320"/>
            <a:ext cx="75960" cy="75960"/>
          </a:xfrm>
          <a:prstGeom prst="rect">
            <a:avLst/>
          </a:prstGeom>
          <a:ln>
            <a:noFill/>
          </a:ln>
        </p:spPr>
      </p:pic>
      <p:pic>
        <p:nvPicPr>
          <p:cNvPr id="917" name="Shape 931" descr=""/>
          <p:cNvPicPr/>
          <p:nvPr/>
        </p:nvPicPr>
        <p:blipFill>
          <a:blip r:embed="rId6"/>
          <a:stretch/>
        </p:blipFill>
        <p:spPr>
          <a:xfrm>
            <a:off x="853560" y="3552480"/>
            <a:ext cx="75960" cy="75960"/>
          </a:xfrm>
          <a:prstGeom prst="rect">
            <a:avLst/>
          </a:prstGeom>
          <a:ln>
            <a:noFill/>
          </a:ln>
        </p:spPr>
      </p:pic>
      <p:pic>
        <p:nvPicPr>
          <p:cNvPr id="918" name="Shape 932" descr=""/>
          <p:cNvPicPr/>
          <p:nvPr/>
        </p:nvPicPr>
        <p:blipFill>
          <a:blip r:embed="rId7"/>
          <a:stretch/>
        </p:blipFill>
        <p:spPr>
          <a:xfrm>
            <a:off x="6546600" y="2028600"/>
            <a:ext cx="94680" cy="350280"/>
          </a:xfrm>
          <a:prstGeom prst="rect">
            <a:avLst/>
          </a:prstGeom>
          <a:ln>
            <a:noFill/>
          </a:ln>
        </p:spPr>
      </p:pic>
      <p:pic>
        <p:nvPicPr>
          <p:cNvPr id="919" name="Shape 933" descr=""/>
          <p:cNvPicPr/>
          <p:nvPr/>
        </p:nvPicPr>
        <p:blipFill>
          <a:blip r:embed="rId8"/>
          <a:stretch/>
        </p:blipFill>
        <p:spPr>
          <a:xfrm>
            <a:off x="5266800" y="2779200"/>
            <a:ext cx="761760" cy="294120"/>
          </a:xfrm>
          <a:prstGeom prst="rect">
            <a:avLst/>
          </a:prstGeom>
          <a:ln>
            <a:noFill/>
          </a:ln>
        </p:spPr>
      </p:pic>
      <p:pic>
        <p:nvPicPr>
          <p:cNvPr id="920" name="Shape 934" descr=""/>
          <p:cNvPicPr/>
          <p:nvPr/>
        </p:nvPicPr>
        <p:blipFill>
          <a:blip r:embed="rId9"/>
          <a:stretch/>
        </p:blipFill>
        <p:spPr>
          <a:xfrm>
            <a:off x="7050600" y="2779200"/>
            <a:ext cx="761760" cy="294120"/>
          </a:xfrm>
          <a:prstGeom prst="rect">
            <a:avLst/>
          </a:prstGeom>
          <a:ln>
            <a:noFill/>
          </a:ln>
        </p:spPr>
      </p:pic>
      <p:pic>
        <p:nvPicPr>
          <p:cNvPr id="921" name="Shape 935" descr=""/>
          <p:cNvPicPr/>
          <p:nvPr/>
        </p:nvPicPr>
        <p:blipFill>
          <a:blip r:embed="rId10"/>
          <a:stretch/>
        </p:blipFill>
        <p:spPr>
          <a:xfrm>
            <a:off x="5059800" y="3444480"/>
            <a:ext cx="399600" cy="211680"/>
          </a:xfrm>
          <a:prstGeom prst="rect">
            <a:avLst/>
          </a:prstGeom>
          <a:ln>
            <a:noFill/>
          </a:ln>
        </p:spPr>
      </p:pic>
      <p:pic>
        <p:nvPicPr>
          <p:cNvPr id="922" name="Shape 936" descr=""/>
          <p:cNvPicPr/>
          <p:nvPr/>
        </p:nvPicPr>
        <p:blipFill>
          <a:blip r:embed="rId11"/>
          <a:stretch/>
        </p:blipFill>
        <p:spPr>
          <a:xfrm>
            <a:off x="5842800" y="3444480"/>
            <a:ext cx="399600" cy="211680"/>
          </a:xfrm>
          <a:prstGeom prst="rect">
            <a:avLst/>
          </a:prstGeom>
          <a:ln>
            <a:noFill/>
          </a:ln>
        </p:spPr>
      </p:pic>
      <p:pic>
        <p:nvPicPr>
          <p:cNvPr id="923" name="Shape 937" descr=""/>
          <p:cNvPicPr/>
          <p:nvPr/>
        </p:nvPicPr>
        <p:blipFill>
          <a:blip r:embed="rId12"/>
          <a:stretch/>
        </p:blipFill>
        <p:spPr>
          <a:xfrm>
            <a:off x="6840000" y="3444480"/>
            <a:ext cx="399600" cy="211680"/>
          </a:xfrm>
          <a:prstGeom prst="rect">
            <a:avLst/>
          </a:prstGeom>
          <a:ln>
            <a:noFill/>
          </a:ln>
        </p:spPr>
      </p:pic>
      <p:pic>
        <p:nvPicPr>
          <p:cNvPr id="924" name="Shape 938" descr=""/>
          <p:cNvPicPr/>
          <p:nvPr/>
        </p:nvPicPr>
        <p:blipFill>
          <a:blip r:embed="rId13"/>
          <a:stretch/>
        </p:blipFill>
        <p:spPr>
          <a:xfrm>
            <a:off x="7623000" y="3444480"/>
            <a:ext cx="399600" cy="211680"/>
          </a:xfrm>
          <a:prstGeom prst="rect">
            <a:avLst/>
          </a:prstGeom>
          <a:ln>
            <a:noFill/>
          </a:ln>
        </p:spPr>
      </p:pic>
      <p:sp>
        <p:nvSpPr>
          <p:cNvPr id="925" name="CustomShape 5"/>
          <p:cNvSpPr/>
          <p:nvPr/>
        </p:nvSpPr>
        <p:spPr>
          <a:xfrm>
            <a:off x="5528520" y="3584520"/>
            <a:ext cx="237960" cy="360"/>
          </a:xfrm>
          <a:custGeom>
            <a:avLst/>
            <a:gdLst/>
            <a:ahLst/>
            <a:rect l="l" t="t" r="r" b="b"/>
            <a:pathLst>
              <a:path w="21600" h="21600">
                <a:moveTo>
                  <a:pt x="0" y="0"/>
                </a:moveTo>
                <a:lnTo>
                  <a:pt x="21600" y="21600"/>
                </a:lnTo>
              </a:path>
            </a:pathLst>
          </a:custGeom>
          <a:noFill/>
          <a:ln w="9360">
            <a:solidFill>
              <a:srgbClr val="ec7a08"/>
            </a:solidFill>
            <a:round/>
          </a:ln>
        </p:spPr>
        <p:style>
          <a:lnRef idx="0"/>
          <a:fillRef idx="0"/>
          <a:effectRef idx="0"/>
          <a:fontRef idx="minor"/>
        </p:style>
      </p:sp>
      <p:sp>
        <p:nvSpPr>
          <p:cNvPr id="926" name="CustomShape 6"/>
          <p:cNvSpPr/>
          <p:nvPr/>
        </p:nvSpPr>
        <p:spPr>
          <a:xfrm rot="10800000">
            <a:off x="5647680" y="3587040"/>
            <a:ext cx="360" cy="291600"/>
          </a:xfrm>
          <a:custGeom>
            <a:avLst/>
            <a:gdLst/>
            <a:ahLst/>
            <a:rect l="l" t="t" r="r" b="b"/>
            <a:pathLst>
              <a:path w="21600" h="21600">
                <a:moveTo>
                  <a:pt x="0" y="0"/>
                </a:moveTo>
                <a:lnTo>
                  <a:pt x="21600" y="21600"/>
                </a:lnTo>
              </a:path>
            </a:pathLst>
          </a:custGeom>
          <a:noFill/>
          <a:ln w="9360">
            <a:solidFill>
              <a:srgbClr val="ec7a08"/>
            </a:solidFill>
            <a:round/>
          </a:ln>
        </p:spPr>
        <p:style>
          <a:lnRef idx="0"/>
          <a:fillRef idx="0"/>
          <a:effectRef idx="0"/>
          <a:fontRef idx="minor"/>
        </p:style>
      </p:sp>
      <p:sp>
        <p:nvSpPr>
          <p:cNvPr id="927" name="CustomShape 7"/>
          <p:cNvSpPr/>
          <p:nvPr/>
        </p:nvSpPr>
        <p:spPr>
          <a:xfrm>
            <a:off x="7312680" y="3584520"/>
            <a:ext cx="237960" cy="360"/>
          </a:xfrm>
          <a:custGeom>
            <a:avLst/>
            <a:gdLst/>
            <a:ahLst/>
            <a:rect l="l" t="t" r="r" b="b"/>
            <a:pathLst>
              <a:path w="21600" h="21600">
                <a:moveTo>
                  <a:pt x="0" y="0"/>
                </a:moveTo>
                <a:lnTo>
                  <a:pt x="21600" y="21600"/>
                </a:lnTo>
              </a:path>
            </a:pathLst>
          </a:custGeom>
          <a:noFill/>
          <a:ln w="9360">
            <a:solidFill>
              <a:srgbClr val="ec7a08"/>
            </a:solidFill>
            <a:round/>
          </a:ln>
        </p:spPr>
        <p:style>
          <a:lnRef idx="0"/>
          <a:fillRef idx="0"/>
          <a:effectRef idx="0"/>
          <a:fontRef idx="minor"/>
        </p:style>
      </p:sp>
      <p:sp>
        <p:nvSpPr>
          <p:cNvPr id="928" name="CustomShape 8"/>
          <p:cNvSpPr/>
          <p:nvPr/>
        </p:nvSpPr>
        <p:spPr>
          <a:xfrm rot="10800000">
            <a:off x="7431480" y="3587040"/>
            <a:ext cx="360" cy="291600"/>
          </a:xfrm>
          <a:custGeom>
            <a:avLst/>
            <a:gdLst/>
            <a:ahLst/>
            <a:rect l="l" t="t" r="r" b="b"/>
            <a:pathLst>
              <a:path w="21600" h="21600">
                <a:moveTo>
                  <a:pt x="0" y="0"/>
                </a:moveTo>
                <a:lnTo>
                  <a:pt x="21600" y="21600"/>
                </a:lnTo>
              </a:path>
            </a:pathLst>
          </a:custGeom>
          <a:noFill/>
          <a:ln w="9360">
            <a:solidFill>
              <a:srgbClr val="ec7a08"/>
            </a:solidFill>
            <a:round/>
          </a:ln>
        </p:spPr>
        <p:style>
          <a:lnRef idx="0"/>
          <a:fillRef idx="0"/>
          <a:effectRef idx="0"/>
          <a:fontRef idx="minor"/>
        </p:style>
      </p:sp>
      <p:sp>
        <p:nvSpPr>
          <p:cNvPr id="929" name="CustomShape 9"/>
          <p:cNvSpPr/>
          <p:nvPr/>
        </p:nvSpPr>
        <p:spPr>
          <a:xfrm>
            <a:off x="5646600" y="1609560"/>
            <a:ext cx="1895040" cy="371160"/>
          </a:xfrm>
          <a:prstGeom prst="rect">
            <a:avLst/>
          </a:prstGeom>
          <a:noFill/>
          <a:ln>
            <a:noFill/>
          </a:ln>
        </p:spPr>
        <p:style>
          <a:lnRef idx="0"/>
          <a:fillRef idx="0"/>
          <a:effectRef idx="0"/>
          <a:fontRef idx="minor"/>
        </p:style>
        <p:txBody>
          <a:bodyPr tIns="91440" bIns="91440" anchor="ctr"/>
          <a:p>
            <a:pPr algn="ctr">
              <a:lnSpc>
                <a:spcPct val="100000"/>
              </a:lnSpc>
            </a:pPr>
            <a:r>
              <a:rPr b="1" lang="en-US" sz="1800" spc="-1" strike="noStrike">
                <a:solidFill>
                  <a:srgbClr val="ffffff"/>
                </a:solidFill>
                <a:uFill>
                  <a:solidFill>
                    <a:srgbClr val="ffffff"/>
                  </a:solidFill>
                </a:uFill>
                <a:latin typeface="Overpass"/>
                <a:ea typeface="Overpass"/>
              </a:rPr>
              <a:t>CLIENTS</a:t>
            </a:r>
            <a:endParaRPr b="0" lang="en-US" sz="1800" spc="-1" strike="noStrike">
              <a:solidFill>
                <a:srgbClr val="000000"/>
              </a:solidFill>
              <a:uFill>
                <a:solidFill>
                  <a:srgbClr val="ffffff"/>
                </a:solidFill>
              </a:uFill>
              <a:latin typeface="Arial"/>
            </a:endParaRPr>
          </a:p>
        </p:txBody>
      </p:sp>
      <p:sp>
        <p:nvSpPr>
          <p:cNvPr id="930" name="CustomShape 10"/>
          <p:cNvSpPr/>
          <p:nvPr/>
        </p:nvSpPr>
        <p:spPr>
          <a:xfrm>
            <a:off x="5238720" y="3097080"/>
            <a:ext cx="817560" cy="173880"/>
          </a:xfrm>
          <a:prstGeom prst="rect">
            <a:avLst/>
          </a:prstGeom>
          <a:noFill/>
          <a:ln>
            <a:noFill/>
          </a:ln>
        </p:spPr>
        <p:style>
          <a:lnRef idx="0"/>
          <a:fillRef idx="0"/>
          <a:effectRef idx="0"/>
          <a:fontRef idx="minor"/>
        </p:style>
        <p:txBody>
          <a:bodyPr tIns="91440" bIns="91440" anchor="ctr"/>
          <a:p>
            <a:pPr algn="ctr">
              <a:lnSpc>
                <a:spcPct val="100000"/>
              </a:lnSpc>
            </a:pPr>
            <a:r>
              <a:rPr b="1" lang="en-US" sz="1100" spc="-1" strike="noStrike">
                <a:solidFill>
                  <a:srgbClr val="000000"/>
                </a:solidFill>
                <a:uFill>
                  <a:solidFill>
                    <a:srgbClr val="ffffff"/>
                  </a:solidFill>
                </a:uFill>
                <a:latin typeface="Overpass"/>
                <a:ea typeface="Overpass"/>
              </a:rPr>
              <a:t>SERVER</a:t>
            </a:r>
            <a:endParaRPr b="0" lang="en-US" sz="1800" spc="-1" strike="noStrike">
              <a:solidFill>
                <a:srgbClr val="000000"/>
              </a:solidFill>
              <a:uFill>
                <a:solidFill>
                  <a:srgbClr val="ffffff"/>
                </a:solidFill>
              </a:uFill>
              <a:latin typeface="Arial"/>
            </a:endParaRPr>
          </a:p>
        </p:txBody>
      </p:sp>
      <p:sp>
        <p:nvSpPr>
          <p:cNvPr id="931" name="CustomShape 11"/>
          <p:cNvSpPr/>
          <p:nvPr/>
        </p:nvSpPr>
        <p:spPr>
          <a:xfrm>
            <a:off x="7022880" y="3097080"/>
            <a:ext cx="817560" cy="173880"/>
          </a:xfrm>
          <a:prstGeom prst="rect">
            <a:avLst/>
          </a:prstGeom>
          <a:noFill/>
          <a:ln>
            <a:noFill/>
          </a:ln>
        </p:spPr>
        <p:style>
          <a:lnRef idx="0"/>
          <a:fillRef idx="0"/>
          <a:effectRef idx="0"/>
          <a:fontRef idx="minor"/>
        </p:style>
        <p:txBody>
          <a:bodyPr tIns="91440" bIns="91440" anchor="ctr"/>
          <a:p>
            <a:pPr algn="ctr">
              <a:lnSpc>
                <a:spcPct val="100000"/>
              </a:lnSpc>
            </a:pPr>
            <a:r>
              <a:rPr b="1" lang="en-US" sz="1100" spc="-1" strike="noStrike">
                <a:solidFill>
                  <a:srgbClr val="000000"/>
                </a:solidFill>
                <a:uFill>
                  <a:solidFill>
                    <a:srgbClr val="ffffff"/>
                  </a:solidFill>
                </a:uFill>
                <a:latin typeface="Overpass"/>
                <a:ea typeface="Overpass"/>
              </a:rPr>
              <a:t>SERVER</a:t>
            </a:r>
            <a:endParaRPr b="0" lang="en-US" sz="1800" spc="-1" strike="noStrike">
              <a:solidFill>
                <a:srgbClr val="000000"/>
              </a:solidFill>
              <a:uFill>
                <a:solidFill>
                  <a:srgbClr val="ffffff"/>
                </a:solidFill>
              </a:uFill>
              <a:latin typeface="Arial"/>
            </a:endParaRPr>
          </a:p>
        </p:txBody>
      </p:sp>
      <p:sp>
        <p:nvSpPr>
          <p:cNvPr id="932" name="CustomShape 12"/>
          <p:cNvSpPr/>
          <p:nvPr/>
        </p:nvSpPr>
        <p:spPr>
          <a:xfrm>
            <a:off x="4999680" y="3690360"/>
            <a:ext cx="519480" cy="211680"/>
          </a:xfrm>
          <a:prstGeom prst="rect">
            <a:avLst/>
          </a:prstGeom>
          <a:noFill/>
          <a:ln>
            <a:noFill/>
          </a:ln>
        </p:spPr>
        <p:style>
          <a:lnRef idx="0"/>
          <a:fillRef idx="0"/>
          <a:effectRef idx="0"/>
          <a:fontRef idx="minor"/>
        </p:style>
        <p:txBody>
          <a:bodyPr tIns="91440" bIns="91440" anchor="ctr"/>
          <a:p>
            <a:pPr algn="ctr">
              <a:lnSpc>
                <a:spcPct val="100000"/>
              </a:lnSpc>
            </a:pPr>
            <a:r>
              <a:rPr b="1" lang="en-US" sz="800" spc="-1" strike="noStrike">
                <a:solidFill>
                  <a:srgbClr val="000000"/>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933" name="CustomShape 13"/>
          <p:cNvSpPr/>
          <p:nvPr/>
        </p:nvSpPr>
        <p:spPr>
          <a:xfrm>
            <a:off x="5782680" y="3690360"/>
            <a:ext cx="519480" cy="211680"/>
          </a:xfrm>
          <a:prstGeom prst="rect">
            <a:avLst/>
          </a:prstGeom>
          <a:noFill/>
          <a:ln>
            <a:noFill/>
          </a:ln>
        </p:spPr>
        <p:style>
          <a:lnRef idx="0"/>
          <a:fillRef idx="0"/>
          <a:effectRef idx="0"/>
          <a:fontRef idx="minor"/>
        </p:style>
        <p:txBody>
          <a:bodyPr tIns="91440" bIns="91440" anchor="ctr"/>
          <a:p>
            <a:pPr algn="ctr">
              <a:lnSpc>
                <a:spcPct val="100000"/>
              </a:lnSpc>
            </a:pPr>
            <a:r>
              <a:rPr b="1" lang="en-US" sz="800" spc="-1" strike="noStrike">
                <a:solidFill>
                  <a:srgbClr val="000000"/>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934" name="CustomShape 14"/>
          <p:cNvSpPr/>
          <p:nvPr/>
        </p:nvSpPr>
        <p:spPr>
          <a:xfrm>
            <a:off x="6780240" y="3690360"/>
            <a:ext cx="519480" cy="211680"/>
          </a:xfrm>
          <a:prstGeom prst="rect">
            <a:avLst/>
          </a:prstGeom>
          <a:noFill/>
          <a:ln>
            <a:noFill/>
          </a:ln>
        </p:spPr>
        <p:style>
          <a:lnRef idx="0"/>
          <a:fillRef idx="0"/>
          <a:effectRef idx="0"/>
          <a:fontRef idx="minor"/>
        </p:style>
        <p:txBody>
          <a:bodyPr tIns="91440" bIns="91440" anchor="ctr"/>
          <a:p>
            <a:pPr algn="ctr">
              <a:lnSpc>
                <a:spcPct val="100000"/>
              </a:lnSpc>
            </a:pPr>
            <a:r>
              <a:rPr b="1" lang="en-US" sz="800" spc="-1" strike="noStrike">
                <a:solidFill>
                  <a:srgbClr val="000000"/>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935" name="CustomShape 15"/>
          <p:cNvSpPr/>
          <p:nvPr/>
        </p:nvSpPr>
        <p:spPr>
          <a:xfrm>
            <a:off x="7563240" y="3690360"/>
            <a:ext cx="519480" cy="211680"/>
          </a:xfrm>
          <a:prstGeom prst="rect">
            <a:avLst/>
          </a:prstGeom>
          <a:noFill/>
          <a:ln>
            <a:noFill/>
          </a:ln>
        </p:spPr>
        <p:style>
          <a:lnRef idx="0"/>
          <a:fillRef idx="0"/>
          <a:effectRef idx="0"/>
          <a:fontRef idx="minor"/>
        </p:style>
        <p:txBody>
          <a:bodyPr tIns="91440" bIns="91440" anchor="ctr"/>
          <a:p>
            <a:pPr algn="ctr">
              <a:lnSpc>
                <a:spcPct val="100000"/>
              </a:lnSpc>
            </a:pPr>
            <a:r>
              <a:rPr b="1" lang="en-US" sz="800" spc="-1" strike="noStrike">
                <a:solidFill>
                  <a:srgbClr val="000000"/>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Tree>
  </p:cSld>
  <p:timing>
    <p:tnLst>
      <p:par>
        <p:cTn id="33" dur="indefinite" restart="never" nodeType="tmRoot">
          <p:childTnLst>
            <p:seq>
              <p:cTn id="34"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936"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MULTI-PROTOCOL ACCESS</a:t>
            </a:r>
            <a:endParaRPr b="0" lang="en-US" sz="1800" spc="-1" strike="noStrike">
              <a:solidFill>
                <a:srgbClr val="000000"/>
              </a:solidFill>
              <a:uFill>
                <a:solidFill>
                  <a:srgbClr val="ffffff"/>
                </a:solidFill>
              </a:uFill>
              <a:latin typeface="Arial"/>
            </a:endParaRPr>
          </a:p>
        </p:txBody>
      </p:sp>
      <p:pic>
        <p:nvPicPr>
          <p:cNvPr id="937" name="Shape 955" descr=""/>
          <p:cNvPicPr/>
          <p:nvPr/>
        </p:nvPicPr>
        <p:blipFill>
          <a:blip r:embed="rId2"/>
          <a:stretch/>
        </p:blipFill>
        <p:spPr>
          <a:xfrm>
            <a:off x="4166280" y="2253960"/>
            <a:ext cx="4571640" cy="1701360"/>
          </a:xfrm>
          <a:prstGeom prst="rect">
            <a:avLst/>
          </a:prstGeom>
          <a:ln>
            <a:noFill/>
          </a:ln>
        </p:spPr>
      </p:pic>
      <p:sp>
        <p:nvSpPr>
          <p:cNvPr id="938" name="CustomShape 2"/>
          <p:cNvSpPr/>
          <p:nvPr/>
        </p:nvSpPr>
        <p:spPr>
          <a:xfrm>
            <a:off x="695160" y="1844280"/>
            <a:ext cx="3128760" cy="1737000"/>
          </a:xfrm>
          <a:prstGeom prst="rect">
            <a:avLst/>
          </a:prstGeom>
          <a:noFill/>
          <a:ln>
            <a:noFill/>
          </a:ln>
        </p:spPr>
        <p:style>
          <a:lnRef idx="0"/>
          <a:fillRef idx="0"/>
          <a:effectRef idx="0"/>
          <a:fontRef idx="minor"/>
        </p:style>
        <p:txBody>
          <a:bodyPr tIns="91440" bIns="91440"/>
          <a:p>
            <a:pPr>
              <a:lnSpc>
                <a:spcPct val="110000"/>
              </a:lnSpc>
            </a:pPr>
            <a:r>
              <a:rPr b="0" lang="en-US" sz="2300" spc="-1" strike="noStrike">
                <a:solidFill>
                  <a:srgbClr val="595959"/>
                </a:solidFill>
                <a:uFill>
                  <a:solidFill>
                    <a:srgbClr val="ffffff"/>
                  </a:solidFill>
                </a:uFill>
                <a:latin typeface="Overpass"/>
                <a:ea typeface="Overpass"/>
              </a:rPr>
              <a:t>Primarily accessed as scale-out file storage </a:t>
            </a:r>
            <a:endParaRPr b="0" lang="en-US" sz="1800" spc="-1" strike="noStrike">
              <a:solidFill>
                <a:srgbClr val="000000"/>
              </a:solidFill>
              <a:uFill>
                <a:solidFill>
                  <a:srgbClr val="ffffff"/>
                </a:solidFill>
              </a:uFill>
              <a:latin typeface="Arial"/>
            </a:endParaRPr>
          </a:p>
          <a:p>
            <a:pPr>
              <a:lnSpc>
                <a:spcPct val="110000"/>
              </a:lnSpc>
            </a:pPr>
            <a:r>
              <a:rPr b="0" lang="en-US" sz="2300" spc="-1" strike="noStrike">
                <a:solidFill>
                  <a:srgbClr val="595959"/>
                </a:solidFill>
                <a:uFill>
                  <a:solidFill>
                    <a:srgbClr val="ffffff"/>
                  </a:solidFill>
                </a:uFill>
                <a:latin typeface="Overpass"/>
                <a:ea typeface="Overpass"/>
              </a:rPr>
              <a:t>with optional Swift </a:t>
            </a:r>
            <a:r>
              <a:rPr b="0" lang="en-US" sz="2300" spc="-1" strike="noStrike">
                <a:solidFill>
                  <a:srgbClr val="595959"/>
                </a:solidFill>
                <a:uFill>
                  <a:solidFill>
                    <a:srgbClr val="ffffff"/>
                  </a:solidFill>
                </a:uFill>
                <a:latin typeface="Overpass"/>
                <a:ea typeface="Overpass"/>
              </a:rPr>
              <a:t>
</a:t>
            </a:r>
            <a:r>
              <a:rPr b="0" lang="en-US" sz="2300" spc="-1" strike="noStrike">
                <a:solidFill>
                  <a:srgbClr val="595959"/>
                </a:solidFill>
                <a:uFill>
                  <a:solidFill>
                    <a:srgbClr val="ffffff"/>
                  </a:solidFill>
                </a:uFill>
                <a:latin typeface="Overpass"/>
                <a:ea typeface="Overpass"/>
              </a:rPr>
              <a:t>obj APIs</a:t>
            </a:r>
            <a:endParaRPr b="0" lang="en-US" sz="1800" spc="-1" strike="noStrike">
              <a:solidFill>
                <a:srgbClr val="000000"/>
              </a:solidFill>
              <a:uFill>
                <a:solidFill>
                  <a:srgbClr val="ffffff"/>
                </a:solidFill>
              </a:uFill>
              <a:latin typeface="Arial"/>
            </a:endParaRPr>
          </a:p>
          <a:p>
            <a:pPr>
              <a:lnSpc>
                <a:spcPct val="110000"/>
              </a:lnSpc>
            </a:pPr>
            <a:endParaRPr b="0" lang="en-US" sz="1800" spc="-1" strike="noStrike">
              <a:solidFill>
                <a:srgbClr val="000000"/>
              </a:solidFill>
              <a:uFill>
                <a:solidFill>
                  <a:srgbClr val="ffffff"/>
                </a:solidFill>
              </a:uFill>
              <a:latin typeface="Arial"/>
            </a:endParaRPr>
          </a:p>
        </p:txBody>
      </p:sp>
      <p:pic>
        <p:nvPicPr>
          <p:cNvPr id="939" name="Shape 957" descr=""/>
          <p:cNvPicPr/>
          <p:nvPr/>
        </p:nvPicPr>
        <p:blipFill>
          <a:blip r:embed="rId3"/>
          <a:stretch/>
        </p:blipFill>
        <p:spPr>
          <a:xfrm>
            <a:off x="4537800" y="2715120"/>
            <a:ext cx="875880" cy="542520"/>
          </a:xfrm>
          <a:prstGeom prst="rect">
            <a:avLst/>
          </a:prstGeom>
          <a:ln>
            <a:noFill/>
          </a:ln>
        </p:spPr>
      </p:pic>
      <p:pic>
        <p:nvPicPr>
          <p:cNvPr id="940" name="Shape 958" descr=""/>
          <p:cNvPicPr/>
          <p:nvPr/>
        </p:nvPicPr>
        <p:blipFill>
          <a:blip r:embed="rId4"/>
          <a:stretch/>
        </p:blipFill>
        <p:spPr>
          <a:xfrm>
            <a:off x="6014160" y="2715120"/>
            <a:ext cx="875880" cy="542520"/>
          </a:xfrm>
          <a:prstGeom prst="rect">
            <a:avLst/>
          </a:prstGeom>
          <a:ln>
            <a:noFill/>
          </a:ln>
        </p:spPr>
      </p:pic>
      <p:pic>
        <p:nvPicPr>
          <p:cNvPr id="941" name="Shape 959" descr=""/>
          <p:cNvPicPr/>
          <p:nvPr/>
        </p:nvPicPr>
        <p:blipFill>
          <a:blip r:embed="rId5"/>
          <a:stretch/>
        </p:blipFill>
        <p:spPr>
          <a:xfrm>
            <a:off x="7490880" y="2715120"/>
            <a:ext cx="875880" cy="542520"/>
          </a:xfrm>
          <a:prstGeom prst="rect">
            <a:avLst/>
          </a:prstGeom>
          <a:ln>
            <a:noFill/>
          </a:ln>
        </p:spPr>
      </p:pic>
      <p:sp>
        <p:nvSpPr>
          <p:cNvPr id="942" name="CustomShape 3"/>
          <p:cNvSpPr/>
          <p:nvPr/>
        </p:nvSpPr>
        <p:spPr>
          <a:xfrm>
            <a:off x="4200840" y="1992600"/>
            <a:ext cx="4480920" cy="261000"/>
          </a:xfrm>
          <a:prstGeom prst="rect">
            <a:avLst/>
          </a:prstGeom>
          <a:solidFill>
            <a:srgbClr val="cc0000"/>
          </a:solidFill>
          <a:ln>
            <a:noFill/>
          </a:ln>
        </p:spPr>
        <p:style>
          <a:lnRef idx="0"/>
          <a:fillRef idx="0"/>
          <a:effectRef idx="0"/>
          <a:fontRef idx="minor"/>
        </p:style>
        <p:txBody>
          <a:bodyPr tIns="91440" bIns="91440" anchor="ctr"/>
          <a:p>
            <a:pPr algn="ctr">
              <a:lnSpc>
                <a:spcPct val="100000"/>
              </a:lnSpc>
            </a:pPr>
            <a:r>
              <a:rPr b="1" lang="en-US" sz="900" spc="-1" strike="noStrike">
                <a:solidFill>
                  <a:srgbClr val="ffffff"/>
                </a:solidFill>
                <a:uFill>
                  <a:solidFill>
                    <a:srgbClr val="ffffff"/>
                  </a:solidFill>
                </a:uFill>
                <a:latin typeface="Overpass"/>
                <a:ea typeface="Overpass"/>
              </a:rPr>
              <a:t>FILE</a:t>
            </a:r>
            <a:endParaRPr b="0" lang="en-US" sz="1800" spc="-1" strike="noStrike">
              <a:solidFill>
                <a:srgbClr val="000000"/>
              </a:solidFill>
              <a:uFill>
                <a:solidFill>
                  <a:srgbClr val="ffffff"/>
                </a:solidFill>
              </a:uFill>
              <a:latin typeface="Arial"/>
            </a:endParaRPr>
          </a:p>
        </p:txBody>
      </p:sp>
      <p:sp>
        <p:nvSpPr>
          <p:cNvPr id="943" name="CustomShape 4"/>
          <p:cNvSpPr/>
          <p:nvPr/>
        </p:nvSpPr>
        <p:spPr>
          <a:xfrm>
            <a:off x="4200840" y="1693800"/>
            <a:ext cx="875880" cy="261000"/>
          </a:xfrm>
          <a:prstGeom prst="rect">
            <a:avLst/>
          </a:prstGeom>
          <a:solidFill>
            <a:srgbClr val="ec7a08"/>
          </a:solidFill>
          <a:ln>
            <a:noFill/>
          </a:ln>
        </p:spPr>
        <p:style>
          <a:lnRef idx="0"/>
          <a:fillRef idx="0"/>
          <a:effectRef idx="0"/>
          <a:fontRef idx="minor"/>
        </p:style>
        <p:txBody>
          <a:bodyPr tIns="91440" bIns="91440" anchor="ctr"/>
          <a:p>
            <a:pPr algn="ctr">
              <a:lnSpc>
                <a:spcPct val="100000"/>
              </a:lnSpc>
            </a:pPr>
            <a:r>
              <a:rPr b="1" lang="en-US" sz="800" spc="-1" strike="noStrike">
                <a:solidFill>
                  <a:srgbClr val="ffffff"/>
                </a:solidFill>
                <a:uFill>
                  <a:solidFill>
                    <a:srgbClr val="ffffff"/>
                  </a:solidFill>
                </a:uFill>
                <a:latin typeface="Overpass"/>
                <a:ea typeface="Overpass"/>
              </a:rPr>
              <a:t>FUSE</a:t>
            </a:r>
            <a:endParaRPr b="0" lang="en-US" sz="1800" spc="-1" strike="noStrike">
              <a:solidFill>
                <a:srgbClr val="000000"/>
              </a:solidFill>
              <a:uFill>
                <a:solidFill>
                  <a:srgbClr val="ffffff"/>
                </a:solidFill>
              </a:uFill>
              <a:latin typeface="Arial"/>
            </a:endParaRPr>
          </a:p>
        </p:txBody>
      </p:sp>
      <p:sp>
        <p:nvSpPr>
          <p:cNvPr id="944" name="CustomShape 5"/>
          <p:cNvSpPr/>
          <p:nvPr/>
        </p:nvSpPr>
        <p:spPr>
          <a:xfrm>
            <a:off x="5102280" y="1693800"/>
            <a:ext cx="875880" cy="261000"/>
          </a:xfrm>
          <a:prstGeom prst="rect">
            <a:avLst/>
          </a:prstGeom>
          <a:solidFill>
            <a:srgbClr val="ec7a08"/>
          </a:solidFill>
          <a:ln>
            <a:noFill/>
          </a:ln>
        </p:spPr>
        <p:style>
          <a:lnRef idx="0"/>
          <a:fillRef idx="0"/>
          <a:effectRef idx="0"/>
          <a:fontRef idx="minor"/>
        </p:style>
        <p:txBody>
          <a:bodyPr tIns="91440" bIns="91440" anchor="ctr"/>
          <a:p>
            <a:pPr algn="ctr">
              <a:lnSpc>
                <a:spcPct val="100000"/>
              </a:lnSpc>
            </a:pPr>
            <a:r>
              <a:rPr b="1" lang="en-US" sz="800" spc="-1" strike="noStrike">
                <a:solidFill>
                  <a:srgbClr val="ffffff"/>
                </a:solidFill>
                <a:uFill>
                  <a:solidFill>
                    <a:srgbClr val="ffffff"/>
                  </a:solidFill>
                </a:uFill>
                <a:latin typeface="Overpass"/>
                <a:ea typeface="Overpass"/>
              </a:rPr>
              <a:t>NFS</a:t>
            </a:r>
            <a:endParaRPr b="0" lang="en-US" sz="1800" spc="-1" strike="noStrike">
              <a:solidFill>
                <a:srgbClr val="000000"/>
              </a:solidFill>
              <a:uFill>
                <a:solidFill>
                  <a:srgbClr val="ffffff"/>
                </a:solidFill>
              </a:uFill>
              <a:latin typeface="Arial"/>
            </a:endParaRPr>
          </a:p>
        </p:txBody>
      </p:sp>
      <p:sp>
        <p:nvSpPr>
          <p:cNvPr id="945" name="CustomShape 6"/>
          <p:cNvSpPr/>
          <p:nvPr/>
        </p:nvSpPr>
        <p:spPr>
          <a:xfrm>
            <a:off x="6003360" y="1693800"/>
            <a:ext cx="875880" cy="261000"/>
          </a:xfrm>
          <a:prstGeom prst="rect">
            <a:avLst/>
          </a:prstGeom>
          <a:solidFill>
            <a:srgbClr val="ec7a08"/>
          </a:solidFill>
          <a:ln>
            <a:noFill/>
          </a:ln>
        </p:spPr>
        <p:style>
          <a:lnRef idx="0"/>
          <a:fillRef idx="0"/>
          <a:effectRef idx="0"/>
          <a:fontRef idx="minor"/>
        </p:style>
        <p:txBody>
          <a:bodyPr tIns="91440" bIns="91440" anchor="ctr"/>
          <a:p>
            <a:pPr algn="ctr">
              <a:lnSpc>
                <a:spcPct val="100000"/>
              </a:lnSpc>
            </a:pPr>
            <a:r>
              <a:rPr b="1" lang="en-US" sz="800" spc="-1" strike="noStrike">
                <a:solidFill>
                  <a:srgbClr val="ffffff"/>
                </a:solidFill>
                <a:uFill>
                  <a:solidFill>
                    <a:srgbClr val="ffffff"/>
                  </a:solidFill>
                </a:uFill>
                <a:latin typeface="Overpass"/>
                <a:ea typeface="Overpass"/>
              </a:rPr>
              <a:t>SMB</a:t>
            </a:r>
            <a:endParaRPr b="0" lang="en-US" sz="1800" spc="-1" strike="noStrike">
              <a:solidFill>
                <a:srgbClr val="000000"/>
              </a:solidFill>
              <a:uFill>
                <a:solidFill>
                  <a:srgbClr val="ffffff"/>
                </a:solidFill>
              </a:uFill>
              <a:latin typeface="Arial"/>
            </a:endParaRPr>
          </a:p>
        </p:txBody>
      </p:sp>
      <p:sp>
        <p:nvSpPr>
          <p:cNvPr id="946" name="CustomShape 7"/>
          <p:cNvSpPr/>
          <p:nvPr/>
        </p:nvSpPr>
        <p:spPr>
          <a:xfrm>
            <a:off x="6904440" y="1693800"/>
            <a:ext cx="875880" cy="261000"/>
          </a:xfrm>
          <a:prstGeom prst="rect">
            <a:avLst/>
          </a:prstGeom>
          <a:solidFill>
            <a:srgbClr val="ec7a08"/>
          </a:solidFill>
          <a:ln>
            <a:noFill/>
          </a:ln>
        </p:spPr>
        <p:style>
          <a:lnRef idx="0"/>
          <a:fillRef idx="0"/>
          <a:effectRef idx="0"/>
          <a:fontRef idx="minor"/>
        </p:style>
        <p:txBody>
          <a:bodyPr tIns="91440" bIns="91440" anchor="ctr"/>
          <a:p>
            <a:pPr algn="ctr">
              <a:lnSpc>
                <a:spcPct val="100000"/>
              </a:lnSpc>
            </a:pPr>
            <a:r>
              <a:rPr b="1" lang="en-US" sz="800" spc="-1" strike="noStrike">
                <a:solidFill>
                  <a:srgbClr val="ffffff"/>
                </a:solidFill>
                <a:uFill>
                  <a:solidFill>
                    <a:srgbClr val="ffffff"/>
                  </a:solidFill>
                </a:uFill>
                <a:latin typeface="Overpass"/>
                <a:ea typeface="Overpass"/>
              </a:rPr>
              <a:t>API</a:t>
            </a:r>
            <a:endParaRPr b="0" lang="en-US" sz="1800" spc="-1" strike="noStrike">
              <a:solidFill>
                <a:srgbClr val="000000"/>
              </a:solidFill>
              <a:uFill>
                <a:solidFill>
                  <a:srgbClr val="ffffff"/>
                </a:solidFill>
              </a:uFill>
              <a:latin typeface="Arial"/>
            </a:endParaRPr>
          </a:p>
        </p:txBody>
      </p:sp>
      <p:sp>
        <p:nvSpPr>
          <p:cNvPr id="947" name="CustomShape 8"/>
          <p:cNvSpPr/>
          <p:nvPr/>
        </p:nvSpPr>
        <p:spPr>
          <a:xfrm>
            <a:off x="7805880" y="1693800"/>
            <a:ext cx="875880" cy="261000"/>
          </a:xfrm>
          <a:prstGeom prst="rect">
            <a:avLst/>
          </a:prstGeom>
          <a:solidFill>
            <a:srgbClr val="ec7a08"/>
          </a:solidFill>
          <a:ln>
            <a:noFill/>
          </a:ln>
        </p:spPr>
        <p:style>
          <a:lnRef idx="0"/>
          <a:fillRef idx="0"/>
          <a:effectRef idx="0"/>
          <a:fontRef idx="minor"/>
        </p:style>
        <p:txBody>
          <a:bodyPr tIns="91440" bIns="91440" anchor="ctr"/>
          <a:p>
            <a:pPr algn="ctr">
              <a:lnSpc>
                <a:spcPct val="100000"/>
              </a:lnSpc>
            </a:pPr>
            <a:r>
              <a:rPr b="1" lang="en-US" sz="800" spc="-1" strike="noStrike">
                <a:solidFill>
                  <a:srgbClr val="ffffff"/>
                </a:solidFill>
                <a:uFill>
                  <a:solidFill>
                    <a:srgbClr val="ffffff"/>
                  </a:solidFill>
                </a:uFill>
                <a:latin typeface="Overpass"/>
                <a:ea typeface="Overpass"/>
              </a:rPr>
              <a:t>Swift</a:t>
            </a:r>
            <a:endParaRPr b="0" lang="en-US" sz="1800" spc="-1" strike="noStrike">
              <a:solidFill>
                <a:srgbClr val="000000"/>
              </a:solidFill>
              <a:uFill>
                <a:solidFill>
                  <a:srgbClr val="ffffff"/>
                </a:solidFill>
              </a:uFill>
              <a:latin typeface="Arial"/>
            </a:endParaRPr>
          </a:p>
        </p:txBody>
      </p:sp>
      <p:sp>
        <p:nvSpPr>
          <p:cNvPr id="948" name="CustomShape 9"/>
          <p:cNvSpPr/>
          <p:nvPr/>
        </p:nvSpPr>
        <p:spPr>
          <a:xfrm>
            <a:off x="4901400" y="2420640"/>
            <a:ext cx="3101760" cy="193320"/>
          </a:xfrm>
          <a:prstGeom prst="rect">
            <a:avLst/>
          </a:prstGeom>
          <a:noFill/>
          <a:ln>
            <a:noFill/>
          </a:ln>
        </p:spPr>
        <p:style>
          <a:lnRef idx="0"/>
          <a:fillRef idx="0"/>
          <a:effectRef idx="0"/>
          <a:fontRef idx="minor"/>
        </p:style>
        <p:txBody>
          <a:bodyPr tIns="91440" bIns="91440" anchor="ctr"/>
          <a:p>
            <a:pPr algn="ctr">
              <a:lnSpc>
                <a:spcPct val="100000"/>
              </a:lnSpc>
            </a:pPr>
            <a:r>
              <a:rPr b="1" lang="en-US" sz="900" spc="-1" strike="noStrike">
                <a:solidFill>
                  <a:srgbClr val="000000"/>
                </a:solidFill>
                <a:uFill>
                  <a:solidFill>
                    <a:srgbClr val="ffffff"/>
                  </a:solidFill>
                </a:uFill>
                <a:latin typeface="Overpass"/>
                <a:ea typeface="Overpass"/>
              </a:rPr>
              <a:t>HUNDREDS OF SERVER NODES</a:t>
            </a:r>
            <a:endParaRPr b="0" lang="en-US" sz="1800" spc="-1" strike="noStrike">
              <a:solidFill>
                <a:srgbClr val="000000"/>
              </a:solidFill>
              <a:uFill>
                <a:solidFill>
                  <a:srgbClr val="ffffff"/>
                </a:solidFill>
              </a:uFill>
              <a:latin typeface="Arial"/>
            </a:endParaRPr>
          </a:p>
        </p:txBody>
      </p:sp>
      <p:sp>
        <p:nvSpPr>
          <p:cNvPr id="949" name="CustomShape 10"/>
          <p:cNvSpPr/>
          <p:nvPr/>
        </p:nvSpPr>
        <p:spPr>
          <a:xfrm>
            <a:off x="4901400" y="3531600"/>
            <a:ext cx="3101760" cy="193320"/>
          </a:xfrm>
          <a:prstGeom prst="rect">
            <a:avLst/>
          </a:prstGeom>
          <a:noFill/>
          <a:ln>
            <a:noFill/>
          </a:ln>
        </p:spPr>
        <p:style>
          <a:lnRef idx="0"/>
          <a:fillRef idx="0"/>
          <a:effectRef idx="0"/>
          <a:fontRef idx="minor"/>
        </p:style>
        <p:txBody>
          <a:bodyPr tIns="91440" bIns="91440" anchor="ctr"/>
          <a:p>
            <a:pPr algn="ctr">
              <a:lnSpc>
                <a:spcPct val="100000"/>
              </a:lnSpc>
            </a:pPr>
            <a:r>
              <a:rPr b="1" lang="en-US" sz="900" spc="-1" strike="noStrike">
                <a:solidFill>
                  <a:srgbClr val="000000"/>
                </a:solidFill>
                <a:uFill>
                  <a:solidFill>
                    <a:srgbClr val="ffffff"/>
                  </a:solidFill>
                </a:uFill>
                <a:latin typeface="Overpass"/>
                <a:ea typeface="Overpass"/>
              </a:rPr>
              <a:t>ON-PREMISE OR IN THE CLOUD</a:t>
            </a:r>
            <a:endParaRPr b="0" lang="en-US" sz="1800" spc="-1" strike="noStrike">
              <a:solidFill>
                <a:srgbClr val="000000"/>
              </a:solidFill>
              <a:uFill>
                <a:solidFill>
                  <a:srgbClr val="ffffff"/>
                </a:solidFill>
              </a:uFill>
              <a:latin typeface="Arial"/>
            </a:endParaRPr>
          </a:p>
        </p:txBody>
      </p:sp>
    </p:spTree>
  </p:cSld>
  <p:timing>
    <p:tnLst>
      <p:par>
        <p:cTn id="35" dur="indefinite" restart="never" nodeType="tmRoot">
          <p:childTnLst>
            <p:seq>
              <p:cTn id="36"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950"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CONTAINER-NATIVE STORAGE</a:t>
            </a:r>
            <a:endParaRPr b="0" lang="en-US" sz="1800" spc="-1" strike="noStrike">
              <a:solidFill>
                <a:srgbClr val="000000"/>
              </a:solidFill>
              <a:uFill>
                <a:solidFill>
                  <a:srgbClr val="ffffff"/>
                </a:solidFill>
              </a:uFill>
              <a:latin typeface="Arial"/>
            </a:endParaRPr>
          </a:p>
        </p:txBody>
      </p:sp>
      <p:pic>
        <p:nvPicPr>
          <p:cNvPr id="951" name="Shape 973" descr=""/>
          <p:cNvPicPr/>
          <p:nvPr/>
        </p:nvPicPr>
        <p:blipFill>
          <a:blip r:embed="rId2"/>
          <a:srcRect l="16571" t="0" r="16571" b="0"/>
          <a:stretch/>
        </p:blipFill>
        <p:spPr>
          <a:xfrm>
            <a:off x="1238400" y="2812320"/>
            <a:ext cx="3381120" cy="14040"/>
          </a:xfrm>
          <a:prstGeom prst="rect">
            <a:avLst/>
          </a:prstGeom>
          <a:ln>
            <a:noFill/>
          </a:ln>
        </p:spPr>
      </p:pic>
      <p:pic>
        <p:nvPicPr>
          <p:cNvPr id="952" name="Shape 974" descr=""/>
          <p:cNvPicPr/>
          <p:nvPr/>
        </p:nvPicPr>
        <p:blipFill>
          <a:blip r:embed="rId3"/>
          <a:srcRect l="0" t="9" r="0" b="9"/>
          <a:stretch/>
        </p:blipFill>
        <p:spPr>
          <a:xfrm>
            <a:off x="3883680" y="2035800"/>
            <a:ext cx="1414080" cy="1523520"/>
          </a:xfrm>
          <a:prstGeom prst="rect">
            <a:avLst/>
          </a:prstGeom>
          <a:ln>
            <a:noFill/>
          </a:ln>
        </p:spPr>
      </p:pic>
      <p:pic>
        <p:nvPicPr>
          <p:cNvPr id="953" name="Shape 975" descr=""/>
          <p:cNvPicPr/>
          <p:nvPr/>
        </p:nvPicPr>
        <p:blipFill>
          <a:blip r:embed="rId4"/>
          <a:srcRect l="766" t="0" r="766" b="0"/>
          <a:stretch/>
        </p:blipFill>
        <p:spPr>
          <a:xfrm>
            <a:off x="4031280" y="2702880"/>
            <a:ext cx="1099800" cy="218520"/>
          </a:xfrm>
          <a:prstGeom prst="rect">
            <a:avLst/>
          </a:prstGeom>
          <a:ln>
            <a:noFill/>
          </a:ln>
        </p:spPr>
      </p:pic>
      <p:pic>
        <p:nvPicPr>
          <p:cNvPr id="954" name="Shape 976" descr=""/>
          <p:cNvPicPr/>
          <p:nvPr/>
        </p:nvPicPr>
        <p:blipFill>
          <a:blip r:embed="rId5"/>
          <a:srcRect l="0" t="9" r="0" b="9"/>
          <a:stretch/>
        </p:blipFill>
        <p:spPr>
          <a:xfrm>
            <a:off x="1793160" y="2035800"/>
            <a:ext cx="1414080" cy="1523520"/>
          </a:xfrm>
          <a:prstGeom prst="rect">
            <a:avLst/>
          </a:prstGeom>
          <a:ln>
            <a:noFill/>
          </a:ln>
        </p:spPr>
      </p:pic>
      <p:pic>
        <p:nvPicPr>
          <p:cNvPr id="955" name="Shape 977" descr=""/>
          <p:cNvPicPr/>
          <p:nvPr/>
        </p:nvPicPr>
        <p:blipFill>
          <a:blip r:embed="rId6"/>
          <a:srcRect l="766" t="0" r="766" b="0"/>
          <a:stretch/>
        </p:blipFill>
        <p:spPr>
          <a:xfrm>
            <a:off x="1940760" y="2702880"/>
            <a:ext cx="1099800" cy="218520"/>
          </a:xfrm>
          <a:prstGeom prst="rect">
            <a:avLst/>
          </a:prstGeom>
          <a:ln>
            <a:noFill/>
          </a:ln>
        </p:spPr>
      </p:pic>
      <p:sp>
        <p:nvSpPr>
          <p:cNvPr id="956" name="CustomShape 2"/>
          <p:cNvSpPr/>
          <p:nvPr/>
        </p:nvSpPr>
        <p:spPr>
          <a:xfrm>
            <a:off x="1940760" y="2146320"/>
            <a:ext cx="1099800" cy="195120"/>
          </a:xfrm>
          <a:prstGeom prst="rect">
            <a:avLst/>
          </a:prstGeom>
          <a:noFill/>
          <a:ln>
            <a:noFill/>
          </a:ln>
        </p:spPr>
        <p:style>
          <a:lnRef idx="0"/>
          <a:fillRef idx="0"/>
          <a:effectRef idx="0"/>
          <a:fontRef idx="minor"/>
        </p:style>
        <p:txBody>
          <a:bodyPr lIns="45720" rIns="45720"/>
          <a:p>
            <a:pPr algn="ctr">
              <a:lnSpc>
                <a:spcPct val="100000"/>
              </a:lnSpc>
            </a:pPr>
            <a:r>
              <a:rPr b="1" lang="en-US" sz="700" spc="-1" strike="noStrike">
                <a:solidFill>
                  <a:srgbClr val="000000"/>
                </a:solidFill>
                <a:uFill>
                  <a:solidFill>
                    <a:srgbClr val="ffffff"/>
                  </a:solidFill>
                </a:uFill>
                <a:latin typeface="Overpass"/>
                <a:ea typeface="Overpass"/>
              </a:rPr>
              <a:t>OPENSHIFT NODE 2</a:t>
            </a:r>
            <a:endParaRPr b="0" lang="en-US" sz="1800" spc="-1" strike="noStrike">
              <a:solidFill>
                <a:srgbClr val="000000"/>
              </a:solidFill>
              <a:uFill>
                <a:solidFill>
                  <a:srgbClr val="ffffff"/>
                </a:solidFill>
              </a:uFill>
              <a:latin typeface="Arial"/>
            </a:endParaRPr>
          </a:p>
        </p:txBody>
      </p:sp>
      <p:pic>
        <p:nvPicPr>
          <p:cNvPr id="957" name="Shape 979" descr=""/>
          <p:cNvPicPr/>
          <p:nvPr/>
        </p:nvPicPr>
        <p:blipFill>
          <a:blip r:embed="rId7"/>
          <a:stretch/>
        </p:blipFill>
        <p:spPr>
          <a:xfrm>
            <a:off x="1109520" y="3181680"/>
            <a:ext cx="723600" cy="861480"/>
          </a:xfrm>
          <a:prstGeom prst="rect">
            <a:avLst/>
          </a:prstGeom>
          <a:ln>
            <a:noFill/>
          </a:ln>
        </p:spPr>
      </p:pic>
      <p:pic>
        <p:nvPicPr>
          <p:cNvPr id="958" name="Shape 980" descr=""/>
          <p:cNvPicPr/>
          <p:nvPr/>
        </p:nvPicPr>
        <p:blipFill>
          <a:blip r:embed="rId8"/>
          <a:stretch/>
        </p:blipFill>
        <p:spPr>
          <a:xfrm>
            <a:off x="1114560" y="1597680"/>
            <a:ext cx="723600" cy="861480"/>
          </a:xfrm>
          <a:prstGeom prst="rect">
            <a:avLst/>
          </a:prstGeom>
          <a:ln>
            <a:noFill/>
          </a:ln>
        </p:spPr>
      </p:pic>
      <p:pic>
        <p:nvPicPr>
          <p:cNvPr id="959" name="Shape 981" descr=""/>
          <p:cNvPicPr/>
          <p:nvPr/>
        </p:nvPicPr>
        <p:blipFill>
          <a:blip r:embed="rId9"/>
          <a:srcRect l="69" t="0" r="69" b="0"/>
          <a:stretch/>
        </p:blipFill>
        <p:spPr>
          <a:xfrm>
            <a:off x="1793160" y="1159560"/>
            <a:ext cx="3509640" cy="852120"/>
          </a:xfrm>
          <a:prstGeom prst="rect">
            <a:avLst/>
          </a:prstGeom>
          <a:ln>
            <a:noFill/>
          </a:ln>
        </p:spPr>
      </p:pic>
      <p:pic>
        <p:nvPicPr>
          <p:cNvPr id="960" name="Shape 982" descr=""/>
          <p:cNvPicPr/>
          <p:nvPr/>
        </p:nvPicPr>
        <p:blipFill>
          <a:blip r:embed="rId10"/>
          <a:srcRect l="580" t="0" r="590" b="0"/>
          <a:stretch/>
        </p:blipFill>
        <p:spPr>
          <a:xfrm>
            <a:off x="2881440" y="1473840"/>
            <a:ext cx="1285560" cy="309240"/>
          </a:xfrm>
          <a:prstGeom prst="rect">
            <a:avLst/>
          </a:prstGeom>
          <a:ln>
            <a:noFill/>
          </a:ln>
        </p:spPr>
      </p:pic>
      <p:pic>
        <p:nvPicPr>
          <p:cNvPr id="961" name="Shape 983" descr=""/>
          <p:cNvPicPr/>
          <p:nvPr/>
        </p:nvPicPr>
        <p:blipFill>
          <a:blip r:embed="rId11"/>
          <a:srcRect l="543" t="0" r="531" b="0"/>
          <a:stretch/>
        </p:blipFill>
        <p:spPr>
          <a:xfrm>
            <a:off x="1940760" y="2350440"/>
            <a:ext cx="1099800" cy="276120"/>
          </a:xfrm>
          <a:prstGeom prst="rect">
            <a:avLst/>
          </a:prstGeom>
          <a:ln>
            <a:noFill/>
          </a:ln>
        </p:spPr>
      </p:pic>
      <p:pic>
        <p:nvPicPr>
          <p:cNvPr id="962" name="Shape 984" descr=""/>
          <p:cNvPicPr/>
          <p:nvPr/>
        </p:nvPicPr>
        <p:blipFill>
          <a:blip r:embed="rId12"/>
          <a:srcRect l="543" t="0" r="531" b="0"/>
          <a:stretch/>
        </p:blipFill>
        <p:spPr>
          <a:xfrm>
            <a:off x="4031280" y="2350440"/>
            <a:ext cx="1099800" cy="276120"/>
          </a:xfrm>
          <a:prstGeom prst="rect">
            <a:avLst/>
          </a:prstGeom>
          <a:ln>
            <a:noFill/>
          </a:ln>
        </p:spPr>
      </p:pic>
      <p:pic>
        <p:nvPicPr>
          <p:cNvPr id="963" name="Shape 985" descr=""/>
          <p:cNvPicPr/>
          <p:nvPr/>
        </p:nvPicPr>
        <p:blipFill>
          <a:blip r:embed="rId13"/>
          <a:srcRect l="89" t="0" r="89" b="0"/>
          <a:stretch/>
        </p:blipFill>
        <p:spPr>
          <a:xfrm>
            <a:off x="581040" y="2276640"/>
            <a:ext cx="1066320" cy="1132920"/>
          </a:xfrm>
          <a:prstGeom prst="rect">
            <a:avLst/>
          </a:prstGeom>
          <a:ln>
            <a:noFill/>
          </a:ln>
        </p:spPr>
      </p:pic>
      <p:pic>
        <p:nvPicPr>
          <p:cNvPr id="964" name="Shape 986" descr=""/>
          <p:cNvPicPr/>
          <p:nvPr/>
        </p:nvPicPr>
        <p:blipFill>
          <a:blip r:embed="rId14"/>
          <a:srcRect l="289" t="0" r="277" b="0"/>
          <a:stretch/>
        </p:blipFill>
        <p:spPr>
          <a:xfrm>
            <a:off x="1793160" y="3598200"/>
            <a:ext cx="3509640" cy="1014120"/>
          </a:xfrm>
          <a:prstGeom prst="rect">
            <a:avLst/>
          </a:prstGeom>
          <a:ln>
            <a:noFill/>
          </a:ln>
        </p:spPr>
      </p:pic>
      <p:pic>
        <p:nvPicPr>
          <p:cNvPr id="965" name="Shape 987" descr=""/>
          <p:cNvPicPr/>
          <p:nvPr/>
        </p:nvPicPr>
        <p:blipFill>
          <a:blip r:embed="rId15"/>
          <a:stretch/>
        </p:blipFill>
        <p:spPr>
          <a:xfrm>
            <a:off x="6496200" y="2202480"/>
            <a:ext cx="2647800" cy="166320"/>
          </a:xfrm>
          <a:prstGeom prst="rect">
            <a:avLst/>
          </a:prstGeom>
          <a:ln>
            <a:noFill/>
          </a:ln>
        </p:spPr>
      </p:pic>
      <p:pic>
        <p:nvPicPr>
          <p:cNvPr id="966" name="Shape 988" descr=""/>
          <p:cNvPicPr/>
          <p:nvPr/>
        </p:nvPicPr>
        <p:blipFill>
          <a:blip r:embed="rId16"/>
          <a:stretch/>
        </p:blipFill>
        <p:spPr>
          <a:xfrm>
            <a:off x="6496200" y="2693160"/>
            <a:ext cx="2647800" cy="166320"/>
          </a:xfrm>
          <a:prstGeom prst="rect">
            <a:avLst/>
          </a:prstGeom>
          <a:ln>
            <a:noFill/>
          </a:ln>
        </p:spPr>
      </p:pic>
      <p:pic>
        <p:nvPicPr>
          <p:cNvPr id="967" name="Shape 989" descr=""/>
          <p:cNvPicPr/>
          <p:nvPr/>
        </p:nvPicPr>
        <p:blipFill>
          <a:blip r:embed="rId17"/>
          <a:stretch/>
        </p:blipFill>
        <p:spPr>
          <a:xfrm>
            <a:off x="6496200" y="3174120"/>
            <a:ext cx="2647800" cy="166320"/>
          </a:xfrm>
          <a:prstGeom prst="rect">
            <a:avLst/>
          </a:prstGeom>
          <a:ln>
            <a:noFill/>
          </a:ln>
        </p:spPr>
      </p:pic>
      <p:pic>
        <p:nvPicPr>
          <p:cNvPr id="968" name="Shape 990" descr=""/>
          <p:cNvPicPr/>
          <p:nvPr/>
        </p:nvPicPr>
        <p:blipFill>
          <a:blip r:embed="rId18"/>
          <a:stretch/>
        </p:blipFill>
        <p:spPr>
          <a:xfrm>
            <a:off x="6496200" y="3669480"/>
            <a:ext cx="2647800" cy="166320"/>
          </a:xfrm>
          <a:prstGeom prst="rect">
            <a:avLst/>
          </a:prstGeom>
          <a:ln>
            <a:noFill/>
          </a:ln>
        </p:spPr>
      </p:pic>
      <p:sp>
        <p:nvSpPr>
          <p:cNvPr id="969" name="CustomShape 3"/>
          <p:cNvSpPr/>
          <p:nvPr/>
        </p:nvSpPr>
        <p:spPr>
          <a:xfrm>
            <a:off x="6546240" y="1940760"/>
            <a:ext cx="1414080" cy="195120"/>
          </a:xfrm>
          <a:prstGeom prst="rect">
            <a:avLst/>
          </a:prstGeom>
          <a:noFill/>
          <a:ln>
            <a:noFill/>
          </a:ln>
        </p:spPr>
        <p:style>
          <a:lnRef idx="0"/>
          <a:fillRef idx="0"/>
          <a:effectRef idx="0"/>
          <a:fontRef idx="minor"/>
        </p:style>
        <p:txBody>
          <a:bodyPr lIns="45720" rIns="45720"/>
          <a:p>
            <a:pPr>
              <a:lnSpc>
                <a:spcPct val="100000"/>
              </a:lnSpc>
            </a:pPr>
            <a:r>
              <a:rPr b="1" lang="en-US" sz="1400" spc="-1" strike="noStrike">
                <a:solidFill>
                  <a:srgbClr val="2b3133"/>
                </a:solidFill>
                <a:uFill>
                  <a:solidFill>
                    <a:srgbClr val="ffffff"/>
                  </a:solidFill>
                </a:uFill>
                <a:latin typeface="Overpass"/>
                <a:ea typeface="Overpass"/>
              </a:rPr>
              <a:t>Lower TCO</a:t>
            </a:r>
            <a:endParaRPr b="0" lang="en-US" sz="1800" spc="-1" strike="noStrike">
              <a:solidFill>
                <a:srgbClr val="000000"/>
              </a:solidFill>
              <a:uFill>
                <a:solidFill>
                  <a:srgbClr val="ffffff"/>
                </a:solidFill>
              </a:uFill>
              <a:latin typeface="Arial"/>
            </a:endParaRPr>
          </a:p>
        </p:txBody>
      </p:sp>
      <p:sp>
        <p:nvSpPr>
          <p:cNvPr id="970" name="CustomShape 4"/>
          <p:cNvSpPr/>
          <p:nvPr/>
        </p:nvSpPr>
        <p:spPr>
          <a:xfrm>
            <a:off x="6546240" y="2431080"/>
            <a:ext cx="2354760" cy="195120"/>
          </a:xfrm>
          <a:prstGeom prst="rect">
            <a:avLst/>
          </a:prstGeom>
          <a:noFill/>
          <a:ln>
            <a:noFill/>
          </a:ln>
        </p:spPr>
        <p:style>
          <a:lnRef idx="0"/>
          <a:fillRef idx="0"/>
          <a:effectRef idx="0"/>
          <a:fontRef idx="minor"/>
        </p:style>
        <p:txBody>
          <a:bodyPr lIns="45720" rIns="45720"/>
          <a:p>
            <a:pPr>
              <a:lnSpc>
                <a:spcPct val="100000"/>
              </a:lnSpc>
            </a:pPr>
            <a:r>
              <a:rPr b="1" lang="en-US" sz="1400" spc="-1" strike="noStrike">
                <a:solidFill>
                  <a:srgbClr val="2b3133"/>
                </a:solidFill>
                <a:uFill>
                  <a:solidFill>
                    <a:srgbClr val="ffffff"/>
                  </a:solidFill>
                </a:uFill>
                <a:latin typeface="Overpass"/>
                <a:ea typeface="Overpass"/>
              </a:rPr>
              <a:t>Unified Orchestration</a:t>
            </a:r>
            <a:endParaRPr b="0" lang="en-US" sz="1800" spc="-1" strike="noStrike">
              <a:solidFill>
                <a:srgbClr val="000000"/>
              </a:solidFill>
              <a:uFill>
                <a:solidFill>
                  <a:srgbClr val="ffffff"/>
                </a:solidFill>
              </a:uFill>
              <a:latin typeface="Arial"/>
            </a:endParaRPr>
          </a:p>
        </p:txBody>
      </p:sp>
      <p:sp>
        <p:nvSpPr>
          <p:cNvPr id="971" name="CustomShape 5"/>
          <p:cNvSpPr/>
          <p:nvPr/>
        </p:nvSpPr>
        <p:spPr>
          <a:xfrm>
            <a:off x="6546240" y="2919960"/>
            <a:ext cx="2354760" cy="195120"/>
          </a:xfrm>
          <a:prstGeom prst="rect">
            <a:avLst/>
          </a:prstGeom>
          <a:noFill/>
          <a:ln>
            <a:noFill/>
          </a:ln>
        </p:spPr>
        <p:style>
          <a:lnRef idx="0"/>
          <a:fillRef idx="0"/>
          <a:effectRef idx="0"/>
          <a:fontRef idx="minor"/>
        </p:style>
        <p:txBody>
          <a:bodyPr lIns="45720" rIns="45720"/>
          <a:p>
            <a:pPr>
              <a:lnSpc>
                <a:spcPct val="100000"/>
              </a:lnSpc>
            </a:pPr>
            <a:r>
              <a:rPr b="1" lang="en-US" sz="1400" spc="-1" strike="noStrike">
                <a:solidFill>
                  <a:srgbClr val="2b3133"/>
                </a:solidFill>
                <a:uFill>
                  <a:solidFill>
                    <a:srgbClr val="ffffff"/>
                  </a:solidFill>
                </a:uFill>
                <a:latin typeface="Overpass"/>
                <a:ea typeface="Overpass"/>
              </a:rPr>
              <a:t>Ease of Use</a:t>
            </a:r>
            <a:endParaRPr b="0" lang="en-US" sz="1800" spc="-1" strike="noStrike">
              <a:solidFill>
                <a:srgbClr val="000000"/>
              </a:solidFill>
              <a:uFill>
                <a:solidFill>
                  <a:srgbClr val="ffffff"/>
                </a:solidFill>
              </a:uFill>
              <a:latin typeface="Arial"/>
            </a:endParaRPr>
          </a:p>
        </p:txBody>
      </p:sp>
      <p:sp>
        <p:nvSpPr>
          <p:cNvPr id="972" name="CustomShape 6"/>
          <p:cNvSpPr/>
          <p:nvPr/>
        </p:nvSpPr>
        <p:spPr>
          <a:xfrm>
            <a:off x="6546240" y="3400920"/>
            <a:ext cx="2354760" cy="195120"/>
          </a:xfrm>
          <a:prstGeom prst="rect">
            <a:avLst/>
          </a:prstGeom>
          <a:noFill/>
          <a:ln>
            <a:noFill/>
          </a:ln>
        </p:spPr>
        <p:style>
          <a:lnRef idx="0"/>
          <a:fillRef idx="0"/>
          <a:effectRef idx="0"/>
          <a:fontRef idx="minor"/>
        </p:style>
        <p:txBody>
          <a:bodyPr lIns="45720" rIns="45720"/>
          <a:p>
            <a:pPr>
              <a:lnSpc>
                <a:spcPct val="100000"/>
              </a:lnSpc>
            </a:pPr>
            <a:r>
              <a:rPr b="1" lang="en-US" sz="1400" spc="-1" strike="noStrike">
                <a:solidFill>
                  <a:srgbClr val="2b3133"/>
                </a:solidFill>
                <a:uFill>
                  <a:solidFill>
                    <a:srgbClr val="ffffff"/>
                  </a:solidFill>
                </a:uFill>
                <a:latin typeface="Overpass"/>
                <a:ea typeface="Overpass"/>
              </a:rPr>
              <a:t>Greater control</a:t>
            </a:r>
            <a:endParaRPr b="0" lang="en-US" sz="1800" spc="-1" strike="noStrike">
              <a:solidFill>
                <a:srgbClr val="000000"/>
              </a:solidFill>
              <a:uFill>
                <a:solidFill>
                  <a:srgbClr val="ffffff"/>
                </a:solidFill>
              </a:uFill>
              <a:latin typeface="Arial"/>
            </a:endParaRPr>
          </a:p>
        </p:txBody>
      </p:sp>
      <p:pic>
        <p:nvPicPr>
          <p:cNvPr id="973" name="Shape 995" descr=""/>
          <p:cNvPicPr/>
          <p:nvPr/>
        </p:nvPicPr>
        <p:blipFill>
          <a:blip r:embed="rId19"/>
          <a:srcRect l="738" t="0" r="748" b="0"/>
          <a:stretch/>
        </p:blipFill>
        <p:spPr>
          <a:xfrm>
            <a:off x="2876400" y="4062960"/>
            <a:ext cx="1285560" cy="256680"/>
          </a:xfrm>
          <a:prstGeom prst="rect">
            <a:avLst/>
          </a:prstGeom>
          <a:ln>
            <a:noFill/>
          </a:ln>
        </p:spPr>
      </p:pic>
      <p:pic>
        <p:nvPicPr>
          <p:cNvPr id="974" name="Shape 996" descr=""/>
          <p:cNvPicPr/>
          <p:nvPr/>
        </p:nvPicPr>
        <p:blipFill>
          <a:blip r:embed="rId20"/>
          <a:srcRect l="-304" t="-2176" r="-848" b="-1220"/>
          <a:stretch/>
        </p:blipFill>
        <p:spPr>
          <a:xfrm>
            <a:off x="1940760" y="3014640"/>
            <a:ext cx="3211920" cy="1014120"/>
          </a:xfrm>
          <a:prstGeom prst="rect">
            <a:avLst/>
          </a:prstGeom>
          <a:ln>
            <a:noFill/>
          </a:ln>
        </p:spPr>
      </p:pic>
      <p:pic>
        <p:nvPicPr>
          <p:cNvPr id="975" name="Shape 997" descr=""/>
          <p:cNvPicPr/>
          <p:nvPr/>
        </p:nvPicPr>
        <p:blipFill>
          <a:blip r:embed="rId21"/>
          <a:srcRect l="0" t="172" r="0" b="172"/>
          <a:stretch/>
        </p:blipFill>
        <p:spPr>
          <a:xfrm>
            <a:off x="2176560" y="3152880"/>
            <a:ext cx="180720" cy="237960"/>
          </a:xfrm>
          <a:prstGeom prst="rect">
            <a:avLst/>
          </a:prstGeom>
          <a:ln>
            <a:noFill/>
          </a:ln>
        </p:spPr>
      </p:pic>
      <p:pic>
        <p:nvPicPr>
          <p:cNvPr id="976" name="Shape 998" descr=""/>
          <p:cNvPicPr/>
          <p:nvPr/>
        </p:nvPicPr>
        <p:blipFill>
          <a:blip r:embed="rId22"/>
          <a:srcRect l="0" t="172" r="0" b="172"/>
          <a:stretch/>
        </p:blipFill>
        <p:spPr>
          <a:xfrm>
            <a:off x="2400480" y="3152880"/>
            <a:ext cx="180720" cy="237960"/>
          </a:xfrm>
          <a:prstGeom prst="rect">
            <a:avLst/>
          </a:prstGeom>
          <a:ln>
            <a:noFill/>
          </a:ln>
        </p:spPr>
      </p:pic>
      <p:pic>
        <p:nvPicPr>
          <p:cNvPr id="977" name="Shape 999" descr=""/>
          <p:cNvPicPr/>
          <p:nvPr/>
        </p:nvPicPr>
        <p:blipFill>
          <a:blip r:embed="rId23"/>
          <a:srcRect l="0" t="172" r="0" b="172"/>
          <a:stretch/>
        </p:blipFill>
        <p:spPr>
          <a:xfrm>
            <a:off x="2624040" y="3152880"/>
            <a:ext cx="180720" cy="237960"/>
          </a:xfrm>
          <a:prstGeom prst="rect">
            <a:avLst/>
          </a:prstGeom>
          <a:ln>
            <a:noFill/>
          </a:ln>
        </p:spPr>
      </p:pic>
      <p:pic>
        <p:nvPicPr>
          <p:cNvPr id="978" name="Shape 1000" descr=""/>
          <p:cNvPicPr/>
          <p:nvPr/>
        </p:nvPicPr>
        <p:blipFill>
          <a:blip r:embed="rId24"/>
          <a:srcRect l="0" t="172" r="0" b="172"/>
          <a:stretch/>
        </p:blipFill>
        <p:spPr>
          <a:xfrm>
            <a:off x="4262400" y="3152880"/>
            <a:ext cx="180720" cy="237960"/>
          </a:xfrm>
          <a:prstGeom prst="rect">
            <a:avLst/>
          </a:prstGeom>
          <a:ln>
            <a:noFill/>
          </a:ln>
        </p:spPr>
      </p:pic>
      <p:pic>
        <p:nvPicPr>
          <p:cNvPr id="979" name="Shape 1001" descr=""/>
          <p:cNvPicPr/>
          <p:nvPr/>
        </p:nvPicPr>
        <p:blipFill>
          <a:blip r:embed="rId25"/>
          <a:srcRect l="0" t="172" r="0" b="172"/>
          <a:stretch/>
        </p:blipFill>
        <p:spPr>
          <a:xfrm>
            <a:off x="4486320" y="3152880"/>
            <a:ext cx="180720" cy="237960"/>
          </a:xfrm>
          <a:prstGeom prst="rect">
            <a:avLst/>
          </a:prstGeom>
          <a:ln>
            <a:noFill/>
          </a:ln>
        </p:spPr>
      </p:pic>
      <p:pic>
        <p:nvPicPr>
          <p:cNvPr id="980" name="Shape 1002" descr=""/>
          <p:cNvPicPr/>
          <p:nvPr/>
        </p:nvPicPr>
        <p:blipFill>
          <a:blip r:embed="rId26"/>
          <a:srcRect l="0" t="172" r="0" b="172"/>
          <a:stretch/>
        </p:blipFill>
        <p:spPr>
          <a:xfrm>
            <a:off x="4710240" y="3152880"/>
            <a:ext cx="180720" cy="237960"/>
          </a:xfrm>
          <a:prstGeom prst="rect">
            <a:avLst/>
          </a:prstGeom>
          <a:ln>
            <a:noFill/>
          </a:ln>
        </p:spPr>
      </p:pic>
      <p:pic>
        <p:nvPicPr>
          <p:cNvPr id="981" name="Shape 1003" descr=""/>
          <p:cNvPicPr/>
          <p:nvPr/>
        </p:nvPicPr>
        <p:blipFill>
          <a:blip r:embed="rId27"/>
          <a:srcRect l="0" t="172" r="0" b="172"/>
          <a:stretch/>
        </p:blipFill>
        <p:spPr>
          <a:xfrm>
            <a:off x="2176560" y="3717000"/>
            <a:ext cx="180720" cy="237960"/>
          </a:xfrm>
          <a:prstGeom prst="rect">
            <a:avLst/>
          </a:prstGeom>
          <a:ln>
            <a:noFill/>
          </a:ln>
        </p:spPr>
      </p:pic>
      <p:pic>
        <p:nvPicPr>
          <p:cNvPr id="982" name="Shape 1004" descr=""/>
          <p:cNvPicPr/>
          <p:nvPr/>
        </p:nvPicPr>
        <p:blipFill>
          <a:blip r:embed="rId28"/>
          <a:srcRect l="0" t="172" r="0" b="172"/>
          <a:stretch/>
        </p:blipFill>
        <p:spPr>
          <a:xfrm>
            <a:off x="2400480" y="3717000"/>
            <a:ext cx="180720" cy="237960"/>
          </a:xfrm>
          <a:prstGeom prst="rect">
            <a:avLst/>
          </a:prstGeom>
          <a:ln>
            <a:noFill/>
          </a:ln>
        </p:spPr>
      </p:pic>
      <p:pic>
        <p:nvPicPr>
          <p:cNvPr id="983" name="Shape 1005" descr=""/>
          <p:cNvPicPr/>
          <p:nvPr/>
        </p:nvPicPr>
        <p:blipFill>
          <a:blip r:embed="rId29"/>
          <a:srcRect l="0" t="172" r="0" b="172"/>
          <a:stretch/>
        </p:blipFill>
        <p:spPr>
          <a:xfrm>
            <a:off x="2624040" y="3717000"/>
            <a:ext cx="180720" cy="237960"/>
          </a:xfrm>
          <a:prstGeom prst="rect">
            <a:avLst/>
          </a:prstGeom>
          <a:ln>
            <a:noFill/>
          </a:ln>
        </p:spPr>
      </p:pic>
      <p:pic>
        <p:nvPicPr>
          <p:cNvPr id="984" name="Shape 1006" descr=""/>
          <p:cNvPicPr/>
          <p:nvPr/>
        </p:nvPicPr>
        <p:blipFill>
          <a:blip r:embed="rId30"/>
          <a:srcRect l="0" t="172" r="0" b="172"/>
          <a:stretch/>
        </p:blipFill>
        <p:spPr>
          <a:xfrm>
            <a:off x="2876400" y="3717000"/>
            <a:ext cx="180720" cy="237960"/>
          </a:xfrm>
          <a:prstGeom prst="rect">
            <a:avLst/>
          </a:prstGeom>
          <a:ln>
            <a:noFill/>
          </a:ln>
        </p:spPr>
      </p:pic>
      <p:pic>
        <p:nvPicPr>
          <p:cNvPr id="985" name="Shape 1007" descr=""/>
          <p:cNvPicPr/>
          <p:nvPr/>
        </p:nvPicPr>
        <p:blipFill>
          <a:blip r:embed="rId31"/>
          <a:srcRect l="0" t="172" r="0" b="172"/>
          <a:stretch/>
        </p:blipFill>
        <p:spPr>
          <a:xfrm>
            <a:off x="3100320" y="3717000"/>
            <a:ext cx="180720" cy="237960"/>
          </a:xfrm>
          <a:prstGeom prst="rect">
            <a:avLst/>
          </a:prstGeom>
          <a:ln>
            <a:noFill/>
          </a:ln>
        </p:spPr>
      </p:pic>
      <p:pic>
        <p:nvPicPr>
          <p:cNvPr id="986" name="Shape 1008" descr=""/>
          <p:cNvPicPr/>
          <p:nvPr/>
        </p:nvPicPr>
        <p:blipFill>
          <a:blip r:embed="rId32"/>
          <a:srcRect l="0" t="172" r="0" b="172"/>
          <a:stretch/>
        </p:blipFill>
        <p:spPr>
          <a:xfrm>
            <a:off x="3324240" y="3717000"/>
            <a:ext cx="180720" cy="237960"/>
          </a:xfrm>
          <a:prstGeom prst="rect">
            <a:avLst/>
          </a:prstGeom>
          <a:ln>
            <a:noFill/>
          </a:ln>
        </p:spPr>
      </p:pic>
      <p:pic>
        <p:nvPicPr>
          <p:cNvPr id="987" name="Shape 1009" descr=""/>
          <p:cNvPicPr/>
          <p:nvPr/>
        </p:nvPicPr>
        <p:blipFill>
          <a:blip r:embed="rId33"/>
          <a:srcRect l="0" t="172" r="0" b="172"/>
          <a:stretch/>
        </p:blipFill>
        <p:spPr>
          <a:xfrm>
            <a:off x="3567240" y="3717000"/>
            <a:ext cx="180720" cy="237960"/>
          </a:xfrm>
          <a:prstGeom prst="rect">
            <a:avLst/>
          </a:prstGeom>
          <a:ln>
            <a:noFill/>
          </a:ln>
        </p:spPr>
      </p:pic>
      <p:pic>
        <p:nvPicPr>
          <p:cNvPr id="988" name="Shape 1010" descr=""/>
          <p:cNvPicPr/>
          <p:nvPr/>
        </p:nvPicPr>
        <p:blipFill>
          <a:blip r:embed="rId34"/>
          <a:srcRect l="0" t="172" r="0" b="172"/>
          <a:stretch/>
        </p:blipFill>
        <p:spPr>
          <a:xfrm>
            <a:off x="3790800" y="3717000"/>
            <a:ext cx="180720" cy="237960"/>
          </a:xfrm>
          <a:prstGeom prst="rect">
            <a:avLst/>
          </a:prstGeom>
          <a:ln>
            <a:noFill/>
          </a:ln>
        </p:spPr>
      </p:pic>
      <p:pic>
        <p:nvPicPr>
          <p:cNvPr id="989" name="Shape 1011" descr=""/>
          <p:cNvPicPr/>
          <p:nvPr/>
        </p:nvPicPr>
        <p:blipFill>
          <a:blip r:embed="rId35"/>
          <a:srcRect l="0" t="172" r="0" b="172"/>
          <a:stretch/>
        </p:blipFill>
        <p:spPr>
          <a:xfrm>
            <a:off x="4014720" y="3717000"/>
            <a:ext cx="180720" cy="237960"/>
          </a:xfrm>
          <a:prstGeom prst="rect">
            <a:avLst/>
          </a:prstGeom>
          <a:ln>
            <a:noFill/>
          </a:ln>
        </p:spPr>
      </p:pic>
      <p:pic>
        <p:nvPicPr>
          <p:cNvPr id="990" name="Shape 1012" descr=""/>
          <p:cNvPicPr/>
          <p:nvPr/>
        </p:nvPicPr>
        <p:blipFill>
          <a:blip r:embed="rId36"/>
          <a:srcRect l="0" t="172" r="0" b="172"/>
          <a:stretch/>
        </p:blipFill>
        <p:spPr>
          <a:xfrm>
            <a:off x="4267080" y="3717000"/>
            <a:ext cx="180720" cy="237960"/>
          </a:xfrm>
          <a:prstGeom prst="rect">
            <a:avLst/>
          </a:prstGeom>
          <a:ln>
            <a:noFill/>
          </a:ln>
        </p:spPr>
      </p:pic>
      <p:pic>
        <p:nvPicPr>
          <p:cNvPr id="991" name="Shape 1013" descr=""/>
          <p:cNvPicPr/>
          <p:nvPr/>
        </p:nvPicPr>
        <p:blipFill>
          <a:blip r:embed="rId37"/>
          <a:srcRect l="0" t="172" r="0" b="172"/>
          <a:stretch/>
        </p:blipFill>
        <p:spPr>
          <a:xfrm>
            <a:off x="4491000" y="3717000"/>
            <a:ext cx="180720" cy="237960"/>
          </a:xfrm>
          <a:prstGeom prst="rect">
            <a:avLst/>
          </a:prstGeom>
          <a:ln>
            <a:noFill/>
          </a:ln>
        </p:spPr>
      </p:pic>
      <p:pic>
        <p:nvPicPr>
          <p:cNvPr id="992" name="Shape 1014" descr=""/>
          <p:cNvPicPr/>
          <p:nvPr/>
        </p:nvPicPr>
        <p:blipFill>
          <a:blip r:embed="rId38"/>
          <a:srcRect l="0" t="172" r="0" b="172"/>
          <a:stretch/>
        </p:blipFill>
        <p:spPr>
          <a:xfrm>
            <a:off x="4714920" y="3717000"/>
            <a:ext cx="180720" cy="237960"/>
          </a:xfrm>
          <a:prstGeom prst="rect">
            <a:avLst/>
          </a:prstGeom>
          <a:ln>
            <a:noFill/>
          </a:ln>
        </p:spPr>
      </p:pic>
      <p:pic>
        <p:nvPicPr>
          <p:cNvPr id="993" name="Shape 1015" descr=""/>
          <p:cNvPicPr/>
          <p:nvPr/>
        </p:nvPicPr>
        <p:blipFill>
          <a:blip r:embed="rId39"/>
          <a:srcRect l="-6614" t="-36635" r="-1646" b="-19712"/>
          <a:stretch/>
        </p:blipFill>
        <p:spPr>
          <a:xfrm>
            <a:off x="2995560" y="3405600"/>
            <a:ext cx="1037520" cy="223200"/>
          </a:xfrm>
          <a:prstGeom prst="rect">
            <a:avLst/>
          </a:prstGeom>
          <a:ln>
            <a:noFill/>
          </a:ln>
        </p:spPr>
      </p:pic>
      <p:pic>
        <p:nvPicPr>
          <p:cNvPr id="994" name="Shape 1016" descr=""/>
          <p:cNvPicPr/>
          <p:nvPr/>
        </p:nvPicPr>
        <p:blipFill>
          <a:blip r:embed="rId40"/>
          <a:srcRect l="337143" t="-17730" r="487143" b="0"/>
          <a:stretch/>
        </p:blipFill>
        <p:spPr>
          <a:xfrm>
            <a:off x="2451600" y="2894400"/>
            <a:ext cx="78120" cy="151920"/>
          </a:xfrm>
          <a:prstGeom prst="rect">
            <a:avLst/>
          </a:prstGeom>
          <a:ln>
            <a:noFill/>
          </a:ln>
        </p:spPr>
      </p:pic>
      <p:sp>
        <p:nvSpPr>
          <p:cNvPr id="995" name="CustomShape 7"/>
          <p:cNvSpPr/>
          <p:nvPr/>
        </p:nvSpPr>
        <p:spPr>
          <a:xfrm>
            <a:off x="4031280" y="2146320"/>
            <a:ext cx="1099800" cy="195120"/>
          </a:xfrm>
          <a:prstGeom prst="rect">
            <a:avLst/>
          </a:prstGeom>
          <a:noFill/>
          <a:ln>
            <a:noFill/>
          </a:ln>
        </p:spPr>
        <p:style>
          <a:lnRef idx="0"/>
          <a:fillRef idx="0"/>
          <a:effectRef idx="0"/>
          <a:fontRef idx="minor"/>
        </p:style>
        <p:txBody>
          <a:bodyPr lIns="45720" rIns="45720"/>
          <a:p>
            <a:pPr algn="ctr">
              <a:lnSpc>
                <a:spcPct val="100000"/>
              </a:lnSpc>
            </a:pPr>
            <a:r>
              <a:rPr b="1" lang="en-US" sz="700" spc="-1" strike="noStrike">
                <a:solidFill>
                  <a:srgbClr val="000000"/>
                </a:solidFill>
                <a:uFill>
                  <a:solidFill>
                    <a:srgbClr val="ffffff"/>
                  </a:solidFill>
                </a:uFill>
                <a:latin typeface="Overpass"/>
                <a:ea typeface="Overpass"/>
              </a:rPr>
              <a:t>OPENSHIFT NODE 3</a:t>
            </a:r>
            <a:endParaRPr b="0" lang="en-US" sz="1800" spc="-1" strike="noStrike">
              <a:solidFill>
                <a:srgbClr val="000000"/>
              </a:solidFill>
              <a:uFill>
                <a:solidFill>
                  <a:srgbClr val="ffffff"/>
                </a:solidFill>
              </a:uFill>
              <a:latin typeface="Arial"/>
            </a:endParaRPr>
          </a:p>
        </p:txBody>
      </p:sp>
      <p:sp>
        <p:nvSpPr>
          <p:cNvPr id="996" name="CustomShape 8"/>
          <p:cNvSpPr/>
          <p:nvPr/>
        </p:nvSpPr>
        <p:spPr>
          <a:xfrm>
            <a:off x="2881440" y="1271160"/>
            <a:ext cx="1280520" cy="195120"/>
          </a:xfrm>
          <a:prstGeom prst="rect">
            <a:avLst/>
          </a:prstGeom>
          <a:noFill/>
          <a:ln>
            <a:noFill/>
          </a:ln>
        </p:spPr>
        <p:style>
          <a:lnRef idx="0"/>
          <a:fillRef idx="0"/>
          <a:effectRef idx="0"/>
          <a:fontRef idx="minor"/>
        </p:style>
        <p:txBody>
          <a:bodyPr lIns="45720" rIns="45720"/>
          <a:p>
            <a:pPr algn="ctr">
              <a:lnSpc>
                <a:spcPct val="100000"/>
              </a:lnSpc>
            </a:pPr>
            <a:r>
              <a:rPr b="1" lang="en-US" sz="700" spc="-1" strike="noStrike">
                <a:solidFill>
                  <a:srgbClr val="000000"/>
                </a:solidFill>
                <a:uFill>
                  <a:solidFill>
                    <a:srgbClr val="ffffff"/>
                  </a:solidFill>
                </a:uFill>
                <a:latin typeface="Overpass"/>
                <a:ea typeface="Overpass"/>
              </a:rPr>
              <a:t>OPENSHIFT NODE 1</a:t>
            </a:r>
            <a:endParaRPr b="0" lang="en-US" sz="1800" spc="-1" strike="noStrike">
              <a:solidFill>
                <a:srgbClr val="000000"/>
              </a:solidFill>
              <a:uFill>
                <a:solidFill>
                  <a:srgbClr val="ffffff"/>
                </a:solidFill>
              </a:uFill>
              <a:latin typeface="Arial"/>
            </a:endParaRPr>
          </a:p>
        </p:txBody>
      </p:sp>
      <p:sp>
        <p:nvSpPr>
          <p:cNvPr id="997" name="CustomShape 9"/>
          <p:cNvSpPr/>
          <p:nvPr/>
        </p:nvSpPr>
        <p:spPr>
          <a:xfrm>
            <a:off x="1838160" y="2683800"/>
            <a:ext cx="1300320" cy="1951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000000"/>
                </a:solidFill>
                <a:uFill>
                  <a:solidFill>
                    <a:srgbClr val="ffffff"/>
                  </a:solidFill>
                </a:uFill>
                <a:latin typeface="Overpass"/>
                <a:ea typeface="Overpass"/>
              </a:rPr>
              <a:t>RHGS Container</a:t>
            </a:r>
            <a:endParaRPr b="0" lang="en-US" sz="1800" spc="-1" strike="noStrike">
              <a:solidFill>
                <a:srgbClr val="000000"/>
              </a:solidFill>
              <a:uFill>
                <a:solidFill>
                  <a:srgbClr val="ffffff"/>
                </a:solidFill>
              </a:uFill>
              <a:latin typeface="Arial"/>
            </a:endParaRPr>
          </a:p>
        </p:txBody>
      </p:sp>
      <p:sp>
        <p:nvSpPr>
          <p:cNvPr id="998" name="CustomShape 10"/>
          <p:cNvSpPr/>
          <p:nvPr/>
        </p:nvSpPr>
        <p:spPr>
          <a:xfrm>
            <a:off x="3931920" y="2683800"/>
            <a:ext cx="1287720" cy="1951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000000"/>
                </a:solidFill>
                <a:uFill>
                  <a:solidFill>
                    <a:srgbClr val="ffffff"/>
                  </a:solidFill>
                </a:uFill>
                <a:latin typeface="Overpass"/>
                <a:ea typeface="Overpass"/>
              </a:rPr>
              <a:t>RHGS Container</a:t>
            </a:r>
            <a:endParaRPr b="0" lang="en-US" sz="1800" spc="-1" strike="noStrike">
              <a:solidFill>
                <a:srgbClr val="000000"/>
              </a:solidFill>
              <a:uFill>
                <a:solidFill>
                  <a:srgbClr val="ffffff"/>
                </a:solidFill>
              </a:uFill>
              <a:latin typeface="Arial"/>
            </a:endParaRPr>
          </a:p>
        </p:txBody>
      </p:sp>
      <p:sp>
        <p:nvSpPr>
          <p:cNvPr id="999" name="CustomShape 11"/>
          <p:cNvSpPr/>
          <p:nvPr/>
        </p:nvSpPr>
        <p:spPr>
          <a:xfrm>
            <a:off x="2876400" y="4320000"/>
            <a:ext cx="1285560" cy="195120"/>
          </a:xfrm>
          <a:prstGeom prst="rect">
            <a:avLst/>
          </a:prstGeom>
          <a:noFill/>
          <a:ln>
            <a:noFill/>
          </a:ln>
        </p:spPr>
        <p:style>
          <a:lnRef idx="0"/>
          <a:fillRef idx="0"/>
          <a:effectRef idx="0"/>
          <a:fontRef idx="minor"/>
        </p:style>
        <p:txBody>
          <a:bodyPr lIns="45720" rIns="45720"/>
          <a:p>
            <a:pPr algn="ctr">
              <a:lnSpc>
                <a:spcPct val="100000"/>
              </a:lnSpc>
            </a:pPr>
            <a:r>
              <a:rPr b="1" lang="en-US" sz="700" spc="-1" strike="noStrike">
                <a:solidFill>
                  <a:srgbClr val="000000"/>
                </a:solidFill>
                <a:uFill>
                  <a:solidFill>
                    <a:srgbClr val="ffffff"/>
                  </a:solidFill>
                </a:uFill>
                <a:latin typeface="Overpass"/>
                <a:ea typeface="Overpass"/>
              </a:rPr>
              <a:t>OPENSHIFT NODE 4</a:t>
            </a:r>
            <a:endParaRPr b="0" lang="en-US" sz="1800" spc="-1" strike="noStrike">
              <a:solidFill>
                <a:srgbClr val="000000"/>
              </a:solidFill>
              <a:uFill>
                <a:solidFill>
                  <a:srgbClr val="ffffff"/>
                </a:solidFill>
              </a:uFill>
              <a:latin typeface="Arial"/>
            </a:endParaRPr>
          </a:p>
        </p:txBody>
      </p:sp>
      <p:sp>
        <p:nvSpPr>
          <p:cNvPr id="1000" name="CustomShape 12"/>
          <p:cNvSpPr/>
          <p:nvPr/>
        </p:nvSpPr>
        <p:spPr>
          <a:xfrm>
            <a:off x="705240" y="2499480"/>
            <a:ext cx="784800" cy="195120"/>
          </a:xfrm>
          <a:prstGeom prst="rect">
            <a:avLst/>
          </a:prstGeom>
          <a:noFill/>
          <a:ln>
            <a:noFill/>
          </a:ln>
        </p:spPr>
        <p:style>
          <a:lnRef idx="0"/>
          <a:fillRef idx="0"/>
          <a:effectRef idx="0"/>
          <a:fontRef idx="minor"/>
        </p:style>
        <p:txBody>
          <a:bodyPr lIns="45720" rIns="45720"/>
          <a:p>
            <a:pPr algn="ctr">
              <a:lnSpc>
                <a:spcPct val="100000"/>
              </a:lnSpc>
            </a:pPr>
            <a:r>
              <a:rPr b="1" lang="en-US" sz="700" spc="-1" strike="noStrike">
                <a:solidFill>
                  <a:srgbClr val="000000"/>
                </a:solidFill>
                <a:uFill>
                  <a:solidFill>
                    <a:srgbClr val="ffffff"/>
                  </a:solidFill>
                </a:uFill>
                <a:latin typeface="Overpass"/>
                <a:ea typeface="Overpass"/>
              </a:rPr>
              <a:t>MASTER</a:t>
            </a:r>
            <a:endParaRPr b="0" lang="en-US" sz="1800" spc="-1" strike="noStrike">
              <a:solidFill>
                <a:srgbClr val="000000"/>
              </a:solidFill>
              <a:uFill>
                <a:solidFill>
                  <a:srgbClr val="ffffff"/>
                </a:solidFill>
              </a:uFill>
              <a:latin typeface="Arial"/>
            </a:endParaRPr>
          </a:p>
        </p:txBody>
      </p:sp>
      <p:pic>
        <p:nvPicPr>
          <p:cNvPr id="1001" name="Shape 1023" descr=""/>
          <p:cNvPicPr/>
          <p:nvPr/>
        </p:nvPicPr>
        <p:blipFill>
          <a:blip r:embed="rId41"/>
          <a:srcRect l="-6824" t="-28179" r="-4308" b="-28088"/>
          <a:stretch/>
        </p:blipFill>
        <p:spPr>
          <a:xfrm>
            <a:off x="645480" y="2701800"/>
            <a:ext cx="898200" cy="237960"/>
          </a:xfrm>
          <a:prstGeom prst="rect">
            <a:avLst/>
          </a:prstGeom>
          <a:ln>
            <a:noFill/>
          </a:ln>
        </p:spPr>
      </p:pic>
      <p:sp>
        <p:nvSpPr>
          <p:cNvPr id="1002" name="CustomShape 13"/>
          <p:cNvSpPr/>
          <p:nvPr/>
        </p:nvSpPr>
        <p:spPr>
          <a:xfrm>
            <a:off x="1838160" y="2393640"/>
            <a:ext cx="1300320" cy="1951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000000"/>
                </a:solidFill>
                <a:uFill>
                  <a:solidFill>
                    <a:srgbClr val="ffffff"/>
                  </a:solidFill>
                </a:uFill>
                <a:latin typeface="Overpass"/>
                <a:ea typeface="Overpass"/>
              </a:rPr>
              <a:t>NGINIX Container</a:t>
            </a:r>
            <a:endParaRPr b="0" lang="en-US" sz="1800" spc="-1" strike="noStrike">
              <a:solidFill>
                <a:srgbClr val="000000"/>
              </a:solidFill>
              <a:uFill>
                <a:solidFill>
                  <a:srgbClr val="ffffff"/>
                </a:solidFill>
              </a:uFill>
              <a:latin typeface="Arial"/>
            </a:endParaRPr>
          </a:p>
        </p:txBody>
      </p:sp>
      <p:sp>
        <p:nvSpPr>
          <p:cNvPr id="1003" name="CustomShape 14"/>
          <p:cNvSpPr/>
          <p:nvPr/>
        </p:nvSpPr>
        <p:spPr>
          <a:xfrm>
            <a:off x="3931920" y="2388960"/>
            <a:ext cx="1292400" cy="1951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000000"/>
                </a:solidFill>
                <a:uFill>
                  <a:solidFill>
                    <a:srgbClr val="ffffff"/>
                  </a:solidFill>
                </a:uFill>
                <a:latin typeface="Overpass"/>
                <a:ea typeface="Overpass"/>
              </a:rPr>
              <a:t>NGINIX Container</a:t>
            </a:r>
            <a:endParaRPr b="0" lang="en-US" sz="1800" spc="-1" strike="noStrike">
              <a:solidFill>
                <a:srgbClr val="000000"/>
              </a:solidFill>
              <a:uFill>
                <a:solidFill>
                  <a:srgbClr val="ffffff"/>
                </a:solidFill>
              </a:uFill>
              <a:latin typeface="Arial"/>
            </a:endParaRPr>
          </a:p>
        </p:txBody>
      </p:sp>
      <p:sp>
        <p:nvSpPr>
          <p:cNvPr id="1004" name="CustomShape 15"/>
          <p:cNvSpPr/>
          <p:nvPr/>
        </p:nvSpPr>
        <p:spPr>
          <a:xfrm>
            <a:off x="2881440" y="1517760"/>
            <a:ext cx="1280520" cy="1951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000000"/>
                </a:solidFill>
                <a:uFill>
                  <a:solidFill>
                    <a:srgbClr val="ffffff"/>
                  </a:solidFill>
                </a:uFill>
                <a:latin typeface="Overpass"/>
                <a:ea typeface="Overpass"/>
              </a:rPr>
              <a:t>PostGres Container</a:t>
            </a:r>
            <a:endParaRPr b="0" lang="en-US" sz="1800" spc="-1" strike="noStrike">
              <a:solidFill>
                <a:srgbClr val="000000"/>
              </a:solidFill>
              <a:uFill>
                <a:solidFill>
                  <a:srgbClr val="ffffff"/>
                </a:solidFill>
              </a:uFill>
              <a:latin typeface="Arial"/>
            </a:endParaRPr>
          </a:p>
        </p:txBody>
      </p:sp>
      <p:sp>
        <p:nvSpPr>
          <p:cNvPr id="1005" name="CustomShape 16"/>
          <p:cNvSpPr/>
          <p:nvPr/>
        </p:nvSpPr>
        <p:spPr>
          <a:xfrm>
            <a:off x="2876400" y="4064760"/>
            <a:ext cx="1285560" cy="1951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000000"/>
                </a:solidFill>
                <a:uFill>
                  <a:solidFill>
                    <a:srgbClr val="ffffff"/>
                  </a:solidFill>
                </a:uFill>
                <a:latin typeface="Overpass"/>
                <a:ea typeface="Overpass"/>
              </a:rPr>
              <a:t>RHGS Container</a:t>
            </a:r>
            <a:endParaRPr b="0" lang="en-US" sz="1800" spc="-1" strike="noStrike">
              <a:solidFill>
                <a:srgbClr val="000000"/>
              </a:solidFill>
              <a:uFill>
                <a:solidFill>
                  <a:srgbClr val="ffffff"/>
                </a:solidFill>
              </a:uFill>
              <a:latin typeface="Arial"/>
            </a:endParaRPr>
          </a:p>
        </p:txBody>
      </p:sp>
      <p:pic>
        <p:nvPicPr>
          <p:cNvPr id="1006" name="Shape 1028" descr=""/>
          <p:cNvPicPr/>
          <p:nvPr/>
        </p:nvPicPr>
        <p:blipFill>
          <a:blip r:embed="rId42"/>
          <a:srcRect l="337143" t="-17730" r="487143" b="0"/>
          <a:stretch/>
        </p:blipFill>
        <p:spPr>
          <a:xfrm>
            <a:off x="4542480" y="2894400"/>
            <a:ext cx="78120" cy="151920"/>
          </a:xfrm>
          <a:prstGeom prst="rect">
            <a:avLst/>
          </a:prstGeom>
          <a:ln>
            <a:noFill/>
          </a:ln>
        </p:spPr>
      </p:pic>
    </p:spTree>
  </p:cSld>
  <p:timing>
    <p:tnLst>
      <p:par>
        <p:cTn id="37" dur="indefinite" restart="never" nodeType="tmRoot">
          <p:childTnLst>
            <p:seq>
              <p:cTn id="38"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0" name="CustomShape 1"/>
          <p:cNvSpPr/>
          <p:nvPr/>
        </p:nvSpPr>
        <p:spPr>
          <a:xfrm>
            <a:off x="605880" y="1353960"/>
            <a:ext cx="7490520" cy="1821960"/>
          </a:xfrm>
          <a:prstGeom prst="rect">
            <a:avLst/>
          </a:prstGeom>
          <a:noFill/>
          <a:ln>
            <a:noFill/>
          </a:ln>
        </p:spPr>
        <p:style>
          <a:lnRef idx="0"/>
          <a:fillRef idx="0"/>
          <a:effectRef idx="0"/>
          <a:fontRef idx="minor"/>
        </p:style>
        <p:txBody>
          <a:bodyPr tIns="91440" bIns="91440" anchor="ctr"/>
          <a:p>
            <a:pPr>
              <a:lnSpc>
                <a:spcPct val="100000"/>
              </a:lnSpc>
            </a:pPr>
            <a:r>
              <a:rPr b="1" lang="en-US" sz="3200" spc="-1" strike="noStrike">
                <a:solidFill>
                  <a:srgbClr val="ffffff"/>
                </a:solidFill>
                <a:uFill>
                  <a:solidFill>
                    <a:srgbClr val="ffffff"/>
                  </a:solidFill>
                </a:uFill>
                <a:latin typeface="Overpass"/>
                <a:ea typeface="Overpass"/>
              </a:rPr>
              <a:t>GLUSTER 101</a:t>
            </a:r>
            <a:endParaRPr b="0" lang="en-US" sz="1800" spc="-1" strike="noStrike">
              <a:solidFill>
                <a:srgbClr val="000000"/>
              </a:solidFill>
              <a:uFill>
                <a:solidFill>
                  <a:srgbClr val="ffffff"/>
                </a:solidFill>
              </a:uFill>
              <a:latin typeface="Arial"/>
            </a:endParaRPr>
          </a:p>
          <a:p>
            <a:pPr>
              <a:lnSpc>
                <a:spcPct val="100000"/>
              </a:lnSpc>
            </a:pPr>
            <a:r>
              <a:rPr b="1" lang="en-US" sz="3200" spc="-1" strike="noStrike">
                <a:solidFill>
                  <a:srgbClr val="ffffff"/>
                </a:solidFill>
                <a:uFill>
                  <a:solidFill>
                    <a:srgbClr val="ffffff"/>
                  </a:solidFill>
                </a:uFill>
                <a:latin typeface="Overpass"/>
                <a:ea typeface="Overpass"/>
              </a:rPr>
              <a:t>IN 5 SECONDS</a:t>
            </a:r>
            <a:endParaRPr b="0" lang="en-US" sz="1800" spc="-1" strike="noStrike">
              <a:solidFill>
                <a:srgbClr val="000000"/>
              </a:solidFill>
              <a:uFill>
                <a:solidFill>
                  <a:srgbClr val="ffffff"/>
                </a:solidFill>
              </a:uFill>
              <a:latin typeface="Arial"/>
            </a:endParaRPr>
          </a:p>
        </p:txBody>
      </p:sp>
      <p:pic>
        <p:nvPicPr>
          <p:cNvPr id="121" name="Shape 63" descr=""/>
          <p:cNvPicPr/>
          <p:nvPr/>
        </p:nvPicPr>
        <p:blipFill>
          <a:blip r:embed="rId2"/>
          <a:stretch/>
        </p:blipFill>
        <p:spPr>
          <a:xfrm>
            <a:off x="4515840" y="0"/>
            <a:ext cx="3967920" cy="5142960"/>
          </a:xfrm>
          <a:prstGeom prst="rect">
            <a:avLst/>
          </a:prstGeom>
          <a:ln>
            <a:noFill/>
          </a:ln>
        </p:spPr>
      </p:pic>
    </p:spTree>
  </p:cSld>
  <p:timing>
    <p:tnLst>
      <p:par>
        <p:cTn id="3" dur="indefinite" restart="never" nodeType="tmRoot">
          <p:childTnLst>
            <p:seq>
              <p:cTn id="4"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07"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WHY PERSISTENT STORAGE FOR CONTAINERS?</a:t>
            </a:r>
            <a:endParaRPr b="0" lang="en-US" sz="1800" spc="-1" strike="noStrike">
              <a:solidFill>
                <a:srgbClr val="000000"/>
              </a:solidFill>
              <a:uFill>
                <a:solidFill>
                  <a:srgbClr val="ffffff"/>
                </a:solidFill>
              </a:uFill>
              <a:latin typeface="Arial"/>
            </a:endParaRPr>
          </a:p>
        </p:txBody>
      </p:sp>
      <p:pic>
        <p:nvPicPr>
          <p:cNvPr id="1008" name="Shape 1034" descr=""/>
          <p:cNvPicPr/>
          <p:nvPr/>
        </p:nvPicPr>
        <p:blipFill>
          <a:blip r:embed="rId2"/>
          <a:srcRect l="0" t="0" r="38799" b="11174"/>
          <a:stretch/>
        </p:blipFill>
        <p:spPr>
          <a:xfrm>
            <a:off x="718920" y="2336760"/>
            <a:ext cx="904320" cy="1749960"/>
          </a:xfrm>
          <a:prstGeom prst="rect">
            <a:avLst/>
          </a:prstGeom>
          <a:ln>
            <a:noFill/>
          </a:ln>
        </p:spPr>
      </p:pic>
      <p:pic>
        <p:nvPicPr>
          <p:cNvPr id="1009" name="Shape 1035" descr=""/>
          <p:cNvPicPr/>
          <p:nvPr/>
        </p:nvPicPr>
        <p:blipFill>
          <a:blip r:embed="rId3"/>
          <a:srcRect l="15313" t="42" r="10790" b="42"/>
          <a:stretch/>
        </p:blipFill>
        <p:spPr>
          <a:xfrm>
            <a:off x="1793160" y="2466360"/>
            <a:ext cx="1006200" cy="1595160"/>
          </a:xfrm>
          <a:prstGeom prst="rect">
            <a:avLst/>
          </a:prstGeom>
          <a:ln>
            <a:noFill/>
          </a:ln>
        </p:spPr>
      </p:pic>
      <p:pic>
        <p:nvPicPr>
          <p:cNvPr id="1010" name="Shape 1036" descr=""/>
          <p:cNvPicPr/>
          <p:nvPr/>
        </p:nvPicPr>
        <p:blipFill>
          <a:blip r:embed="rId4"/>
          <a:srcRect l="17330" t="0" r="-2763" b="0"/>
          <a:stretch/>
        </p:blipFill>
        <p:spPr>
          <a:xfrm>
            <a:off x="4086000" y="2755080"/>
            <a:ext cx="971280" cy="1328400"/>
          </a:xfrm>
          <a:prstGeom prst="rect">
            <a:avLst/>
          </a:prstGeom>
          <a:ln>
            <a:noFill/>
          </a:ln>
        </p:spPr>
      </p:pic>
      <p:pic>
        <p:nvPicPr>
          <p:cNvPr id="1011" name="Shape 1037" descr=""/>
          <p:cNvPicPr/>
          <p:nvPr/>
        </p:nvPicPr>
        <p:blipFill>
          <a:blip r:embed="rId5"/>
          <a:srcRect l="21519" t="0" r="-2340" b="0"/>
          <a:stretch/>
        </p:blipFill>
        <p:spPr>
          <a:xfrm>
            <a:off x="5213520" y="2838240"/>
            <a:ext cx="971280" cy="1228320"/>
          </a:xfrm>
          <a:prstGeom prst="rect">
            <a:avLst/>
          </a:prstGeom>
          <a:ln>
            <a:noFill/>
          </a:ln>
        </p:spPr>
      </p:pic>
      <p:pic>
        <p:nvPicPr>
          <p:cNvPr id="1012" name="Shape 1038" descr=""/>
          <p:cNvPicPr/>
          <p:nvPr/>
        </p:nvPicPr>
        <p:blipFill>
          <a:blip r:embed="rId6"/>
          <a:srcRect l="-3386" t="-3784" r="8471" b="-3093"/>
          <a:stretch/>
        </p:blipFill>
        <p:spPr>
          <a:xfrm>
            <a:off x="7481880" y="3000240"/>
            <a:ext cx="971280" cy="1094040"/>
          </a:xfrm>
          <a:prstGeom prst="rect">
            <a:avLst/>
          </a:prstGeom>
          <a:ln>
            <a:noFill/>
          </a:ln>
        </p:spPr>
      </p:pic>
      <p:pic>
        <p:nvPicPr>
          <p:cNvPr id="1013" name="Shape 1039" descr=""/>
          <p:cNvPicPr/>
          <p:nvPr/>
        </p:nvPicPr>
        <p:blipFill>
          <a:blip r:embed="rId7"/>
          <a:srcRect l="0" t="105" r="19177" b="105"/>
          <a:stretch/>
        </p:blipFill>
        <p:spPr>
          <a:xfrm>
            <a:off x="6390360" y="2922480"/>
            <a:ext cx="930960" cy="1166400"/>
          </a:xfrm>
          <a:prstGeom prst="rect">
            <a:avLst/>
          </a:prstGeom>
          <a:ln>
            <a:noFill/>
          </a:ln>
        </p:spPr>
      </p:pic>
      <p:sp>
        <p:nvSpPr>
          <p:cNvPr id="1014" name="CustomShape 2"/>
          <p:cNvSpPr/>
          <p:nvPr/>
        </p:nvSpPr>
        <p:spPr>
          <a:xfrm>
            <a:off x="531000" y="1250640"/>
            <a:ext cx="8081640" cy="325440"/>
          </a:xfrm>
          <a:prstGeom prst="rect">
            <a:avLst/>
          </a:prstGeom>
          <a:noFill/>
          <a:ln>
            <a:noFill/>
          </a:ln>
        </p:spPr>
        <p:style>
          <a:lnRef idx="0"/>
          <a:fillRef idx="0"/>
          <a:effectRef idx="0"/>
          <a:fontRef idx="minor"/>
        </p:style>
        <p:txBody>
          <a:bodyPr lIns="45720" rIns="45720"/>
          <a:p>
            <a:pPr algn="ctr">
              <a:lnSpc>
                <a:spcPct val="100000"/>
              </a:lnSpc>
            </a:pPr>
            <a:r>
              <a:rPr b="0" lang="en-US" sz="1400" spc="-1" strike="noStrike">
                <a:solidFill>
                  <a:srgbClr val="595959"/>
                </a:solidFill>
                <a:uFill>
                  <a:solidFill>
                    <a:srgbClr val="ffffff"/>
                  </a:solidFill>
                </a:uFill>
                <a:latin typeface="Overpass"/>
                <a:ea typeface="Overpass"/>
              </a:rPr>
              <a:t>“</a:t>
            </a:r>
            <a:r>
              <a:rPr b="0" lang="en-US" sz="1400" spc="-1" strike="noStrike">
                <a:solidFill>
                  <a:srgbClr val="595959"/>
                </a:solidFill>
                <a:uFill>
                  <a:solidFill>
                    <a:srgbClr val="ffffff"/>
                  </a:solidFill>
                </a:uFill>
                <a:latin typeface="Overpass"/>
                <a:ea typeface="Overpass"/>
              </a:rPr>
              <a:t>For which workloads or application use cases have you used/do you anticipate to use containers?”</a:t>
            </a:r>
            <a:endParaRPr b="0" lang="en-US" sz="1800" spc="-1" strike="noStrike">
              <a:solidFill>
                <a:srgbClr val="000000"/>
              </a:solidFill>
              <a:uFill>
                <a:solidFill>
                  <a:srgbClr val="ffffff"/>
                </a:solidFill>
              </a:uFill>
              <a:latin typeface="Arial"/>
            </a:endParaRPr>
          </a:p>
        </p:txBody>
      </p:sp>
      <p:sp>
        <p:nvSpPr>
          <p:cNvPr id="1015" name="CustomShape 3"/>
          <p:cNvSpPr/>
          <p:nvPr/>
        </p:nvSpPr>
        <p:spPr>
          <a:xfrm>
            <a:off x="668160" y="1784520"/>
            <a:ext cx="971280" cy="2095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4c4b4c"/>
                </a:solidFill>
                <a:uFill>
                  <a:solidFill>
                    <a:srgbClr val="ffffff"/>
                  </a:solidFill>
                </a:uFill>
                <a:latin typeface="Overpass"/>
                <a:ea typeface="Overpass"/>
              </a:rPr>
              <a:t>Data Apps</a:t>
            </a:r>
            <a:endParaRPr b="0" lang="en-US" sz="1800" spc="-1" strike="noStrike">
              <a:solidFill>
                <a:srgbClr val="000000"/>
              </a:solidFill>
              <a:uFill>
                <a:solidFill>
                  <a:srgbClr val="ffffff"/>
                </a:solidFill>
              </a:uFill>
              <a:latin typeface="Arial"/>
            </a:endParaRPr>
          </a:p>
        </p:txBody>
      </p:sp>
      <p:sp>
        <p:nvSpPr>
          <p:cNvPr id="1016" name="CustomShape 4"/>
          <p:cNvSpPr/>
          <p:nvPr/>
        </p:nvSpPr>
        <p:spPr>
          <a:xfrm>
            <a:off x="1785240" y="1928160"/>
            <a:ext cx="971280" cy="2095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4c4b4c"/>
                </a:solidFill>
                <a:uFill>
                  <a:solidFill>
                    <a:srgbClr val="ffffff"/>
                  </a:solidFill>
                </a:uFill>
                <a:latin typeface="Overpass"/>
                <a:ea typeface="Overpass"/>
              </a:rPr>
              <a:t>Cloud Apps</a:t>
            </a:r>
            <a:endParaRPr b="0" lang="en-US" sz="1800" spc="-1" strike="noStrike">
              <a:solidFill>
                <a:srgbClr val="000000"/>
              </a:solidFill>
              <a:uFill>
                <a:solidFill>
                  <a:srgbClr val="ffffff"/>
                </a:solidFill>
              </a:uFill>
              <a:latin typeface="Arial"/>
            </a:endParaRPr>
          </a:p>
        </p:txBody>
      </p:sp>
      <p:sp>
        <p:nvSpPr>
          <p:cNvPr id="1017" name="CustomShape 5"/>
          <p:cNvSpPr/>
          <p:nvPr/>
        </p:nvSpPr>
        <p:spPr>
          <a:xfrm>
            <a:off x="2924640" y="2038320"/>
            <a:ext cx="971280" cy="357120"/>
          </a:xfrm>
          <a:prstGeom prst="rect">
            <a:avLst/>
          </a:prstGeom>
          <a:noFill/>
          <a:ln>
            <a:noFill/>
          </a:ln>
        </p:spPr>
        <p:style>
          <a:lnRef idx="0"/>
          <a:fillRef idx="0"/>
          <a:effectRef idx="0"/>
          <a:fontRef idx="minor"/>
        </p:style>
        <p:txBody>
          <a:bodyPr lIns="45720" rIns="45720"/>
          <a:p>
            <a:pPr algn="ctr">
              <a:lnSpc>
                <a:spcPct val="115000"/>
              </a:lnSpc>
            </a:pPr>
            <a:r>
              <a:rPr b="1" lang="en-US" sz="1000" spc="-1" strike="noStrike">
                <a:solidFill>
                  <a:srgbClr val="4c4b4c"/>
                </a:solidFill>
                <a:uFill>
                  <a:solidFill>
                    <a:srgbClr val="ffffff"/>
                  </a:solidFill>
                </a:uFill>
                <a:latin typeface="Overpass"/>
                <a:ea typeface="Overpass"/>
              </a:rPr>
              <a:t>  </a:t>
            </a:r>
            <a:r>
              <a:rPr b="1" lang="en-US" sz="1000" spc="-1" strike="noStrike">
                <a:solidFill>
                  <a:srgbClr val="4c4b4c"/>
                </a:solidFill>
                <a:uFill>
                  <a:solidFill>
                    <a:srgbClr val="ffffff"/>
                  </a:solidFill>
                </a:uFill>
                <a:latin typeface="Overpass"/>
                <a:ea typeface="Overpass"/>
              </a:rPr>
              <a:t>Systems of</a:t>
            </a:r>
            <a:endParaRPr b="0" lang="en-US" sz="1800" spc="-1" strike="noStrike">
              <a:solidFill>
                <a:srgbClr val="000000"/>
              </a:solidFill>
              <a:uFill>
                <a:solidFill>
                  <a:srgbClr val="ffffff"/>
                </a:solidFill>
              </a:uFill>
              <a:latin typeface="Arial"/>
            </a:endParaRPr>
          </a:p>
          <a:p>
            <a:pPr algn="ctr">
              <a:lnSpc>
                <a:spcPct val="115000"/>
              </a:lnSpc>
            </a:pPr>
            <a:r>
              <a:rPr b="1" lang="en-US" sz="1000" spc="-1" strike="noStrike">
                <a:solidFill>
                  <a:srgbClr val="4c4b4c"/>
                </a:solidFill>
                <a:uFill>
                  <a:solidFill>
                    <a:srgbClr val="ffffff"/>
                  </a:solidFill>
                </a:uFill>
                <a:latin typeface="Overpass"/>
                <a:ea typeface="Overpass"/>
              </a:rPr>
              <a:t>Engagement</a:t>
            </a:r>
            <a:endParaRPr b="0" lang="en-US" sz="1800" spc="-1" strike="noStrike">
              <a:solidFill>
                <a:srgbClr val="000000"/>
              </a:solidFill>
              <a:uFill>
                <a:solidFill>
                  <a:srgbClr val="ffffff"/>
                </a:solidFill>
              </a:uFill>
              <a:latin typeface="Arial"/>
            </a:endParaRPr>
          </a:p>
        </p:txBody>
      </p:sp>
      <p:sp>
        <p:nvSpPr>
          <p:cNvPr id="1018" name="CustomShape 6"/>
          <p:cNvSpPr/>
          <p:nvPr/>
        </p:nvSpPr>
        <p:spPr>
          <a:xfrm>
            <a:off x="4086000" y="2032920"/>
            <a:ext cx="971280" cy="357120"/>
          </a:xfrm>
          <a:prstGeom prst="rect">
            <a:avLst/>
          </a:prstGeom>
          <a:noFill/>
          <a:ln>
            <a:noFill/>
          </a:ln>
        </p:spPr>
        <p:style>
          <a:lnRef idx="0"/>
          <a:fillRef idx="0"/>
          <a:effectRef idx="0"/>
          <a:fontRef idx="minor"/>
        </p:style>
        <p:txBody>
          <a:bodyPr lIns="45720" rIns="45720"/>
          <a:p>
            <a:pPr algn="ctr">
              <a:lnSpc>
                <a:spcPct val="115000"/>
              </a:lnSpc>
            </a:pPr>
            <a:r>
              <a:rPr b="1" lang="en-US" sz="1000" spc="-1" strike="noStrike">
                <a:solidFill>
                  <a:srgbClr val="4c4b4c"/>
                </a:solidFill>
                <a:uFill>
                  <a:solidFill>
                    <a:srgbClr val="ffffff"/>
                  </a:solidFill>
                </a:uFill>
                <a:latin typeface="Overpass"/>
                <a:ea typeface="Overpass"/>
              </a:rPr>
              <a:t>Systems of</a:t>
            </a:r>
            <a:endParaRPr b="0" lang="en-US" sz="1800" spc="-1" strike="noStrike">
              <a:solidFill>
                <a:srgbClr val="000000"/>
              </a:solidFill>
              <a:uFill>
                <a:solidFill>
                  <a:srgbClr val="ffffff"/>
                </a:solidFill>
              </a:uFill>
              <a:latin typeface="Arial"/>
            </a:endParaRPr>
          </a:p>
          <a:p>
            <a:pPr algn="ctr">
              <a:lnSpc>
                <a:spcPct val="115000"/>
              </a:lnSpc>
            </a:pPr>
            <a:r>
              <a:rPr b="1" lang="en-US" sz="1000" spc="-1" strike="noStrike">
                <a:solidFill>
                  <a:srgbClr val="4c4b4c"/>
                </a:solidFill>
                <a:uFill>
                  <a:solidFill>
                    <a:srgbClr val="ffffff"/>
                  </a:solidFill>
                </a:uFill>
                <a:latin typeface="Overpass"/>
                <a:ea typeface="Overpass"/>
              </a:rPr>
              <a:t>Record</a:t>
            </a:r>
            <a:endParaRPr b="0" lang="en-US" sz="1800" spc="-1" strike="noStrike">
              <a:solidFill>
                <a:srgbClr val="000000"/>
              </a:solidFill>
              <a:uFill>
                <a:solidFill>
                  <a:srgbClr val="ffffff"/>
                </a:solidFill>
              </a:uFill>
              <a:latin typeface="Arial"/>
            </a:endParaRPr>
          </a:p>
        </p:txBody>
      </p:sp>
      <p:sp>
        <p:nvSpPr>
          <p:cNvPr id="1019" name="CustomShape 7"/>
          <p:cNvSpPr/>
          <p:nvPr/>
        </p:nvSpPr>
        <p:spPr>
          <a:xfrm>
            <a:off x="4965120" y="2170800"/>
            <a:ext cx="1468440" cy="357120"/>
          </a:xfrm>
          <a:prstGeom prst="rect">
            <a:avLst/>
          </a:prstGeom>
          <a:noFill/>
          <a:ln>
            <a:noFill/>
          </a:ln>
        </p:spPr>
        <p:style>
          <a:lnRef idx="0"/>
          <a:fillRef idx="0"/>
          <a:effectRef idx="0"/>
          <a:fontRef idx="minor"/>
        </p:style>
        <p:txBody>
          <a:bodyPr lIns="45720" rIns="45720"/>
          <a:p>
            <a:pPr algn="ctr">
              <a:lnSpc>
                <a:spcPct val="115000"/>
              </a:lnSpc>
            </a:pPr>
            <a:r>
              <a:rPr b="1" lang="en-US" sz="1000" spc="-1" strike="noStrike">
                <a:solidFill>
                  <a:srgbClr val="4c4b4c"/>
                </a:solidFill>
                <a:uFill>
                  <a:solidFill>
                    <a:srgbClr val="ffffff"/>
                  </a:solidFill>
                </a:uFill>
                <a:latin typeface="Overpass"/>
                <a:ea typeface="Overpass"/>
              </a:rPr>
              <a:t>Web and Commerce</a:t>
            </a:r>
            <a:endParaRPr b="0" lang="en-US" sz="1800" spc="-1" strike="noStrike">
              <a:solidFill>
                <a:srgbClr val="000000"/>
              </a:solidFill>
              <a:uFill>
                <a:solidFill>
                  <a:srgbClr val="ffffff"/>
                </a:solidFill>
              </a:uFill>
              <a:latin typeface="Arial"/>
            </a:endParaRPr>
          </a:p>
          <a:p>
            <a:pPr algn="ctr">
              <a:lnSpc>
                <a:spcPct val="115000"/>
              </a:lnSpc>
            </a:pPr>
            <a:r>
              <a:rPr b="1" lang="en-US" sz="1000" spc="-1" strike="noStrike">
                <a:solidFill>
                  <a:srgbClr val="4c4b4c"/>
                </a:solidFill>
                <a:uFill>
                  <a:solidFill>
                    <a:srgbClr val="ffffff"/>
                  </a:solidFill>
                </a:uFill>
                <a:latin typeface="Overpass"/>
                <a:ea typeface="Overpass"/>
              </a:rPr>
              <a:t>Software</a:t>
            </a:r>
            <a:endParaRPr b="0" lang="en-US" sz="1800" spc="-1" strike="noStrike">
              <a:solidFill>
                <a:srgbClr val="000000"/>
              </a:solidFill>
              <a:uFill>
                <a:solidFill>
                  <a:srgbClr val="ffffff"/>
                </a:solidFill>
              </a:uFill>
              <a:latin typeface="Arial"/>
            </a:endParaRPr>
          </a:p>
        </p:txBody>
      </p:sp>
      <p:sp>
        <p:nvSpPr>
          <p:cNvPr id="1020" name="CustomShape 8"/>
          <p:cNvSpPr/>
          <p:nvPr/>
        </p:nvSpPr>
        <p:spPr>
          <a:xfrm>
            <a:off x="6353640" y="2419560"/>
            <a:ext cx="971280" cy="2095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4c4b4c"/>
                </a:solidFill>
                <a:uFill>
                  <a:solidFill>
                    <a:srgbClr val="ffffff"/>
                  </a:solidFill>
                </a:uFill>
                <a:latin typeface="Overpass"/>
                <a:ea typeface="Overpass"/>
              </a:rPr>
              <a:t>Mobile Apps</a:t>
            </a:r>
            <a:endParaRPr b="0" lang="en-US" sz="1800" spc="-1" strike="noStrike">
              <a:solidFill>
                <a:srgbClr val="000000"/>
              </a:solidFill>
              <a:uFill>
                <a:solidFill>
                  <a:srgbClr val="ffffff"/>
                </a:solidFill>
              </a:uFill>
              <a:latin typeface="Arial"/>
            </a:endParaRPr>
          </a:p>
        </p:txBody>
      </p:sp>
      <p:sp>
        <p:nvSpPr>
          <p:cNvPr id="1021" name="CustomShape 9"/>
          <p:cNvSpPr/>
          <p:nvPr/>
        </p:nvSpPr>
        <p:spPr>
          <a:xfrm>
            <a:off x="7482960" y="2539440"/>
            <a:ext cx="971280" cy="209520"/>
          </a:xfrm>
          <a:prstGeom prst="rect">
            <a:avLst/>
          </a:prstGeom>
          <a:noFill/>
          <a:ln>
            <a:noFill/>
          </a:ln>
        </p:spPr>
        <p:style>
          <a:lnRef idx="0"/>
          <a:fillRef idx="0"/>
          <a:effectRef idx="0"/>
          <a:fontRef idx="minor"/>
        </p:style>
        <p:txBody>
          <a:bodyPr lIns="45720" rIns="45720"/>
          <a:p>
            <a:pPr algn="ctr">
              <a:lnSpc>
                <a:spcPct val="100000"/>
              </a:lnSpc>
            </a:pPr>
            <a:r>
              <a:rPr b="1" lang="en-US" sz="1000" spc="-1" strike="noStrike">
                <a:solidFill>
                  <a:srgbClr val="4c4b4c"/>
                </a:solidFill>
                <a:uFill>
                  <a:solidFill>
                    <a:srgbClr val="ffffff"/>
                  </a:solidFill>
                </a:uFill>
                <a:latin typeface="Overpass"/>
                <a:ea typeface="Overpass"/>
              </a:rPr>
              <a:t>Social Apps</a:t>
            </a:r>
            <a:endParaRPr b="0" lang="en-US" sz="1800" spc="-1" strike="noStrike">
              <a:solidFill>
                <a:srgbClr val="000000"/>
              </a:solidFill>
              <a:uFill>
                <a:solidFill>
                  <a:srgbClr val="ffffff"/>
                </a:solidFill>
              </a:uFill>
              <a:latin typeface="Arial"/>
            </a:endParaRPr>
          </a:p>
        </p:txBody>
      </p:sp>
      <p:sp>
        <p:nvSpPr>
          <p:cNvPr id="1022" name="CustomShape 10"/>
          <p:cNvSpPr/>
          <p:nvPr/>
        </p:nvSpPr>
        <p:spPr>
          <a:xfrm>
            <a:off x="695880" y="1961280"/>
            <a:ext cx="971280" cy="405360"/>
          </a:xfrm>
          <a:prstGeom prst="rect">
            <a:avLst/>
          </a:prstGeom>
          <a:noFill/>
          <a:ln>
            <a:noFill/>
          </a:ln>
        </p:spPr>
        <p:style>
          <a:lnRef idx="0"/>
          <a:fillRef idx="0"/>
          <a:effectRef idx="0"/>
          <a:fontRef idx="minor"/>
        </p:style>
        <p:txBody>
          <a:bodyPr lIns="45720" rIns="45720"/>
          <a:p>
            <a:pPr algn="ctr">
              <a:lnSpc>
                <a:spcPct val="100000"/>
              </a:lnSpc>
            </a:pPr>
            <a:r>
              <a:rPr b="1" lang="en-US" sz="1800" spc="-1" strike="noStrike">
                <a:solidFill>
                  <a:srgbClr val="4c4b4c"/>
                </a:solidFill>
                <a:uFill>
                  <a:solidFill>
                    <a:srgbClr val="ffffff"/>
                  </a:solidFill>
                </a:uFill>
                <a:latin typeface="Overpass"/>
                <a:ea typeface="Overpass"/>
              </a:rPr>
              <a:t>77%</a:t>
            </a:r>
            <a:endParaRPr b="0" lang="en-US" sz="1800" spc="-1" strike="noStrike">
              <a:solidFill>
                <a:srgbClr val="000000"/>
              </a:solidFill>
              <a:uFill>
                <a:solidFill>
                  <a:srgbClr val="ffffff"/>
                </a:solidFill>
              </a:uFill>
              <a:latin typeface="Arial"/>
            </a:endParaRPr>
          </a:p>
        </p:txBody>
      </p:sp>
      <p:sp>
        <p:nvSpPr>
          <p:cNvPr id="1023" name="CustomShape 11"/>
          <p:cNvSpPr/>
          <p:nvPr/>
        </p:nvSpPr>
        <p:spPr>
          <a:xfrm>
            <a:off x="1828080" y="2099160"/>
            <a:ext cx="971280" cy="405360"/>
          </a:xfrm>
          <a:prstGeom prst="rect">
            <a:avLst/>
          </a:prstGeom>
          <a:noFill/>
          <a:ln>
            <a:noFill/>
          </a:ln>
        </p:spPr>
        <p:style>
          <a:lnRef idx="0"/>
          <a:fillRef idx="0"/>
          <a:effectRef idx="0"/>
          <a:fontRef idx="minor"/>
        </p:style>
        <p:txBody>
          <a:bodyPr lIns="45720" rIns="45720"/>
          <a:p>
            <a:pPr algn="ctr">
              <a:lnSpc>
                <a:spcPct val="100000"/>
              </a:lnSpc>
            </a:pPr>
            <a:r>
              <a:rPr b="1" lang="en-US" sz="1800" spc="-1" strike="noStrike">
                <a:solidFill>
                  <a:srgbClr val="4c4b4c"/>
                </a:solidFill>
                <a:uFill>
                  <a:solidFill>
                    <a:srgbClr val="ffffff"/>
                  </a:solidFill>
                </a:uFill>
                <a:latin typeface="Overpass"/>
                <a:ea typeface="Overpass"/>
              </a:rPr>
              <a:t>71%</a:t>
            </a:r>
            <a:endParaRPr b="0" lang="en-US" sz="1800" spc="-1" strike="noStrike">
              <a:solidFill>
                <a:srgbClr val="000000"/>
              </a:solidFill>
              <a:uFill>
                <a:solidFill>
                  <a:srgbClr val="ffffff"/>
                </a:solidFill>
              </a:uFill>
              <a:latin typeface="Arial"/>
            </a:endParaRPr>
          </a:p>
        </p:txBody>
      </p:sp>
      <p:sp>
        <p:nvSpPr>
          <p:cNvPr id="1024" name="CustomShape 12"/>
          <p:cNvSpPr/>
          <p:nvPr/>
        </p:nvSpPr>
        <p:spPr>
          <a:xfrm>
            <a:off x="2965680" y="2389320"/>
            <a:ext cx="971280" cy="405360"/>
          </a:xfrm>
          <a:prstGeom prst="rect">
            <a:avLst/>
          </a:prstGeom>
          <a:noFill/>
          <a:ln>
            <a:noFill/>
          </a:ln>
        </p:spPr>
        <p:style>
          <a:lnRef idx="0"/>
          <a:fillRef idx="0"/>
          <a:effectRef idx="0"/>
          <a:fontRef idx="minor"/>
        </p:style>
        <p:txBody>
          <a:bodyPr lIns="45720" rIns="45720"/>
          <a:p>
            <a:pPr algn="ctr">
              <a:lnSpc>
                <a:spcPct val="100000"/>
              </a:lnSpc>
            </a:pPr>
            <a:r>
              <a:rPr b="1" lang="en-US" sz="1800" spc="-1" strike="noStrike">
                <a:solidFill>
                  <a:srgbClr val="4c4b4c"/>
                </a:solidFill>
                <a:uFill>
                  <a:solidFill>
                    <a:srgbClr val="ffffff"/>
                  </a:solidFill>
                </a:uFill>
                <a:latin typeface="Overpass"/>
                <a:ea typeface="Overpass"/>
              </a:rPr>
              <a:t>62%</a:t>
            </a:r>
            <a:endParaRPr b="0" lang="en-US" sz="1800" spc="-1" strike="noStrike">
              <a:solidFill>
                <a:srgbClr val="000000"/>
              </a:solidFill>
              <a:uFill>
                <a:solidFill>
                  <a:srgbClr val="ffffff"/>
                </a:solidFill>
              </a:uFill>
              <a:latin typeface="Arial"/>
            </a:endParaRPr>
          </a:p>
        </p:txBody>
      </p:sp>
      <p:sp>
        <p:nvSpPr>
          <p:cNvPr id="1025" name="CustomShape 13"/>
          <p:cNvSpPr/>
          <p:nvPr/>
        </p:nvSpPr>
        <p:spPr>
          <a:xfrm>
            <a:off x="4105800" y="2378160"/>
            <a:ext cx="971280" cy="405360"/>
          </a:xfrm>
          <a:prstGeom prst="rect">
            <a:avLst/>
          </a:prstGeom>
          <a:noFill/>
          <a:ln>
            <a:noFill/>
          </a:ln>
        </p:spPr>
        <p:style>
          <a:lnRef idx="0"/>
          <a:fillRef idx="0"/>
          <a:effectRef idx="0"/>
          <a:fontRef idx="minor"/>
        </p:style>
        <p:txBody>
          <a:bodyPr lIns="45720" rIns="45720"/>
          <a:p>
            <a:pPr algn="ctr">
              <a:lnSpc>
                <a:spcPct val="100000"/>
              </a:lnSpc>
            </a:pPr>
            <a:r>
              <a:rPr b="1" lang="en-US" sz="1800" spc="-1" strike="noStrike">
                <a:solidFill>
                  <a:srgbClr val="4c4b4c"/>
                </a:solidFill>
                <a:uFill>
                  <a:solidFill>
                    <a:srgbClr val="ffffff"/>
                  </a:solidFill>
                </a:uFill>
                <a:latin typeface="Overpass"/>
                <a:ea typeface="Overpass"/>
              </a:rPr>
              <a:t>62%</a:t>
            </a:r>
            <a:endParaRPr b="0" lang="en-US" sz="1800" spc="-1" strike="noStrike">
              <a:solidFill>
                <a:srgbClr val="000000"/>
              </a:solidFill>
              <a:uFill>
                <a:solidFill>
                  <a:srgbClr val="ffffff"/>
                </a:solidFill>
              </a:uFill>
              <a:latin typeface="Arial"/>
            </a:endParaRPr>
          </a:p>
        </p:txBody>
      </p:sp>
      <p:sp>
        <p:nvSpPr>
          <p:cNvPr id="1026" name="CustomShape 14"/>
          <p:cNvSpPr/>
          <p:nvPr/>
        </p:nvSpPr>
        <p:spPr>
          <a:xfrm>
            <a:off x="5235120" y="2510280"/>
            <a:ext cx="971280" cy="405360"/>
          </a:xfrm>
          <a:prstGeom prst="rect">
            <a:avLst/>
          </a:prstGeom>
          <a:noFill/>
          <a:ln>
            <a:noFill/>
          </a:ln>
        </p:spPr>
        <p:style>
          <a:lnRef idx="0"/>
          <a:fillRef idx="0"/>
          <a:effectRef idx="0"/>
          <a:fontRef idx="minor"/>
        </p:style>
        <p:txBody>
          <a:bodyPr lIns="45720" rIns="45720"/>
          <a:p>
            <a:pPr algn="ctr">
              <a:lnSpc>
                <a:spcPct val="100000"/>
              </a:lnSpc>
            </a:pPr>
            <a:r>
              <a:rPr b="1" lang="en-US" sz="1800" spc="-1" strike="noStrike">
                <a:solidFill>
                  <a:srgbClr val="4c4b4c"/>
                </a:solidFill>
                <a:uFill>
                  <a:solidFill>
                    <a:srgbClr val="ffffff"/>
                  </a:solidFill>
                </a:uFill>
                <a:latin typeface="Overpass"/>
                <a:ea typeface="Overpass"/>
              </a:rPr>
              <a:t>57%</a:t>
            </a:r>
            <a:endParaRPr b="0" lang="en-US" sz="1800" spc="-1" strike="noStrike">
              <a:solidFill>
                <a:srgbClr val="000000"/>
              </a:solidFill>
              <a:uFill>
                <a:solidFill>
                  <a:srgbClr val="ffffff"/>
                </a:solidFill>
              </a:uFill>
              <a:latin typeface="Arial"/>
            </a:endParaRPr>
          </a:p>
        </p:txBody>
      </p:sp>
      <p:sp>
        <p:nvSpPr>
          <p:cNvPr id="1027" name="CustomShape 15"/>
          <p:cNvSpPr/>
          <p:nvPr/>
        </p:nvSpPr>
        <p:spPr>
          <a:xfrm>
            <a:off x="6372720" y="2594880"/>
            <a:ext cx="971280" cy="405360"/>
          </a:xfrm>
          <a:prstGeom prst="rect">
            <a:avLst/>
          </a:prstGeom>
          <a:noFill/>
          <a:ln>
            <a:noFill/>
          </a:ln>
        </p:spPr>
        <p:style>
          <a:lnRef idx="0"/>
          <a:fillRef idx="0"/>
          <a:effectRef idx="0"/>
          <a:fontRef idx="minor"/>
        </p:style>
        <p:txBody>
          <a:bodyPr lIns="45720" rIns="45720"/>
          <a:p>
            <a:pPr algn="ctr">
              <a:lnSpc>
                <a:spcPct val="100000"/>
              </a:lnSpc>
            </a:pPr>
            <a:r>
              <a:rPr b="1" lang="en-US" sz="1800" spc="-1" strike="noStrike">
                <a:solidFill>
                  <a:srgbClr val="4c4b4c"/>
                </a:solidFill>
                <a:uFill>
                  <a:solidFill>
                    <a:srgbClr val="ffffff"/>
                  </a:solidFill>
                </a:uFill>
                <a:latin typeface="Overpass"/>
                <a:ea typeface="Overpass"/>
              </a:rPr>
              <a:t>52%</a:t>
            </a:r>
            <a:endParaRPr b="0" lang="en-US" sz="1800" spc="-1" strike="noStrike">
              <a:solidFill>
                <a:srgbClr val="000000"/>
              </a:solidFill>
              <a:uFill>
                <a:solidFill>
                  <a:srgbClr val="ffffff"/>
                </a:solidFill>
              </a:uFill>
              <a:latin typeface="Arial"/>
            </a:endParaRPr>
          </a:p>
        </p:txBody>
      </p:sp>
      <p:sp>
        <p:nvSpPr>
          <p:cNvPr id="1028" name="CustomShape 16"/>
          <p:cNvSpPr/>
          <p:nvPr/>
        </p:nvSpPr>
        <p:spPr>
          <a:xfrm>
            <a:off x="7506360" y="2721600"/>
            <a:ext cx="971280" cy="405360"/>
          </a:xfrm>
          <a:prstGeom prst="rect">
            <a:avLst/>
          </a:prstGeom>
          <a:noFill/>
          <a:ln>
            <a:noFill/>
          </a:ln>
        </p:spPr>
        <p:style>
          <a:lnRef idx="0"/>
          <a:fillRef idx="0"/>
          <a:effectRef idx="0"/>
          <a:fontRef idx="minor"/>
        </p:style>
        <p:txBody>
          <a:bodyPr lIns="45720" rIns="45720"/>
          <a:p>
            <a:pPr algn="ctr">
              <a:lnSpc>
                <a:spcPct val="100000"/>
              </a:lnSpc>
            </a:pPr>
            <a:r>
              <a:rPr b="1" lang="en-US" sz="1800" spc="-1" strike="noStrike">
                <a:solidFill>
                  <a:srgbClr val="4c4b4c"/>
                </a:solidFill>
                <a:uFill>
                  <a:solidFill>
                    <a:srgbClr val="ffffff"/>
                  </a:solidFill>
                </a:uFill>
                <a:latin typeface="Overpass"/>
                <a:ea typeface="Overpass"/>
              </a:rPr>
              <a:t>46%</a:t>
            </a:r>
            <a:endParaRPr b="0" lang="en-US" sz="1800" spc="-1" strike="noStrike">
              <a:solidFill>
                <a:srgbClr val="000000"/>
              </a:solidFill>
              <a:uFill>
                <a:solidFill>
                  <a:srgbClr val="ffffff"/>
                </a:solidFill>
              </a:uFill>
              <a:latin typeface="Arial"/>
            </a:endParaRPr>
          </a:p>
        </p:txBody>
      </p:sp>
      <p:pic>
        <p:nvPicPr>
          <p:cNvPr id="1029" name="Shape 1055" descr=""/>
          <p:cNvPicPr/>
          <p:nvPr/>
        </p:nvPicPr>
        <p:blipFill>
          <a:blip r:embed="rId8"/>
          <a:srcRect l="-4395" t="-1917" r="-7635" b="-5608"/>
          <a:stretch/>
        </p:blipFill>
        <p:spPr>
          <a:xfrm>
            <a:off x="2946960" y="2726640"/>
            <a:ext cx="1006200" cy="1420920"/>
          </a:xfrm>
          <a:prstGeom prst="rect">
            <a:avLst/>
          </a:prstGeom>
          <a:ln>
            <a:noFill/>
          </a:ln>
        </p:spPr>
      </p:pic>
      <p:pic>
        <p:nvPicPr>
          <p:cNvPr id="1030" name="Shape 1056" descr=""/>
          <p:cNvPicPr/>
          <p:nvPr/>
        </p:nvPicPr>
        <p:blipFill>
          <a:blip r:embed="rId9"/>
          <a:stretch/>
        </p:blipFill>
        <p:spPr>
          <a:xfrm>
            <a:off x="716760" y="4061520"/>
            <a:ext cx="7710120" cy="357120"/>
          </a:xfrm>
          <a:prstGeom prst="rect">
            <a:avLst/>
          </a:prstGeom>
          <a:ln>
            <a:noFill/>
          </a:ln>
        </p:spPr>
      </p:pic>
      <p:sp>
        <p:nvSpPr>
          <p:cNvPr id="1031" name="CustomShape 17"/>
          <p:cNvSpPr/>
          <p:nvPr/>
        </p:nvSpPr>
        <p:spPr>
          <a:xfrm>
            <a:off x="663840" y="4057920"/>
            <a:ext cx="7710120" cy="357120"/>
          </a:xfrm>
          <a:prstGeom prst="rect">
            <a:avLst/>
          </a:prstGeom>
          <a:noFill/>
          <a:ln>
            <a:noFill/>
          </a:ln>
        </p:spPr>
        <p:style>
          <a:lnRef idx="0"/>
          <a:fillRef idx="0"/>
          <a:effectRef idx="0"/>
          <a:fontRef idx="minor"/>
        </p:style>
        <p:txBody>
          <a:bodyPr lIns="45720" rIns="45720"/>
          <a:p>
            <a:pPr algn="ctr">
              <a:lnSpc>
                <a:spcPct val="100000"/>
              </a:lnSpc>
            </a:pPr>
            <a:r>
              <a:rPr b="1" lang="en-US" sz="1600" spc="-1" strike="noStrike">
                <a:solidFill>
                  <a:srgbClr val="ffffff"/>
                </a:solidFill>
                <a:uFill>
                  <a:solidFill>
                    <a:srgbClr val="ffffff"/>
                  </a:solidFill>
                </a:uFill>
                <a:latin typeface="Overpass"/>
                <a:ea typeface="Overpass"/>
              </a:rPr>
              <a:t>Scalable, Cost Effective, Distributed Storage for Containers</a:t>
            </a:r>
            <a:endParaRPr b="0" lang="en-US" sz="1800" spc="-1" strike="noStrike">
              <a:solidFill>
                <a:srgbClr val="000000"/>
              </a:solidFill>
              <a:uFill>
                <a:solidFill>
                  <a:srgbClr val="ffffff"/>
                </a:solidFill>
              </a:uFill>
              <a:latin typeface="Arial"/>
            </a:endParaRPr>
          </a:p>
        </p:txBody>
      </p:sp>
      <p:sp>
        <p:nvSpPr>
          <p:cNvPr id="1032" name="CustomShape 18"/>
          <p:cNvSpPr/>
          <p:nvPr/>
        </p:nvSpPr>
        <p:spPr>
          <a:xfrm>
            <a:off x="1098360" y="4744080"/>
            <a:ext cx="6151320" cy="325440"/>
          </a:xfrm>
          <a:prstGeom prst="rect">
            <a:avLst/>
          </a:prstGeom>
          <a:noFill/>
          <a:ln>
            <a:noFill/>
          </a:ln>
        </p:spPr>
        <p:style>
          <a:lnRef idx="0"/>
          <a:fillRef idx="0"/>
          <a:effectRef idx="0"/>
          <a:fontRef idx="minor"/>
        </p:style>
        <p:txBody>
          <a:bodyPr lIns="45720" rIns="45720"/>
          <a:p>
            <a:pPr>
              <a:lnSpc>
                <a:spcPct val="100000"/>
              </a:lnSpc>
            </a:pPr>
            <a:r>
              <a:rPr b="0" lang="en-US" sz="900" spc="-1" strike="noStrike">
                <a:solidFill>
                  <a:srgbClr val="4c4b4c"/>
                </a:solidFill>
                <a:uFill>
                  <a:solidFill>
                    <a:srgbClr val="ffffff"/>
                  </a:solidFill>
                </a:uFill>
                <a:latin typeface="Overpass"/>
                <a:ea typeface="Overpass"/>
              </a:rPr>
              <a:t>Base: 194 IT operations and development decision-makers at enterprise in APAC, EMEA, and North America</a:t>
            </a:r>
            <a:endParaRPr b="0" lang="en-US" sz="1800" spc="-1" strike="noStrike">
              <a:solidFill>
                <a:srgbClr val="000000"/>
              </a:solidFill>
              <a:uFill>
                <a:solidFill>
                  <a:srgbClr val="ffffff"/>
                </a:solidFill>
              </a:uFill>
              <a:latin typeface="Arial"/>
            </a:endParaRPr>
          </a:p>
          <a:p>
            <a:pPr>
              <a:lnSpc>
                <a:spcPct val="100000"/>
              </a:lnSpc>
            </a:pPr>
            <a:r>
              <a:rPr b="0" lang="en-US" sz="900" spc="-1" strike="noStrike">
                <a:solidFill>
                  <a:srgbClr val="4c4b4c"/>
                </a:solidFill>
                <a:uFill>
                  <a:solidFill>
                    <a:srgbClr val="ffffff"/>
                  </a:solidFill>
                </a:uFill>
                <a:latin typeface="Overpass"/>
                <a:ea typeface="Overpass"/>
              </a:rPr>
              <a:t>Source: A commissioned study conducted by Forrester Consulting on behalf of Red Hat, January 2015</a:t>
            </a:r>
            <a:endParaRPr b="0" lang="en-US" sz="1800" spc="-1" strike="noStrike">
              <a:solidFill>
                <a:srgbClr val="000000"/>
              </a:solidFill>
              <a:uFill>
                <a:solidFill>
                  <a:srgbClr val="ffffff"/>
                </a:solidFill>
              </a:uFill>
              <a:latin typeface="Arial"/>
            </a:endParaRPr>
          </a:p>
        </p:txBody>
      </p:sp>
    </p:spTree>
  </p:cSld>
  <p:timing>
    <p:tnLst>
      <p:par>
        <p:cTn id="39" dur="indefinite" restart="never" nodeType="tmRoot">
          <p:childTnLst>
            <p:seq>
              <p:cTn id="40"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33" name="TextShape 1"/>
          <p:cNvSpPr txBox="1"/>
          <p:nvPr/>
        </p:nvSpPr>
        <p:spPr>
          <a:xfrm>
            <a:off x="311760" y="1106280"/>
            <a:ext cx="8520120" cy="1963080"/>
          </a:xfrm>
          <a:prstGeom prst="rect">
            <a:avLst/>
          </a:prstGeom>
          <a:noFill/>
          <a:ln>
            <a:noFill/>
          </a:ln>
        </p:spPr>
        <p:txBody>
          <a:bodyPr tIns="91440" bIns="91440" anchor="b"/>
          <a:p>
            <a:pPr algn="ctr">
              <a:lnSpc>
                <a:spcPct val="100000"/>
              </a:lnSpc>
            </a:pPr>
            <a:r>
              <a:rPr b="1" lang="en-US" sz="12000" spc="-1" strike="noStrike">
                <a:solidFill>
                  <a:srgbClr val="595959"/>
                </a:solidFill>
                <a:uFill>
                  <a:solidFill>
                    <a:srgbClr val="ffffff"/>
                  </a:solidFill>
                </a:uFill>
                <a:latin typeface="Overpass"/>
                <a:ea typeface="Overpass"/>
              </a:rPr>
              <a:t>GOT IT?</a:t>
            </a:r>
            <a:endParaRPr b="0" lang="en-US" sz="1400" spc="-1" strike="noStrike">
              <a:solidFill>
                <a:srgbClr val="000000"/>
              </a:solidFill>
              <a:uFill>
                <a:solidFill>
                  <a:srgbClr val="ffffff"/>
                </a:solidFill>
              </a:uFill>
              <a:latin typeface="Arial"/>
            </a:endParaRPr>
          </a:p>
        </p:txBody>
      </p:sp>
    </p:spTree>
  </p:cSld>
  <p:timing>
    <p:tnLst>
      <p:par>
        <p:cTn id="41" dur="indefinite" restart="never" nodeType="tmRoot">
          <p:childTnLst>
            <p:seq>
              <p:cTn id="42"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34" name="CustomShape 1"/>
          <p:cNvSpPr/>
          <p:nvPr/>
        </p:nvSpPr>
        <p:spPr>
          <a:xfrm>
            <a:off x="320040" y="391320"/>
            <a:ext cx="5265720" cy="708840"/>
          </a:xfrm>
          <a:prstGeom prst="rect">
            <a:avLst/>
          </a:prstGeom>
          <a:noFill/>
          <a:ln>
            <a:noFill/>
          </a:ln>
        </p:spPr>
        <p:style>
          <a:lnRef idx="0"/>
          <a:fillRef idx="0"/>
          <a:effectRef idx="0"/>
          <a:fontRef idx="minor"/>
        </p:style>
        <p:txBody>
          <a:bodyPr tIns="91440" bIns="91440" anchor="ctr"/>
          <a:p>
            <a:pPr algn="ctr">
              <a:lnSpc>
                <a:spcPct val="100000"/>
              </a:lnSpc>
            </a:pPr>
            <a:r>
              <a:rPr b="1" lang="en-US" sz="3200" spc="-1" strike="noStrike">
                <a:solidFill>
                  <a:srgbClr val="ffffff"/>
                </a:solidFill>
                <a:uFill>
                  <a:solidFill>
                    <a:srgbClr val="ffffff"/>
                  </a:solidFill>
                </a:uFill>
                <a:latin typeface="Overpass"/>
                <a:ea typeface="Overpass"/>
              </a:rPr>
              <a:t>NOT SURE IF YOU GOT IT?</a:t>
            </a:r>
            <a:endParaRPr b="0" lang="en-US" sz="1800" spc="-1" strike="noStrike">
              <a:solidFill>
                <a:srgbClr val="000000"/>
              </a:solidFill>
              <a:uFill>
                <a:solidFill>
                  <a:srgbClr val="ffffff"/>
                </a:solidFill>
              </a:uFill>
              <a:latin typeface="Arial"/>
            </a:endParaRPr>
          </a:p>
        </p:txBody>
      </p:sp>
      <p:sp>
        <p:nvSpPr>
          <p:cNvPr id="1035" name="CustomShape 2"/>
          <p:cNvSpPr/>
          <p:nvPr/>
        </p:nvSpPr>
        <p:spPr>
          <a:xfrm>
            <a:off x="305640" y="4086720"/>
            <a:ext cx="5295240" cy="441720"/>
          </a:xfrm>
          <a:prstGeom prst="rect">
            <a:avLst/>
          </a:prstGeom>
          <a:noFill/>
          <a:ln>
            <a:noFill/>
          </a:ln>
        </p:spPr>
        <p:style>
          <a:lnRef idx="0"/>
          <a:fillRef idx="0"/>
          <a:effectRef idx="0"/>
          <a:fontRef idx="minor"/>
        </p:style>
        <p:txBody>
          <a:bodyPr tIns="91440" bIns="91440"/>
          <a:p>
            <a:pPr algn="ctr">
              <a:lnSpc>
                <a:spcPct val="100000"/>
              </a:lnSpc>
            </a:pPr>
            <a:r>
              <a:rPr b="0" lang="en-US" sz="1800" spc="-1" strike="noStrike">
                <a:solidFill>
                  <a:srgbClr val="ffffff"/>
                </a:solidFill>
                <a:uFill>
                  <a:solidFill>
                    <a:srgbClr val="ffffff"/>
                  </a:solidFill>
                </a:uFill>
                <a:latin typeface="Overpass"/>
                <a:ea typeface="Overpass"/>
              </a:rPr>
              <a:t>https://people.redhat.com/dblack/summit2017</a:t>
            </a:r>
            <a:endParaRPr b="0" lang="en-US" sz="1800" spc="-1" strike="noStrike">
              <a:solidFill>
                <a:srgbClr val="000000"/>
              </a:solidFill>
              <a:uFill>
                <a:solidFill>
                  <a:srgbClr val="ffffff"/>
                </a:solidFill>
              </a:uFill>
              <a:latin typeface="Arial"/>
            </a:endParaRPr>
          </a:p>
        </p:txBody>
      </p:sp>
      <p:pic>
        <p:nvPicPr>
          <p:cNvPr id="1036" name="Shape 75" descr=""/>
          <p:cNvPicPr/>
          <p:nvPr/>
        </p:nvPicPr>
        <p:blipFill>
          <a:blip r:embed="rId2"/>
          <a:stretch/>
        </p:blipFill>
        <p:spPr>
          <a:xfrm>
            <a:off x="5076000" y="62640"/>
            <a:ext cx="3897360" cy="5143320"/>
          </a:xfrm>
          <a:prstGeom prst="rect">
            <a:avLst/>
          </a:prstGeom>
          <a:ln>
            <a:noFill/>
          </a:ln>
        </p:spPr>
      </p:pic>
      <p:pic>
        <p:nvPicPr>
          <p:cNvPr id="1037" name="Shape 76" descr=""/>
          <p:cNvPicPr/>
          <p:nvPr/>
        </p:nvPicPr>
        <p:blipFill>
          <a:blip r:embed="rId3"/>
          <a:stretch/>
        </p:blipFill>
        <p:spPr>
          <a:xfrm>
            <a:off x="1500840" y="1182240"/>
            <a:ext cx="2904120" cy="2904120"/>
          </a:xfrm>
          <a:prstGeom prst="rect">
            <a:avLst/>
          </a:prstGeom>
          <a:ln>
            <a:noFill/>
          </a:ln>
        </p:spPr>
      </p:pic>
    </p:spTree>
  </p:cSld>
  <p:timing>
    <p:tnLst>
      <p:par>
        <p:cTn id="43" dur="indefinite" restart="never" nodeType="tmRoot">
          <p:childTnLst>
            <p:seq>
              <p:cTn id="44"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38" name="CustomShape 1"/>
          <p:cNvSpPr/>
          <p:nvPr/>
        </p:nvSpPr>
        <p:spPr>
          <a:xfrm>
            <a:off x="2340720" y="3175920"/>
            <a:ext cx="1928520" cy="419040"/>
          </a:xfrm>
          <a:prstGeom prst="rect">
            <a:avLst/>
          </a:prstGeom>
          <a:noFill/>
          <a:ln>
            <a:noFill/>
          </a:ln>
        </p:spPr>
        <p:style>
          <a:lnRef idx="0"/>
          <a:fillRef idx="0"/>
          <a:effectRef idx="0"/>
          <a:fontRef idx="minor"/>
        </p:style>
        <p:txBody>
          <a:bodyPr tIns="91440" bIns="91440" anchor="ctr"/>
          <a:p>
            <a:pPr algn="r">
              <a:lnSpc>
                <a:spcPct val="100000"/>
              </a:lnSpc>
            </a:pPr>
            <a:r>
              <a:rPr b="1" lang="en-US" sz="1400" spc="-1" strike="noStrike">
                <a:solidFill>
                  <a:srgbClr val="ffffff"/>
                </a:solidFill>
                <a:uFill>
                  <a:solidFill>
                    <a:srgbClr val="ffffff"/>
                  </a:solidFill>
                </a:uFill>
                <a:latin typeface="Overpass"/>
                <a:ea typeface="Overpass"/>
              </a:rPr>
              <a:t>*If you build it right</a:t>
            </a:r>
            <a:endParaRPr b="0" lang="en-US" sz="1800" spc="-1" strike="noStrike">
              <a:solidFill>
                <a:srgbClr val="000000"/>
              </a:solidFill>
              <a:uFill>
                <a:solidFill>
                  <a:srgbClr val="ffffff"/>
                </a:solidFill>
              </a:uFill>
              <a:latin typeface="Arial"/>
            </a:endParaRPr>
          </a:p>
        </p:txBody>
      </p:sp>
      <p:sp>
        <p:nvSpPr>
          <p:cNvPr id="1039" name="CustomShape 2"/>
          <p:cNvSpPr/>
          <p:nvPr/>
        </p:nvSpPr>
        <p:spPr>
          <a:xfrm>
            <a:off x="605880" y="1353960"/>
            <a:ext cx="3729960" cy="1821960"/>
          </a:xfrm>
          <a:prstGeom prst="rect">
            <a:avLst/>
          </a:prstGeom>
          <a:noFill/>
          <a:ln>
            <a:noFill/>
          </a:ln>
        </p:spPr>
        <p:style>
          <a:lnRef idx="0"/>
          <a:fillRef idx="0"/>
          <a:effectRef idx="0"/>
          <a:fontRef idx="minor"/>
        </p:style>
        <p:txBody>
          <a:bodyPr tIns="91440" bIns="91440" anchor="ctr"/>
          <a:p>
            <a:pPr>
              <a:lnSpc>
                <a:spcPct val="100000"/>
              </a:lnSpc>
            </a:pPr>
            <a:r>
              <a:rPr b="1" lang="en-US" sz="3600" spc="-1" strike="noStrike">
                <a:solidFill>
                  <a:srgbClr val="ffab40"/>
                </a:solidFill>
                <a:uFill>
                  <a:solidFill>
                    <a:srgbClr val="ffffff"/>
                  </a:solidFill>
                </a:uFill>
                <a:latin typeface="Overpass"/>
                <a:ea typeface="Overpass"/>
              </a:rPr>
              <a:t>GLUSTER</a:t>
            </a: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ffffff"/>
                </a:solidFill>
                <a:uFill>
                  <a:solidFill>
                    <a:srgbClr val="ffffff"/>
                  </a:solidFill>
                </a:uFill>
                <a:latin typeface="Overpass"/>
                <a:ea typeface="Overpass"/>
              </a:rPr>
              <a:t>CAN DO THAT!*</a:t>
            </a:r>
            <a:endParaRPr b="0" lang="en-US" sz="1800" spc="-1" strike="noStrike">
              <a:solidFill>
                <a:srgbClr val="000000"/>
              </a:solidFill>
              <a:uFill>
                <a:solidFill>
                  <a:srgbClr val="ffffff"/>
                </a:solidFill>
              </a:uFill>
              <a:latin typeface="Arial"/>
            </a:endParaRPr>
          </a:p>
        </p:txBody>
      </p:sp>
      <p:pic>
        <p:nvPicPr>
          <p:cNvPr id="1040" name="Shape 83" descr=""/>
          <p:cNvPicPr/>
          <p:nvPr/>
        </p:nvPicPr>
        <p:blipFill>
          <a:blip r:embed="rId2"/>
          <a:stretch/>
        </p:blipFill>
        <p:spPr>
          <a:xfrm>
            <a:off x="4756320" y="0"/>
            <a:ext cx="4085640" cy="5143320"/>
          </a:xfrm>
          <a:prstGeom prst="rect">
            <a:avLst/>
          </a:prstGeom>
          <a:ln>
            <a:noFill/>
          </a:ln>
        </p:spPr>
      </p:pic>
    </p:spTree>
  </p:cSld>
  <p:timing>
    <p:tnLst>
      <p:par>
        <p:cTn id="45" dur="indefinite" restart="never" nodeType="tmRoot">
          <p:childTnLst>
            <p:seq>
              <p:cTn id="46" nodeType="mainSeq"/>
              <p:prevCondLst>
                <p:cond delay="0" evt="onPrev">
                  <p:tgtEl>
                    <p:sldTgt/>
                  </p:tgtEl>
                </p:cond>
              </p:prevCondLst>
              <p:nextCondLst>
                <p:cond delay="0"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41"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A SIX-NODE POOL CAN PROCESS…</a:t>
            </a:r>
            <a:endParaRPr b="0" lang="en-US" sz="1800" spc="-1" strike="noStrike">
              <a:solidFill>
                <a:srgbClr val="000000"/>
              </a:solidFill>
              <a:uFill>
                <a:solidFill>
                  <a:srgbClr val="ffffff"/>
                </a:solidFill>
              </a:uFill>
              <a:latin typeface="Arial"/>
            </a:endParaRPr>
          </a:p>
        </p:txBody>
      </p:sp>
      <p:sp>
        <p:nvSpPr>
          <p:cNvPr id="1042" name="CustomShape 2"/>
          <p:cNvSpPr/>
          <p:nvPr/>
        </p:nvSpPr>
        <p:spPr>
          <a:xfrm>
            <a:off x="1191960" y="3323520"/>
            <a:ext cx="1366560" cy="831240"/>
          </a:xfrm>
          <a:prstGeom prst="rect">
            <a:avLst/>
          </a:prstGeom>
          <a:noFill/>
          <a:ln>
            <a:noFill/>
          </a:ln>
        </p:spPr>
        <p:style>
          <a:lnRef idx="0"/>
          <a:fillRef idx="0"/>
          <a:effectRef idx="0"/>
          <a:fontRef idx="minor"/>
        </p:style>
        <p:txBody>
          <a:bodyPr lIns="0" rIns="0" tIns="0" bIns="0"/>
          <a:p>
            <a:pPr algn="ctr">
              <a:lnSpc>
                <a:spcPct val="100000"/>
              </a:lnSpc>
            </a:pPr>
            <a:r>
              <a:rPr b="0" lang="en-US" sz="1600" spc="-1" strike="noStrike">
                <a:solidFill>
                  <a:srgbClr val="4c4b4c"/>
                </a:solidFill>
                <a:uFill>
                  <a:solidFill>
                    <a:srgbClr val="ffffff"/>
                  </a:solidFill>
                </a:uFill>
                <a:latin typeface="Overpass"/>
                <a:ea typeface="Overpass"/>
              </a:rPr>
              <a:t>JPEG Web</a:t>
            </a:r>
            <a:r>
              <a:rPr b="0" lang="en-US" sz="1600" spc="-1" strike="noStrike">
                <a:solidFill>
                  <a:srgbClr val="4c4b4c"/>
                </a:solidFill>
                <a:uFill>
                  <a:solidFill>
                    <a:srgbClr val="ffffff"/>
                  </a:solidFill>
                </a:uFill>
                <a:latin typeface="Overpass"/>
                <a:ea typeface="Overpass"/>
              </a:rPr>
              <a:t>
</a:t>
            </a:r>
            <a:r>
              <a:rPr b="0" lang="en-US" sz="1600" spc="-1" strike="noStrike">
                <a:solidFill>
                  <a:srgbClr val="4c4b4c"/>
                </a:solidFill>
                <a:uFill>
                  <a:solidFill>
                    <a:srgbClr val="ffffff"/>
                  </a:solidFill>
                </a:uFill>
                <a:latin typeface="Overpass"/>
                <a:ea typeface="Overpass"/>
              </a:rPr>
              <a:t>Image Files</a:t>
            </a:r>
            <a:r>
              <a:rPr b="0" lang="en-US" sz="1600" spc="-1" strike="noStrike">
                <a:solidFill>
                  <a:srgbClr val="4c4b4c"/>
                </a:solidFill>
                <a:uFill>
                  <a:solidFill>
                    <a:srgbClr val="ffffff"/>
                  </a:solidFill>
                </a:uFill>
                <a:latin typeface="Overpass"/>
                <a:ea typeface="Overpass"/>
              </a:rPr>
              <a:t>
</a:t>
            </a:r>
            <a:r>
              <a:rPr b="0" lang="en-US" sz="1600" spc="-1" strike="noStrike">
                <a:solidFill>
                  <a:srgbClr val="4c4b4c"/>
                </a:solidFill>
                <a:uFill>
                  <a:solidFill>
                    <a:srgbClr val="ffffff"/>
                  </a:solidFill>
                </a:uFill>
                <a:latin typeface="Overpass"/>
                <a:ea typeface="Overpass"/>
              </a:rPr>
              <a:t>(32KB)</a:t>
            </a:r>
            <a:endParaRPr b="0" lang="en-US" sz="1800" spc="-1" strike="noStrike">
              <a:solidFill>
                <a:srgbClr val="000000"/>
              </a:solidFill>
              <a:uFill>
                <a:solidFill>
                  <a:srgbClr val="ffffff"/>
                </a:solidFill>
              </a:uFill>
              <a:latin typeface="Arial"/>
            </a:endParaRPr>
          </a:p>
        </p:txBody>
      </p:sp>
      <p:sp>
        <p:nvSpPr>
          <p:cNvPr id="1043" name="CustomShape 3"/>
          <p:cNvSpPr/>
          <p:nvPr/>
        </p:nvSpPr>
        <p:spPr>
          <a:xfrm>
            <a:off x="3009600" y="2523240"/>
            <a:ext cx="5592240" cy="360"/>
          </a:xfrm>
          <a:custGeom>
            <a:avLst/>
            <a:gdLst/>
            <a:ahLst/>
            <a:rect l="l" t="t" r="r" b="b"/>
            <a:pathLst>
              <a:path w="21600" h="21600">
                <a:moveTo>
                  <a:pt x="0" y="0"/>
                </a:moveTo>
                <a:lnTo>
                  <a:pt x="21600" y="21600"/>
                </a:lnTo>
              </a:path>
            </a:pathLst>
          </a:custGeom>
          <a:noFill/>
          <a:ln w="25560">
            <a:solidFill>
              <a:srgbClr val="003e50"/>
            </a:solidFill>
            <a:round/>
            <a:tailEnd len="lg" type="stealth" w="lg"/>
          </a:ln>
          <a:effectLst>
            <a:outerShdw blurRad="39999" dir="5400000" dist="20000" rotWithShape="0">
              <a:srgbClr val="000000">
                <a:alpha val="38000"/>
              </a:srgbClr>
            </a:outerShdw>
          </a:effectLst>
        </p:spPr>
        <p:style>
          <a:lnRef idx="0"/>
          <a:fillRef idx="0"/>
          <a:effectRef idx="0"/>
          <a:fontRef idx="minor"/>
        </p:style>
      </p:sp>
      <p:sp>
        <p:nvSpPr>
          <p:cNvPr id="1044" name="CustomShape 4"/>
          <p:cNvSpPr/>
          <p:nvPr/>
        </p:nvSpPr>
        <p:spPr>
          <a:xfrm>
            <a:off x="2927160" y="2536920"/>
            <a:ext cx="152532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4c4b4c"/>
                </a:solidFill>
                <a:uFill>
                  <a:solidFill>
                    <a:srgbClr val="ffffff"/>
                  </a:solidFill>
                </a:uFill>
                <a:latin typeface="Overpass"/>
                <a:ea typeface="Overpass"/>
              </a:rPr>
              <a:t>1,700 </a:t>
            </a:r>
            <a:r>
              <a:rPr b="0" lang="en-US" sz="1200" spc="-1" strike="noStrike">
                <a:solidFill>
                  <a:srgbClr val="4c4b4c"/>
                </a:solidFill>
                <a:uFill>
                  <a:solidFill>
                    <a:srgbClr val="ffffff"/>
                  </a:solidFill>
                </a:uFill>
                <a:latin typeface="Overpass"/>
                <a:ea typeface="Overpass"/>
              </a:rPr>
              <a:t>JPEGs </a:t>
            </a:r>
            <a:r>
              <a:rPr b="0" lang="en-US" sz="1200" spc="-1" strike="noStrike">
                <a:solidFill>
                  <a:srgbClr val="4c4b4c"/>
                </a:solidFill>
                <a:uFill>
                  <a:solidFill>
                    <a:srgbClr val="ffffff"/>
                  </a:solidFill>
                </a:uFill>
                <a:latin typeface="Overpass"/>
                <a:ea typeface="Overpass"/>
              </a:rPr>
              <a:t>
</a:t>
            </a:r>
            <a:r>
              <a:rPr b="0" lang="en-US" sz="1200" spc="-1" strike="noStrike">
                <a:solidFill>
                  <a:srgbClr val="4c4b4c"/>
                </a:solidFill>
                <a:uFill>
                  <a:solidFill>
                    <a:srgbClr val="ffffff"/>
                  </a:solidFill>
                </a:uFill>
                <a:latin typeface="Overpass"/>
                <a:ea typeface="Overpass"/>
              </a:rPr>
              <a:t>per second</a:t>
            </a:r>
            <a:endParaRPr b="0" lang="en-US" sz="1800" spc="-1" strike="noStrike">
              <a:solidFill>
                <a:srgbClr val="000000"/>
              </a:solidFill>
              <a:uFill>
                <a:solidFill>
                  <a:srgbClr val="ffffff"/>
                </a:solidFill>
              </a:uFill>
              <a:latin typeface="Arial"/>
            </a:endParaRPr>
          </a:p>
        </p:txBody>
      </p:sp>
      <p:sp>
        <p:nvSpPr>
          <p:cNvPr id="1045" name="CustomShape 5"/>
          <p:cNvSpPr/>
          <p:nvPr/>
        </p:nvSpPr>
        <p:spPr>
          <a:xfrm>
            <a:off x="5020560" y="2536920"/>
            <a:ext cx="175860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ffab40"/>
                </a:solidFill>
                <a:uFill>
                  <a:solidFill>
                    <a:srgbClr val="ffffff"/>
                  </a:solidFill>
                </a:uFill>
                <a:latin typeface="Overpass"/>
                <a:ea typeface="Overpass"/>
              </a:rPr>
              <a:t>12,000 </a:t>
            </a:r>
            <a:r>
              <a:rPr b="0" lang="en-US" sz="1200" spc="-1" strike="noStrike">
                <a:solidFill>
                  <a:srgbClr val="ffab40"/>
                </a:solidFill>
                <a:uFill>
                  <a:solidFill>
                    <a:srgbClr val="ffffff"/>
                  </a:solidFill>
                </a:uFill>
                <a:latin typeface="Overpass"/>
                <a:ea typeface="Overpass"/>
              </a:rPr>
              <a:t>JPEGs </a:t>
            </a:r>
            <a:r>
              <a:rPr b="0" lang="en-US" sz="1200" spc="-1" strike="noStrike">
                <a:solidFill>
                  <a:srgbClr val="ffab40"/>
                </a:solidFill>
                <a:uFill>
                  <a:solidFill>
                    <a:srgbClr val="ffffff"/>
                  </a:solidFill>
                </a:uFill>
                <a:latin typeface="Overpass"/>
                <a:ea typeface="Overpass"/>
              </a:rPr>
              <a:t>
</a:t>
            </a:r>
            <a:r>
              <a:rPr b="0" lang="en-US" sz="1200" spc="-1" strike="noStrike">
                <a:solidFill>
                  <a:srgbClr val="ffab40"/>
                </a:solidFill>
                <a:uFill>
                  <a:solidFill>
                    <a:srgbClr val="ffffff"/>
                  </a:solidFill>
                </a:uFill>
                <a:latin typeface="Overpass"/>
                <a:ea typeface="Overpass"/>
              </a:rPr>
              <a:t>per second</a:t>
            </a:r>
            <a:endParaRPr b="0" lang="en-US" sz="1800" spc="-1" strike="noStrike">
              <a:solidFill>
                <a:srgbClr val="000000"/>
              </a:solidFill>
              <a:uFill>
                <a:solidFill>
                  <a:srgbClr val="ffffff"/>
                </a:solidFill>
              </a:uFill>
              <a:latin typeface="Arial"/>
            </a:endParaRPr>
          </a:p>
        </p:txBody>
      </p:sp>
      <p:sp>
        <p:nvSpPr>
          <p:cNvPr id="1046" name="CustomShape 6"/>
          <p:cNvSpPr/>
          <p:nvPr/>
        </p:nvSpPr>
        <p:spPr>
          <a:xfrm>
            <a:off x="7346880" y="2544840"/>
            <a:ext cx="178092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4c4b4c"/>
                </a:solidFill>
                <a:uFill>
                  <a:solidFill>
                    <a:srgbClr val="ffffff"/>
                  </a:solidFill>
                </a:uFill>
                <a:latin typeface="Overpass"/>
                <a:ea typeface="Overpass"/>
              </a:rPr>
              <a:t>23,000 </a:t>
            </a:r>
            <a:r>
              <a:rPr b="0" lang="en-US" sz="1200" spc="-1" strike="noStrike">
                <a:solidFill>
                  <a:srgbClr val="4c4b4c"/>
                </a:solidFill>
                <a:uFill>
                  <a:solidFill>
                    <a:srgbClr val="ffffff"/>
                  </a:solidFill>
                </a:uFill>
                <a:latin typeface="Overpass"/>
                <a:ea typeface="Overpass"/>
              </a:rPr>
              <a:t>JPEGs</a:t>
            </a:r>
            <a:r>
              <a:rPr b="0" lang="en-US" sz="1200" spc="-1" strike="noStrike">
                <a:solidFill>
                  <a:srgbClr val="4c4b4c"/>
                </a:solidFill>
                <a:uFill>
                  <a:solidFill>
                    <a:srgbClr val="ffffff"/>
                  </a:solidFill>
                </a:uFill>
                <a:latin typeface="Overpass"/>
                <a:ea typeface="Overpass"/>
              </a:rPr>
              <a:t>
</a:t>
            </a:r>
            <a:r>
              <a:rPr b="0" lang="en-US" sz="1200" spc="-1" strike="noStrike">
                <a:solidFill>
                  <a:srgbClr val="4c4b4c"/>
                </a:solidFill>
                <a:uFill>
                  <a:solidFill>
                    <a:srgbClr val="ffffff"/>
                  </a:solidFill>
                </a:uFill>
                <a:latin typeface="Overpass"/>
                <a:ea typeface="Overpass"/>
              </a:rPr>
              <a:t> per second</a:t>
            </a:r>
            <a:endParaRPr b="0" lang="en-US" sz="1800" spc="-1" strike="noStrike">
              <a:solidFill>
                <a:srgbClr val="000000"/>
              </a:solidFill>
              <a:uFill>
                <a:solidFill>
                  <a:srgbClr val="ffffff"/>
                </a:solidFill>
              </a:uFill>
              <a:latin typeface="Arial"/>
            </a:endParaRPr>
          </a:p>
        </p:txBody>
      </p:sp>
      <p:sp>
        <p:nvSpPr>
          <p:cNvPr id="1047" name="CustomShape 7"/>
          <p:cNvSpPr/>
          <p:nvPr/>
        </p:nvSpPr>
        <p:spPr>
          <a:xfrm>
            <a:off x="2917440" y="2170800"/>
            <a:ext cx="1474560" cy="33840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4c4b4c"/>
                </a:solidFill>
                <a:uFill>
                  <a:solidFill>
                    <a:srgbClr val="ffffff"/>
                  </a:solidFill>
                </a:uFill>
                <a:latin typeface="Overpass"/>
                <a:ea typeface="Overpass"/>
              </a:rPr>
              <a:t>72x 7.2K HDD</a:t>
            </a:r>
            <a:endParaRPr b="0" lang="en-US" sz="1800" spc="-1" strike="noStrike">
              <a:solidFill>
                <a:srgbClr val="000000"/>
              </a:solidFill>
              <a:uFill>
                <a:solidFill>
                  <a:srgbClr val="ffffff"/>
                </a:solidFill>
              </a:uFill>
              <a:latin typeface="Arial"/>
            </a:endParaRPr>
          </a:p>
        </p:txBody>
      </p:sp>
      <p:sp>
        <p:nvSpPr>
          <p:cNvPr id="1048" name="CustomShape 8"/>
          <p:cNvSpPr/>
          <p:nvPr/>
        </p:nvSpPr>
        <p:spPr>
          <a:xfrm>
            <a:off x="4963680" y="1940760"/>
            <a:ext cx="1474920" cy="58428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ffab40"/>
                </a:solidFill>
                <a:uFill>
                  <a:solidFill>
                    <a:srgbClr val="ffffff"/>
                  </a:solidFill>
                </a:uFill>
                <a:latin typeface="Overpass"/>
                <a:ea typeface="Overpass"/>
              </a:rPr>
              <a:t>Optimized</a:t>
            </a:r>
            <a:endParaRPr b="0" lang="en-US" sz="1800" spc="-1" strike="noStrike">
              <a:solidFill>
                <a:srgbClr val="000000"/>
              </a:solidFill>
              <a:uFill>
                <a:solidFill>
                  <a:srgbClr val="ffffff"/>
                </a:solidFill>
              </a:uFill>
              <a:latin typeface="Arial"/>
            </a:endParaRPr>
          </a:p>
          <a:p>
            <a:pPr algn="ctr">
              <a:lnSpc>
                <a:spcPct val="100000"/>
              </a:lnSpc>
            </a:pPr>
            <a:r>
              <a:rPr b="0" lang="en-US" sz="1600" spc="-1" strike="noStrike">
                <a:solidFill>
                  <a:srgbClr val="ffab40"/>
                </a:solidFill>
                <a:uFill>
                  <a:solidFill>
                    <a:srgbClr val="ffffff"/>
                  </a:solidFill>
                </a:uFill>
                <a:latin typeface="Overpass"/>
                <a:ea typeface="Overpass"/>
              </a:rPr>
              <a:t>72x 7.2K HDD</a:t>
            </a:r>
            <a:endParaRPr b="0" lang="en-US" sz="1800" spc="-1" strike="noStrike">
              <a:solidFill>
                <a:srgbClr val="000000"/>
              </a:solidFill>
              <a:uFill>
                <a:solidFill>
                  <a:srgbClr val="ffffff"/>
                </a:solidFill>
              </a:uFill>
              <a:latin typeface="Arial"/>
            </a:endParaRPr>
          </a:p>
        </p:txBody>
      </p:sp>
      <p:sp>
        <p:nvSpPr>
          <p:cNvPr id="1049" name="CustomShape 9"/>
          <p:cNvSpPr/>
          <p:nvPr/>
        </p:nvSpPr>
        <p:spPr>
          <a:xfrm>
            <a:off x="7346880" y="2170800"/>
            <a:ext cx="965160" cy="33840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4c4b4c"/>
                </a:solidFill>
                <a:uFill>
                  <a:solidFill>
                    <a:srgbClr val="ffffff"/>
                  </a:solidFill>
                </a:uFill>
                <a:latin typeface="Overpass"/>
                <a:ea typeface="Overpass"/>
              </a:rPr>
              <a:t>72x SSD</a:t>
            </a:r>
            <a:endParaRPr b="0" lang="en-US" sz="1800" spc="-1" strike="noStrike">
              <a:solidFill>
                <a:srgbClr val="000000"/>
              </a:solidFill>
              <a:uFill>
                <a:solidFill>
                  <a:srgbClr val="ffffff"/>
                </a:solidFill>
              </a:uFill>
              <a:latin typeface="Arial"/>
            </a:endParaRPr>
          </a:p>
        </p:txBody>
      </p:sp>
      <p:sp>
        <p:nvSpPr>
          <p:cNvPr id="1050" name="CustomShape 10"/>
          <p:cNvSpPr/>
          <p:nvPr/>
        </p:nvSpPr>
        <p:spPr>
          <a:xfrm>
            <a:off x="4384440" y="2873520"/>
            <a:ext cx="408960" cy="369000"/>
          </a:xfrm>
          <a:prstGeom prst="rect">
            <a:avLst/>
          </a:prstGeom>
          <a:noFill/>
          <a:ln>
            <a:noFill/>
          </a:ln>
        </p:spPr>
        <p:style>
          <a:lnRef idx="0"/>
          <a:fillRef idx="0"/>
          <a:effectRef idx="0"/>
          <a:fontRef idx="minor"/>
        </p:style>
        <p:txBody>
          <a:bodyPr/>
          <a:p>
            <a:pPr>
              <a:lnSpc>
                <a:spcPct val="100000"/>
              </a:lnSpc>
            </a:pPr>
            <a:r>
              <a:rPr b="0" lang="en-US" sz="1800" spc="-1" strike="noStrike">
                <a:solidFill>
                  <a:srgbClr val="4c4b4c"/>
                </a:solidFill>
                <a:uFill>
                  <a:solidFill>
                    <a:srgbClr val="ffffff"/>
                  </a:solidFill>
                </a:uFill>
                <a:latin typeface="Overpass"/>
                <a:ea typeface="Overpass"/>
              </a:rPr>
              <a:t>or</a:t>
            </a:r>
            <a:endParaRPr b="0" lang="en-US" sz="1800" spc="-1" strike="noStrike">
              <a:solidFill>
                <a:srgbClr val="000000"/>
              </a:solidFill>
              <a:uFill>
                <a:solidFill>
                  <a:srgbClr val="ffffff"/>
                </a:solidFill>
              </a:uFill>
              <a:latin typeface="Arial"/>
            </a:endParaRPr>
          </a:p>
        </p:txBody>
      </p:sp>
      <p:sp>
        <p:nvSpPr>
          <p:cNvPr id="1051" name="CustomShape 11"/>
          <p:cNvSpPr/>
          <p:nvPr/>
        </p:nvSpPr>
        <p:spPr>
          <a:xfrm>
            <a:off x="6661440" y="2873520"/>
            <a:ext cx="408960" cy="369000"/>
          </a:xfrm>
          <a:prstGeom prst="rect">
            <a:avLst/>
          </a:prstGeom>
          <a:noFill/>
          <a:ln>
            <a:noFill/>
          </a:ln>
        </p:spPr>
        <p:style>
          <a:lnRef idx="0"/>
          <a:fillRef idx="0"/>
          <a:effectRef idx="0"/>
          <a:fontRef idx="minor"/>
        </p:style>
        <p:txBody>
          <a:bodyPr/>
          <a:p>
            <a:pPr>
              <a:lnSpc>
                <a:spcPct val="100000"/>
              </a:lnSpc>
            </a:pPr>
            <a:r>
              <a:rPr b="0" lang="en-US" sz="1800" spc="-1" strike="noStrike">
                <a:solidFill>
                  <a:srgbClr val="4c4b4c"/>
                </a:solidFill>
                <a:uFill>
                  <a:solidFill>
                    <a:srgbClr val="ffffff"/>
                  </a:solidFill>
                </a:uFill>
                <a:latin typeface="Overpass"/>
                <a:ea typeface="Overpass"/>
              </a:rPr>
              <a:t>or</a:t>
            </a:r>
            <a:endParaRPr b="0" lang="en-US" sz="1800" spc="-1" strike="noStrike">
              <a:solidFill>
                <a:srgbClr val="000000"/>
              </a:solidFill>
              <a:uFill>
                <a:solidFill>
                  <a:srgbClr val="ffffff"/>
                </a:solidFill>
              </a:uFill>
              <a:latin typeface="Arial"/>
            </a:endParaRPr>
          </a:p>
        </p:txBody>
      </p:sp>
      <p:sp>
        <p:nvSpPr>
          <p:cNvPr id="1052" name="CustomShape 12"/>
          <p:cNvSpPr/>
          <p:nvPr/>
        </p:nvSpPr>
        <p:spPr>
          <a:xfrm>
            <a:off x="1233720" y="1848600"/>
            <a:ext cx="1282320" cy="12823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053" name="Shape 100" descr=""/>
          <p:cNvPicPr/>
          <p:nvPr/>
        </p:nvPicPr>
        <p:blipFill>
          <a:blip r:embed="rId2"/>
          <a:stretch/>
        </p:blipFill>
        <p:spPr>
          <a:xfrm>
            <a:off x="1392480" y="2144160"/>
            <a:ext cx="965160" cy="691560"/>
          </a:xfrm>
          <a:prstGeom prst="rect">
            <a:avLst/>
          </a:prstGeom>
          <a:ln>
            <a:noFill/>
          </a:ln>
        </p:spPr>
      </p:pic>
    </p:spTree>
  </p:cSld>
  <p:timing>
    <p:tnLst>
      <p:par>
        <p:cTn id="47" dur="indefinite" restart="never" nodeType="tmRoot">
          <p:childTnLst>
            <p:seq>
              <p:cTn id="48" nodeType="mainSeq"/>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54"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OR…</a:t>
            </a:r>
            <a:endParaRPr b="0" lang="en-US" sz="1800" spc="-1" strike="noStrike">
              <a:solidFill>
                <a:srgbClr val="000000"/>
              </a:solidFill>
              <a:uFill>
                <a:solidFill>
                  <a:srgbClr val="ffffff"/>
                </a:solidFill>
              </a:uFill>
              <a:latin typeface="Arial"/>
            </a:endParaRPr>
          </a:p>
        </p:txBody>
      </p:sp>
      <p:sp>
        <p:nvSpPr>
          <p:cNvPr id="1055" name="CustomShape 2"/>
          <p:cNvSpPr/>
          <p:nvPr/>
        </p:nvSpPr>
        <p:spPr>
          <a:xfrm>
            <a:off x="1233720" y="1848600"/>
            <a:ext cx="1282320" cy="12823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056" name="Shape 107" descr=""/>
          <p:cNvPicPr/>
          <p:nvPr/>
        </p:nvPicPr>
        <p:blipFill>
          <a:blip r:embed="rId2"/>
          <a:stretch/>
        </p:blipFill>
        <p:spPr>
          <a:xfrm>
            <a:off x="1398960" y="2080440"/>
            <a:ext cx="952200" cy="819000"/>
          </a:xfrm>
          <a:prstGeom prst="rect">
            <a:avLst/>
          </a:prstGeom>
          <a:ln>
            <a:noFill/>
          </a:ln>
        </p:spPr>
      </p:pic>
      <p:sp>
        <p:nvSpPr>
          <p:cNvPr id="1057" name="CustomShape 3"/>
          <p:cNvSpPr/>
          <p:nvPr/>
        </p:nvSpPr>
        <p:spPr>
          <a:xfrm>
            <a:off x="1191960" y="3323520"/>
            <a:ext cx="1366560" cy="831240"/>
          </a:xfrm>
          <a:prstGeom prst="rect">
            <a:avLst/>
          </a:prstGeom>
          <a:noFill/>
          <a:ln>
            <a:noFill/>
          </a:ln>
        </p:spPr>
        <p:style>
          <a:lnRef idx="0"/>
          <a:fillRef idx="0"/>
          <a:effectRef idx="0"/>
          <a:fontRef idx="minor"/>
        </p:style>
        <p:txBody>
          <a:bodyPr lIns="0" rIns="0" tIns="0" bIns="0"/>
          <a:p>
            <a:pPr algn="ctr">
              <a:lnSpc>
                <a:spcPct val="100000"/>
              </a:lnSpc>
            </a:pPr>
            <a:r>
              <a:rPr b="0" lang="en-US" sz="1600" spc="-1" strike="noStrike">
                <a:solidFill>
                  <a:srgbClr val="4c4b4c"/>
                </a:solidFill>
                <a:uFill>
                  <a:solidFill>
                    <a:srgbClr val="ffffff"/>
                  </a:solidFill>
                </a:uFill>
                <a:latin typeface="Overpass"/>
                <a:ea typeface="Overpass"/>
              </a:rPr>
              <a:t>DVD</a:t>
            </a:r>
            <a:endParaRPr b="0" lang="en-US" sz="1800" spc="-1" strike="noStrike">
              <a:solidFill>
                <a:srgbClr val="000000"/>
              </a:solidFill>
              <a:uFill>
                <a:solidFill>
                  <a:srgbClr val="ffffff"/>
                </a:solidFill>
              </a:uFill>
              <a:latin typeface="Arial"/>
            </a:endParaRPr>
          </a:p>
          <a:p>
            <a:pPr algn="ctr">
              <a:lnSpc>
                <a:spcPct val="100000"/>
              </a:lnSpc>
            </a:pPr>
            <a:r>
              <a:rPr b="0" lang="en-US" sz="1600" spc="-1" strike="noStrike">
                <a:solidFill>
                  <a:srgbClr val="4c4b4c"/>
                </a:solidFill>
                <a:uFill>
                  <a:solidFill>
                    <a:srgbClr val="ffffff"/>
                  </a:solidFill>
                </a:uFill>
                <a:latin typeface="Overpass"/>
                <a:ea typeface="Overpass"/>
              </a:rPr>
              <a:t>Movie Files</a:t>
            </a:r>
            <a:endParaRPr b="0" lang="en-US" sz="1800" spc="-1" strike="noStrike">
              <a:solidFill>
                <a:srgbClr val="000000"/>
              </a:solidFill>
              <a:uFill>
                <a:solidFill>
                  <a:srgbClr val="ffffff"/>
                </a:solidFill>
              </a:uFill>
              <a:latin typeface="Arial"/>
            </a:endParaRPr>
          </a:p>
          <a:p>
            <a:pPr algn="ctr">
              <a:lnSpc>
                <a:spcPct val="100000"/>
              </a:lnSpc>
            </a:pPr>
            <a:r>
              <a:rPr b="0" lang="en-US" sz="1600" spc="-1" strike="noStrike">
                <a:solidFill>
                  <a:srgbClr val="4c4b4c"/>
                </a:solidFill>
                <a:uFill>
                  <a:solidFill>
                    <a:srgbClr val="ffffff"/>
                  </a:solidFill>
                </a:uFill>
                <a:latin typeface="Overpass"/>
                <a:ea typeface="Overpass"/>
              </a:rPr>
              <a:t>(4GB)</a:t>
            </a:r>
            <a:endParaRPr b="0" lang="en-US" sz="1800" spc="-1" strike="noStrike">
              <a:solidFill>
                <a:srgbClr val="000000"/>
              </a:solidFill>
              <a:uFill>
                <a:solidFill>
                  <a:srgbClr val="ffffff"/>
                </a:solidFill>
              </a:uFill>
              <a:latin typeface="Arial"/>
            </a:endParaRPr>
          </a:p>
        </p:txBody>
      </p:sp>
      <p:sp>
        <p:nvSpPr>
          <p:cNvPr id="1058" name="CustomShape 4"/>
          <p:cNvSpPr/>
          <p:nvPr/>
        </p:nvSpPr>
        <p:spPr>
          <a:xfrm>
            <a:off x="3009600" y="2523240"/>
            <a:ext cx="5592240" cy="360"/>
          </a:xfrm>
          <a:custGeom>
            <a:avLst/>
            <a:gdLst/>
            <a:ahLst/>
            <a:rect l="l" t="t" r="r" b="b"/>
            <a:pathLst>
              <a:path w="21600" h="21600">
                <a:moveTo>
                  <a:pt x="0" y="0"/>
                </a:moveTo>
                <a:lnTo>
                  <a:pt x="21600" y="21600"/>
                </a:lnTo>
              </a:path>
            </a:pathLst>
          </a:custGeom>
          <a:noFill/>
          <a:ln w="25560">
            <a:solidFill>
              <a:srgbClr val="003e50"/>
            </a:solidFill>
            <a:round/>
            <a:tailEnd len="lg" type="stealth" w="lg"/>
          </a:ln>
          <a:effectLst>
            <a:outerShdw blurRad="39999" dir="5400000" dist="20000" rotWithShape="0">
              <a:srgbClr val="000000">
                <a:alpha val="38000"/>
              </a:srgbClr>
            </a:outerShdw>
          </a:effectLst>
        </p:spPr>
        <p:style>
          <a:lnRef idx="0"/>
          <a:fillRef idx="0"/>
          <a:effectRef idx="0"/>
          <a:fontRef idx="minor"/>
        </p:style>
      </p:sp>
      <p:sp>
        <p:nvSpPr>
          <p:cNvPr id="1059" name="CustomShape 5"/>
          <p:cNvSpPr/>
          <p:nvPr/>
        </p:nvSpPr>
        <p:spPr>
          <a:xfrm>
            <a:off x="2927160" y="2536920"/>
            <a:ext cx="145548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4c4b4c"/>
                </a:solidFill>
                <a:uFill>
                  <a:solidFill>
                    <a:srgbClr val="ffffff"/>
                  </a:solidFill>
                </a:uFill>
                <a:latin typeface="Overpass"/>
                <a:ea typeface="Overpass"/>
              </a:rPr>
              <a:t>1 </a:t>
            </a:r>
            <a:r>
              <a:rPr b="0" lang="en-US" sz="1200" spc="-1" strike="noStrike">
                <a:solidFill>
                  <a:srgbClr val="4c4b4c"/>
                </a:solidFill>
                <a:uFill>
                  <a:solidFill>
                    <a:srgbClr val="ffffff"/>
                  </a:solidFill>
                </a:uFill>
                <a:latin typeface="Overpass"/>
                <a:ea typeface="Overpass"/>
              </a:rPr>
              <a:t>DVD </a:t>
            </a:r>
            <a:r>
              <a:rPr b="0" lang="en-US" sz="1200" spc="-1" strike="noStrike">
                <a:solidFill>
                  <a:srgbClr val="4c4b4c"/>
                </a:solidFill>
                <a:uFill>
                  <a:solidFill>
                    <a:srgbClr val="ffffff"/>
                  </a:solidFill>
                </a:uFill>
                <a:latin typeface="Overpass"/>
                <a:ea typeface="Overpass"/>
              </a:rPr>
              <a:t>
</a:t>
            </a:r>
            <a:r>
              <a:rPr b="0" lang="en-US" sz="1200" spc="-1" strike="noStrike">
                <a:solidFill>
                  <a:srgbClr val="4c4b4c"/>
                </a:solidFill>
                <a:uFill>
                  <a:solidFill>
                    <a:srgbClr val="ffffff"/>
                  </a:solidFill>
                </a:uFill>
                <a:latin typeface="Overpass"/>
                <a:ea typeface="Overpass"/>
              </a:rPr>
              <a:t>per second</a:t>
            </a:r>
            <a:endParaRPr b="0" lang="en-US" sz="1800" spc="-1" strike="noStrike">
              <a:solidFill>
                <a:srgbClr val="000000"/>
              </a:solidFill>
              <a:uFill>
                <a:solidFill>
                  <a:srgbClr val="ffffff"/>
                </a:solidFill>
              </a:uFill>
              <a:latin typeface="Arial"/>
            </a:endParaRPr>
          </a:p>
        </p:txBody>
      </p:sp>
      <p:sp>
        <p:nvSpPr>
          <p:cNvPr id="1060" name="CustomShape 6"/>
          <p:cNvSpPr/>
          <p:nvPr/>
        </p:nvSpPr>
        <p:spPr>
          <a:xfrm>
            <a:off x="5020560" y="2536920"/>
            <a:ext cx="175860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ffab40"/>
                </a:solidFill>
                <a:uFill>
                  <a:solidFill>
                    <a:srgbClr val="ffffff"/>
                  </a:solidFill>
                </a:uFill>
                <a:latin typeface="Overpass"/>
                <a:ea typeface="Overpass"/>
              </a:rPr>
              <a:t>2 </a:t>
            </a:r>
            <a:r>
              <a:rPr b="0" lang="en-US" sz="1200" spc="-1" strike="noStrike">
                <a:solidFill>
                  <a:srgbClr val="ffab40"/>
                </a:solidFill>
                <a:uFill>
                  <a:solidFill>
                    <a:srgbClr val="ffffff"/>
                  </a:solidFill>
                </a:uFill>
                <a:latin typeface="Overpass"/>
                <a:ea typeface="Overpass"/>
              </a:rPr>
              <a:t>DVDs </a:t>
            </a:r>
            <a:r>
              <a:rPr b="0" lang="en-US" sz="1200" spc="-1" strike="noStrike">
                <a:solidFill>
                  <a:srgbClr val="ffab40"/>
                </a:solidFill>
                <a:uFill>
                  <a:solidFill>
                    <a:srgbClr val="ffffff"/>
                  </a:solidFill>
                </a:uFill>
                <a:latin typeface="Overpass"/>
                <a:ea typeface="Overpass"/>
              </a:rPr>
              <a:t>
</a:t>
            </a:r>
            <a:r>
              <a:rPr b="0" lang="en-US" sz="1200" spc="-1" strike="noStrike">
                <a:solidFill>
                  <a:srgbClr val="ffab40"/>
                </a:solidFill>
                <a:uFill>
                  <a:solidFill>
                    <a:srgbClr val="ffffff"/>
                  </a:solidFill>
                </a:uFill>
                <a:latin typeface="Overpass"/>
                <a:ea typeface="Overpass"/>
              </a:rPr>
              <a:t>per second</a:t>
            </a:r>
            <a:endParaRPr b="0" lang="en-US" sz="1800" spc="-1" strike="noStrike">
              <a:solidFill>
                <a:srgbClr val="000000"/>
              </a:solidFill>
              <a:uFill>
                <a:solidFill>
                  <a:srgbClr val="ffffff"/>
                </a:solidFill>
              </a:uFill>
              <a:latin typeface="Arial"/>
            </a:endParaRPr>
          </a:p>
        </p:txBody>
      </p:sp>
      <p:sp>
        <p:nvSpPr>
          <p:cNvPr id="1061" name="CustomShape 7"/>
          <p:cNvSpPr/>
          <p:nvPr/>
        </p:nvSpPr>
        <p:spPr>
          <a:xfrm>
            <a:off x="7346880" y="2544840"/>
            <a:ext cx="178092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4c4b4c"/>
                </a:solidFill>
                <a:uFill>
                  <a:solidFill>
                    <a:srgbClr val="ffffff"/>
                  </a:solidFill>
                </a:uFill>
                <a:latin typeface="Overpass"/>
                <a:ea typeface="Overpass"/>
              </a:rPr>
              <a:t>4 </a:t>
            </a:r>
            <a:r>
              <a:rPr b="0" lang="en-US" sz="1200" spc="-1" strike="noStrike">
                <a:solidFill>
                  <a:srgbClr val="4c4b4c"/>
                </a:solidFill>
                <a:uFill>
                  <a:solidFill>
                    <a:srgbClr val="ffffff"/>
                  </a:solidFill>
                </a:uFill>
                <a:latin typeface="Overpass"/>
                <a:ea typeface="Overpass"/>
              </a:rPr>
              <a:t>DVDs</a:t>
            </a:r>
            <a:r>
              <a:rPr b="0" lang="en-US" sz="1200" spc="-1" strike="noStrike">
                <a:solidFill>
                  <a:srgbClr val="4c4b4c"/>
                </a:solidFill>
                <a:uFill>
                  <a:solidFill>
                    <a:srgbClr val="ffffff"/>
                  </a:solidFill>
                </a:uFill>
                <a:latin typeface="Overpass"/>
                <a:ea typeface="Overpass"/>
              </a:rPr>
              <a:t>
</a:t>
            </a:r>
            <a:r>
              <a:rPr b="0" lang="en-US" sz="1200" spc="-1" strike="noStrike">
                <a:solidFill>
                  <a:srgbClr val="4c4b4c"/>
                </a:solidFill>
                <a:uFill>
                  <a:solidFill>
                    <a:srgbClr val="ffffff"/>
                  </a:solidFill>
                </a:uFill>
                <a:latin typeface="Overpass"/>
                <a:ea typeface="Overpass"/>
              </a:rPr>
              <a:t> per second</a:t>
            </a:r>
            <a:endParaRPr b="0" lang="en-US" sz="1800" spc="-1" strike="noStrike">
              <a:solidFill>
                <a:srgbClr val="000000"/>
              </a:solidFill>
              <a:uFill>
                <a:solidFill>
                  <a:srgbClr val="ffffff"/>
                </a:solidFill>
              </a:uFill>
              <a:latin typeface="Arial"/>
            </a:endParaRPr>
          </a:p>
        </p:txBody>
      </p:sp>
      <p:sp>
        <p:nvSpPr>
          <p:cNvPr id="1062" name="CustomShape 8"/>
          <p:cNvSpPr/>
          <p:nvPr/>
        </p:nvSpPr>
        <p:spPr>
          <a:xfrm>
            <a:off x="2917440" y="2170800"/>
            <a:ext cx="1474560" cy="33840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4c4b4c"/>
                </a:solidFill>
                <a:uFill>
                  <a:solidFill>
                    <a:srgbClr val="ffffff"/>
                  </a:solidFill>
                </a:uFill>
                <a:latin typeface="Overpass"/>
                <a:ea typeface="Overpass"/>
              </a:rPr>
              <a:t>72x 7.2K HDD</a:t>
            </a:r>
            <a:endParaRPr b="0" lang="en-US" sz="1800" spc="-1" strike="noStrike">
              <a:solidFill>
                <a:srgbClr val="000000"/>
              </a:solidFill>
              <a:uFill>
                <a:solidFill>
                  <a:srgbClr val="ffffff"/>
                </a:solidFill>
              </a:uFill>
              <a:latin typeface="Arial"/>
            </a:endParaRPr>
          </a:p>
        </p:txBody>
      </p:sp>
      <p:sp>
        <p:nvSpPr>
          <p:cNvPr id="1063" name="CustomShape 9"/>
          <p:cNvSpPr/>
          <p:nvPr/>
        </p:nvSpPr>
        <p:spPr>
          <a:xfrm>
            <a:off x="4963680" y="1940760"/>
            <a:ext cx="1474920" cy="58428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ffab40"/>
                </a:solidFill>
                <a:uFill>
                  <a:solidFill>
                    <a:srgbClr val="ffffff"/>
                  </a:solidFill>
                </a:uFill>
                <a:latin typeface="Overpass"/>
                <a:ea typeface="Overpass"/>
              </a:rPr>
              <a:t>Optimized</a:t>
            </a:r>
            <a:endParaRPr b="0" lang="en-US" sz="1800" spc="-1" strike="noStrike">
              <a:solidFill>
                <a:srgbClr val="000000"/>
              </a:solidFill>
              <a:uFill>
                <a:solidFill>
                  <a:srgbClr val="ffffff"/>
                </a:solidFill>
              </a:uFill>
              <a:latin typeface="Arial"/>
            </a:endParaRPr>
          </a:p>
          <a:p>
            <a:pPr algn="ctr">
              <a:lnSpc>
                <a:spcPct val="100000"/>
              </a:lnSpc>
            </a:pPr>
            <a:r>
              <a:rPr b="0" lang="en-US" sz="1600" spc="-1" strike="noStrike">
                <a:solidFill>
                  <a:srgbClr val="ffab40"/>
                </a:solidFill>
                <a:uFill>
                  <a:solidFill>
                    <a:srgbClr val="ffffff"/>
                  </a:solidFill>
                </a:uFill>
                <a:latin typeface="Overpass"/>
                <a:ea typeface="Overpass"/>
              </a:rPr>
              <a:t>72x 7.2K HDD</a:t>
            </a:r>
            <a:endParaRPr b="0" lang="en-US" sz="1800" spc="-1" strike="noStrike">
              <a:solidFill>
                <a:srgbClr val="000000"/>
              </a:solidFill>
              <a:uFill>
                <a:solidFill>
                  <a:srgbClr val="ffffff"/>
                </a:solidFill>
              </a:uFill>
              <a:latin typeface="Arial"/>
            </a:endParaRPr>
          </a:p>
        </p:txBody>
      </p:sp>
      <p:sp>
        <p:nvSpPr>
          <p:cNvPr id="1064" name="CustomShape 10"/>
          <p:cNvSpPr/>
          <p:nvPr/>
        </p:nvSpPr>
        <p:spPr>
          <a:xfrm>
            <a:off x="7346880" y="2170800"/>
            <a:ext cx="965160" cy="33840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4c4b4c"/>
                </a:solidFill>
                <a:uFill>
                  <a:solidFill>
                    <a:srgbClr val="ffffff"/>
                  </a:solidFill>
                </a:uFill>
                <a:latin typeface="Overpass"/>
                <a:ea typeface="Overpass"/>
              </a:rPr>
              <a:t>72x SSD</a:t>
            </a:r>
            <a:endParaRPr b="0" lang="en-US" sz="1800" spc="-1" strike="noStrike">
              <a:solidFill>
                <a:srgbClr val="000000"/>
              </a:solidFill>
              <a:uFill>
                <a:solidFill>
                  <a:srgbClr val="ffffff"/>
                </a:solidFill>
              </a:uFill>
              <a:latin typeface="Arial"/>
            </a:endParaRPr>
          </a:p>
        </p:txBody>
      </p:sp>
      <p:sp>
        <p:nvSpPr>
          <p:cNvPr id="1065" name="CustomShape 11"/>
          <p:cNvSpPr/>
          <p:nvPr/>
        </p:nvSpPr>
        <p:spPr>
          <a:xfrm>
            <a:off x="4384440" y="2873520"/>
            <a:ext cx="408960" cy="369000"/>
          </a:xfrm>
          <a:prstGeom prst="rect">
            <a:avLst/>
          </a:prstGeom>
          <a:noFill/>
          <a:ln>
            <a:noFill/>
          </a:ln>
        </p:spPr>
        <p:style>
          <a:lnRef idx="0"/>
          <a:fillRef idx="0"/>
          <a:effectRef idx="0"/>
          <a:fontRef idx="minor"/>
        </p:style>
        <p:txBody>
          <a:bodyPr/>
          <a:p>
            <a:pPr>
              <a:lnSpc>
                <a:spcPct val="100000"/>
              </a:lnSpc>
            </a:pPr>
            <a:r>
              <a:rPr b="0" lang="en-US" sz="1800" spc="-1" strike="noStrike">
                <a:solidFill>
                  <a:srgbClr val="4c4b4c"/>
                </a:solidFill>
                <a:uFill>
                  <a:solidFill>
                    <a:srgbClr val="ffffff"/>
                  </a:solidFill>
                </a:uFill>
                <a:latin typeface="Overpass"/>
                <a:ea typeface="Overpass"/>
              </a:rPr>
              <a:t>or</a:t>
            </a:r>
            <a:endParaRPr b="0" lang="en-US" sz="1800" spc="-1" strike="noStrike">
              <a:solidFill>
                <a:srgbClr val="000000"/>
              </a:solidFill>
              <a:uFill>
                <a:solidFill>
                  <a:srgbClr val="ffffff"/>
                </a:solidFill>
              </a:uFill>
              <a:latin typeface="Arial"/>
            </a:endParaRPr>
          </a:p>
        </p:txBody>
      </p:sp>
      <p:sp>
        <p:nvSpPr>
          <p:cNvPr id="1066" name="CustomShape 12"/>
          <p:cNvSpPr/>
          <p:nvPr/>
        </p:nvSpPr>
        <p:spPr>
          <a:xfrm>
            <a:off x="6661440" y="2873520"/>
            <a:ext cx="408960" cy="369000"/>
          </a:xfrm>
          <a:prstGeom prst="rect">
            <a:avLst/>
          </a:prstGeom>
          <a:noFill/>
          <a:ln>
            <a:noFill/>
          </a:ln>
        </p:spPr>
        <p:style>
          <a:lnRef idx="0"/>
          <a:fillRef idx="0"/>
          <a:effectRef idx="0"/>
          <a:fontRef idx="minor"/>
        </p:style>
        <p:txBody>
          <a:bodyPr/>
          <a:p>
            <a:pPr>
              <a:lnSpc>
                <a:spcPct val="100000"/>
              </a:lnSpc>
            </a:pPr>
            <a:r>
              <a:rPr b="0" lang="en-US" sz="1800" spc="-1" strike="noStrike">
                <a:solidFill>
                  <a:srgbClr val="4c4b4c"/>
                </a:solidFill>
                <a:uFill>
                  <a:solidFill>
                    <a:srgbClr val="ffffff"/>
                  </a:solidFill>
                </a:uFill>
                <a:latin typeface="Overpass"/>
                <a:ea typeface="Overpass"/>
              </a:rPr>
              <a:t>or</a:t>
            </a:r>
            <a:endParaRPr b="0" lang="en-US" sz="1800" spc="-1" strike="noStrike">
              <a:solidFill>
                <a:srgbClr val="000000"/>
              </a:solidFill>
              <a:uFill>
                <a:solidFill>
                  <a:srgbClr val="ffffff"/>
                </a:solidFill>
              </a:uFill>
              <a:latin typeface="Arial"/>
            </a:endParaRPr>
          </a:p>
        </p:txBody>
      </p:sp>
    </p:spTree>
  </p:cSld>
  <p:timing>
    <p:tnLst>
      <p:par>
        <p:cTn id="49" dur="indefinite" restart="never" nodeType="tmRoot">
          <p:childTnLst>
            <p:seq>
              <p:cTn id="50" nodeType="mainSeq"/>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67" name="CustomShape 1"/>
          <p:cNvSpPr/>
          <p:nvPr/>
        </p:nvSpPr>
        <p:spPr>
          <a:xfrm>
            <a:off x="1233720" y="1848600"/>
            <a:ext cx="1282320" cy="12823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sp>
        <p:nvSpPr>
          <p:cNvPr id="1068"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OR…</a:t>
            </a:r>
            <a:endParaRPr b="0" lang="en-US" sz="1800" spc="-1" strike="noStrike">
              <a:solidFill>
                <a:srgbClr val="000000"/>
              </a:solidFill>
              <a:uFill>
                <a:solidFill>
                  <a:srgbClr val="ffffff"/>
                </a:solidFill>
              </a:uFill>
              <a:latin typeface="Arial"/>
            </a:endParaRPr>
          </a:p>
        </p:txBody>
      </p:sp>
      <p:pic>
        <p:nvPicPr>
          <p:cNvPr id="1069" name="Shape 124" descr=""/>
          <p:cNvPicPr/>
          <p:nvPr/>
        </p:nvPicPr>
        <p:blipFill>
          <a:blip r:embed="rId2"/>
          <a:stretch/>
        </p:blipFill>
        <p:spPr>
          <a:xfrm>
            <a:off x="1392480" y="2057400"/>
            <a:ext cx="965160" cy="865080"/>
          </a:xfrm>
          <a:prstGeom prst="rect">
            <a:avLst/>
          </a:prstGeom>
          <a:ln>
            <a:noFill/>
          </a:ln>
        </p:spPr>
      </p:pic>
      <p:sp>
        <p:nvSpPr>
          <p:cNvPr id="1070" name="CustomShape 3"/>
          <p:cNvSpPr/>
          <p:nvPr/>
        </p:nvSpPr>
        <p:spPr>
          <a:xfrm>
            <a:off x="906480" y="3323520"/>
            <a:ext cx="1937520" cy="831240"/>
          </a:xfrm>
          <a:prstGeom prst="rect">
            <a:avLst/>
          </a:prstGeom>
          <a:noFill/>
          <a:ln>
            <a:noFill/>
          </a:ln>
        </p:spPr>
        <p:style>
          <a:lnRef idx="0"/>
          <a:fillRef idx="0"/>
          <a:effectRef idx="0"/>
          <a:fontRef idx="minor"/>
        </p:style>
        <p:txBody>
          <a:bodyPr lIns="0" rIns="0" tIns="0" bIns="0"/>
          <a:p>
            <a:pPr algn="ctr">
              <a:lnSpc>
                <a:spcPct val="100000"/>
              </a:lnSpc>
            </a:pPr>
            <a:r>
              <a:rPr b="0" lang="en-US" sz="1600" spc="-1" strike="noStrike">
                <a:solidFill>
                  <a:srgbClr val="4c4b4c"/>
                </a:solidFill>
                <a:uFill>
                  <a:solidFill>
                    <a:srgbClr val="ffffff"/>
                  </a:solidFill>
                </a:uFill>
                <a:latin typeface="Overpass"/>
                <a:ea typeface="Overpass"/>
              </a:rPr>
              <a:t>High-Def</a:t>
            </a:r>
            <a:endParaRPr b="0" lang="en-US" sz="1800" spc="-1" strike="noStrike">
              <a:solidFill>
                <a:srgbClr val="000000"/>
              </a:solidFill>
              <a:uFill>
                <a:solidFill>
                  <a:srgbClr val="ffffff"/>
                </a:solidFill>
              </a:uFill>
              <a:latin typeface="Arial"/>
            </a:endParaRPr>
          </a:p>
          <a:p>
            <a:pPr algn="ctr">
              <a:lnSpc>
                <a:spcPct val="100000"/>
              </a:lnSpc>
            </a:pPr>
            <a:r>
              <a:rPr b="0" lang="en-US" sz="1600" spc="-1" strike="noStrike">
                <a:solidFill>
                  <a:srgbClr val="4c4b4c"/>
                </a:solidFill>
                <a:uFill>
                  <a:solidFill>
                    <a:srgbClr val="ffffff"/>
                  </a:solidFill>
                </a:uFill>
                <a:latin typeface="Overpass"/>
                <a:ea typeface="Overpass"/>
              </a:rPr>
              <a:t>CCTV Camera</a:t>
            </a:r>
            <a:endParaRPr b="0" lang="en-US" sz="1800" spc="-1" strike="noStrike">
              <a:solidFill>
                <a:srgbClr val="000000"/>
              </a:solidFill>
              <a:uFill>
                <a:solidFill>
                  <a:srgbClr val="ffffff"/>
                </a:solidFill>
              </a:uFill>
              <a:latin typeface="Arial"/>
            </a:endParaRPr>
          </a:p>
          <a:p>
            <a:pPr algn="ctr">
              <a:lnSpc>
                <a:spcPct val="100000"/>
              </a:lnSpc>
            </a:pPr>
            <a:r>
              <a:rPr b="0" lang="en-US" sz="1600" spc="-1" strike="noStrike">
                <a:solidFill>
                  <a:srgbClr val="4c4b4c"/>
                </a:solidFill>
                <a:uFill>
                  <a:solidFill>
                    <a:srgbClr val="ffffff"/>
                  </a:solidFill>
                </a:uFill>
                <a:latin typeface="Overpass"/>
                <a:ea typeface="Overpass"/>
              </a:rPr>
              <a:t>Recording Streams</a:t>
            </a:r>
            <a:endParaRPr b="0" lang="en-US" sz="1800" spc="-1" strike="noStrike">
              <a:solidFill>
                <a:srgbClr val="000000"/>
              </a:solidFill>
              <a:uFill>
                <a:solidFill>
                  <a:srgbClr val="ffffff"/>
                </a:solidFill>
              </a:uFill>
              <a:latin typeface="Arial"/>
            </a:endParaRPr>
          </a:p>
        </p:txBody>
      </p:sp>
      <p:sp>
        <p:nvSpPr>
          <p:cNvPr id="1071" name="CustomShape 4"/>
          <p:cNvSpPr/>
          <p:nvPr/>
        </p:nvSpPr>
        <p:spPr>
          <a:xfrm>
            <a:off x="3009600" y="2523240"/>
            <a:ext cx="5592240" cy="360"/>
          </a:xfrm>
          <a:custGeom>
            <a:avLst/>
            <a:gdLst/>
            <a:ahLst/>
            <a:rect l="l" t="t" r="r" b="b"/>
            <a:pathLst>
              <a:path w="21600" h="21600">
                <a:moveTo>
                  <a:pt x="0" y="0"/>
                </a:moveTo>
                <a:lnTo>
                  <a:pt x="21600" y="21600"/>
                </a:lnTo>
              </a:path>
            </a:pathLst>
          </a:custGeom>
          <a:noFill/>
          <a:ln w="25560">
            <a:solidFill>
              <a:srgbClr val="003e50"/>
            </a:solidFill>
            <a:round/>
            <a:tailEnd len="lg" type="stealth" w="lg"/>
          </a:ln>
          <a:effectLst>
            <a:outerShdw blurRad="39999" dir="5400000" dist="20000" rotWithShape="0">
              <a:srgbClr val="000000">
                <a:alpha val="38000"/>
              </a:srgbClr>
            </a:outerShdw>
          </a:effectLst>
        </p:spPr>
        <p:style>
          <a:lnRef idx="0"/>
          <a:fillRef idx="0"/>
          <a:effectRef idx="0"/>
          <a:fontRef idx="minor"/>
        </p:style>
      </p:sp>
      <p:sp>
        <p:nvSpPr>
          <p:cNvPr id="1072" name="CustomShape 5"/>
          <p:cNvSpPr/>
          <p:nvPr/>
        </p:nvSpPr>
        <p:spPr>
          <a:xfrm>
            <a:off x="2927160" y="2536920"/>
            <a:ext cx="186588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4c4b4c"/>
                </a:solidFill>
                <a:uFill>
                  <a:solidFill>
                    <a:srgbClr val="ffffff"/>
                  </a:solidFill>
                </a:uFill>
                <a:latin typeface="Overpass"/>
                <a:ea typeface="Overpass"/>
              </a:rPr>
              <a:t>200 </a:t>
            </a:r>
            <a:r>
              <a:rPr b="0" lang="en-US" sz="1200" spc="-1" strike="noStrike">
                <a:solidFill>
                  <a:srgbClr val="4c4b4c"/>
                </a:solidFill>
                <a:uFill>
                  <a:solidFill>
                    <a:srgbClr val="ffffff"/>
                  </a:solidFill>
                </a:uFill>
                <a:latin typeface="Overpass"/>
                <a:ea typeface="Overpass"/>
              </a:rPr>
              <a:t>CCTV streams </a:t>
            </a:r>
            <a:r>
              <a:rPr b="0" lang="en-US" sz="1200" spc="-1" strike="noStrike">
                <a:solidFill>
                  <a:srgbClr val="4c4b4c"/>
                </a:solidFill>
                <a:uFill>
                  <a:solidFill>
                    <a:srgbClr val="ffffff"/>
                  </a:solidFill>
                </a:uFill>
                <a:latin typeface="Overpass"/>
                <a:ea typeface="Overpass"/>
              </a:rPr>
              <a:t>
</a:t>
            </a:r>
            <a:r>
              <a:rPr b="0" lang="en-US" sz="1200" spc="-1" strike="noStrike">
                <a:solidFill>
                  <a:srgbClr val="4c4b4c"/>
                </a:solidFill>
                <a:uFill>
                  <a:solidFill>
                    <a:srgbClr val="ffffff"/>
                  </a:solidFill>
                </a:uFill>
                <a:latin typeface="Overpass"/>
                <a:ea typeface="Overpass"/>
              </a:rPr>
              <a:t>within latency threshold</a:t>
            </a:r>
            <a:endParaRPr b="0" lang="en-US" sz="1800" spc="-1" strike="noStrike">
              <a:solidFill>
                <a:srgbClr val="000000"/>
              </a:solidFill>
              <a:uFill>
                <a:solidFill>
                  <a:srgbClr val="ffffff"/>
                </a:solidFill>
              </a:uFill>
              <a:latin typeface="Arial"/>
            </a:endParaRPr>
          </a:p>
        </p:txBody>
      </p:sp>
      <p:sp>
        <p:nvSpPr>
          <p:cNvPr id="1073" name="CustomShape 6"/>
          <p:cNvSpPr/>
          <p:nvPr/>
        </p:nvSpPr>
        <p:spPr>
          <a:xfrm>
            <a:off x="5020560" y="2536920"/>
            <a:ext cx="212544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ffab40"/>
                </a:solidFill>
                <a:uFill>
                  <a:solidFill>
                    <a:srgbClr val="ffffff"/>
                  </a:solidFill>
                </a:uFill>
                <a:latin typeface="Overpass"/>
                <a:ea typeface="Overpass"/>
              </a:rPr>
              <a:t>500 </a:t>
            </a:r>
            <a:r>
              <a:rPr b="0" lang="en-US" sz="1200" spc="-1" strike="noStrike">
                <a:solidFill>
                  <a:srgbClr val="ffab40"/>
                </a:solidFill>
                <a:uFill>
                  <a:solidFill>
                    <a:srgbClr val="ffffff"/>
                  </a:solidFill>
                </a:uFill>
                <a:latin typeface="Overpass"/>
                <a:ea typeface="Overpass"/>
              </a:rPr>
              <a:t>CCTV streams </a:t>
            </a:r>
            <a:r>
              <a:rPr b="0" lang="en-US" sz="1200" spc="-1" strike="noStrike">
                <a:solidFill>
                  <a:srgbClr val="ffab40"/>
                </a:solidFill>
                <a:uFill>
                  <a:solidFill>
                    <a:srgbClr val="ffffff"/>
                  </a:solidFill>
                </a:uFill>
                <a:latin typeface="Overpass"/>
                <a:ea typeface="Overpass"/>
              </a:rPr>
              <a:t>
</a:t>
            </a:r>
            <a:r>
              <a:rPr b="0" lang="en-US" sz="1200" spc="-1" strike="noStrike">
                <a:solidFill>
                  <a:srgbClr val="ffab40"/>
                </a:solidFill>
                <a:uFill>
                  <a:solidFill>
                    <a:srgbClr val="ffffff"/>
                  </a:solidFill>
                </a:uFill>
                <a:latin typeface="Overpass"/>
                <a:ea typeface="Overpass"/>
              </a:rPr>
              <a:t>within latency threshold</a:t>
            </a:r>
            <a:endParaRPr b="0" lang="en-US" sz="1800" spc="-1" strike="noStrike">
              <a:solidFill>
                <a:srgbClr val="000000"/>
              </a:solidFill>
              <a:uFill>
                <a:solidFill>
                  <a:srgbClr val="ffffff"/>
                </a:solidFill>
              </a:uFill>
              <a:latin typeface="Arial"/>
            </a:endParaRPr>
          </a:p>
        </p:txBody>
      </p:sp>
      <p:sp>
        <p:nvSpPr>
          <p:cNvPr id="1074" name="CustomShape 7"/>
          <p:cNvSpPr/>
          <p:nvPr/>
        </p:nvSpPr>
        <p:spPr>
          <a:xfrm>
            <a:off x="7346880" y="2544840"/>
            <a:ext cx="1981800" cy="645840"/>
          </a:xfrm>
          <a:prstGeom prst="rect">
            <a:avLst/>
          </a:prstGeom>
          <a:noFill/>
          <a:ln>
            <a:noFill/>
          </a:ln>
        </p:spPr>
        <p:style>
          <a:lnRef idx="0"/>
          <a:fillRef idx="0"/>
          <a:effectRef idx="0"/>
          <a:fontRef idx="minor"/>
        </p:style>
        <p:txBody>
          <a:bodyPr/>
          <a:p>
            <a:pPr>
              <a:lnSpc>
                <a:spcPct val="100000"/>
              </a:lnSpc>
            </a:pPr>
            <a:r>
              <a:rPr b="1" lang="en-US" sz="2400" spc="-1" strike="noStrike">
                <a:solidFill>
                  <a:srgbClr val="4c4b4c"/>
                </a:solidFill>
                <a:uFill>
                  <a:solidFill>
                    <a:srgbClr val="ffffff"/>
                  </a:solidFill>
                </a:uFill>
                <a:latin typeface="Overpass"/>
                <a:ea typeface="Overpass"/>
              </a:rPr>
              <a:t>? </a:t>
            </a:r>
            <a:r>
              <a:rPr b="0" lang="en-US" sz="1200" spc="-1" strike="noStrike">
                <a:solidFill>
                  <a:srgbClr val="4c4b4c"/>
                </a:solidFill>
                <a:uFill>
                  <a:solidFill>
                    <a:srgbClr val="ffffff"/>
                  </a:solidFill>
                </a:uFill>
                <a:latin typeface="Overpass"/>
                <a:ea typeface="Overpass"/>
              </a:rPr>
              <a:t>CCTV streams</a:t>
            </a:r>
            <a:r>
              <a:rPr b="0" lang="en-US" sz="1200" spc="-1" strike="noStrike">
                <a:solidFill>
                  <a:srgbClr val="4c4b4c"/>
                </a:solidFill>
                <a:uFill>
                  <a:solidFill>
                    <a:srgbClr val="ffffff"/>
                  </a:solidFill>
                </a:uFill>
                <a:latin typeface="Overpass"/>
                <a:ea typeface="Overpass"/>
              </a:rPr>
              <a:t>
</a:t>
            </a:r>
            <a:r>
              <a:rPr b="0" lang="en-US" sz="1200" spc="-1" strike="noStrike">
                <a:solidFill>
                  <a:srgbClr val="4c4b4c"/>
                </a:solidFill>
                <a:uFill>
                  <a:solidFill>
                    <a:srgbClr val="ffffff"/>
                  </a:solidFill>
                </a:uFill>
                <a:latin typeface="Overpass"/>
                <a:ea typeface="Overpass"/>
              </a:rPr>
              <a:t> within latency threshold</a:t>
            </a:r>
            <a:endParaRPr b="0" lang="en-US" sz="1800" spc="-1" strike="noStrike">
              <a:solidFill>
                <a:srgbClr val="000000"/>
              </a:solidFill>
              <a:uFill>
                <a:solidFill>
                  <a:srgbClr val="ffffff"/>
                </a:solidFill>
              </a:uFill>
              <a:latin typeface="Arial"/>
            </a:endParaRPr>
          </a:p>
        </p:txBody>
      </p:sp>
      <p:sp>
        <p:nvSpPr>
          <p:cNvPr id="1075" name="CustomShape 8"/>
          <p:cNvSpPr/>
          <p:nvPr/>
        </p:nvSpPr>
        <p:spPr>
          <a:xfrm>
            <a:off x="2917440" y="2170800"/>
            <a:ext cx="1474560" cy="33840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4c4b4c"/>
                </a:solidFill>
                <a:uFill>
                  <a:solidFill>
                    <a:srgbClr val="ffffff"/>
                  </a:solidFill>
                </a:uFill>
                <a:latin typeface="Overpass"/>
                <a:ea typeface="Overpass"/>
              </a:rPr>
              <a:t>72x 7.2K HDD</a:t>
            </a:r>
            <a:endParaRPr b="0" lang="en-US" sz="1800" spc="-1" strike="noStrike">
              <a:solidFill>
                <a:srgbClr val="000000"/>
              </a:solidFill>
              <a:uFill>
                <a:solidFill>
                  <a:srgbClr val="ffffff"/>
                </a:solidFill>
              </a:uFill>
              <a:latin typeface="Arial"/>
            </a:endParaRPr>
          </a:p>
        </p:txBody>
      </p:sp>
      <p:sp>
        <p:nvSpPr>
          <p:cNvPr id="1076" name="CustomShape 9"/>
          <p:cNvSpPr/>
          <p:nvPr/>
        </p:nvSpPr>
        <p:spPr>
          <a:xfrm>
            <a:off x="4963680" y="1940760"/>
            <a:ext cx="1474920" cy="58428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ffab40"/>
                </a:solidFill>
                <a:uFill>
                  <a:solidFill>
                    <a:srgbClr val="ffffff"/>
                  </a:solidFill>
                </a:uFill>
                <a:latin typeface="Overpass"/>
                <a:ea typeface="Overpass"/>
              </a:rPr>
              <a:t>Optimized</a:t>
            </a:r>
            <a:endParaRPr b="0" lang="en-US" sz="1800" spc="-1" strike="noStrike">
              <a:solidFill>
                <a:srgbClr val="000000"/>
              </a:solidFill>
              <a:uFill>
                <a:solidFill>
                  <a:srgbClr val="ffffff"/>
                </a:solidFill>
              </a:uFill>
              <a:latin typeface="Arial"/>
            </a:endParaRPr>
          </a:p>
          <a:p>
            <a:pPr algn="ctr">
              <a:lnSpc>
                <a:spcPct val="100000"/>
              </a:lnSpc>
            </a:pPr>
            <a:r>
              <a:rPr b="0" lang="en-US" sz="1600" spc="-1" strike="noStrike">
                <a:solidFill>
                  <a:srgbClr val="ffab40"/>
                </a:solidFill>
                <a:uFill>
                  <a:solidFill>
                    <a:srgbClr val="ffffff"/>
                  </a:solidFill>
                </a:uFill>
                <a:latin typeface="Overpass"/>
                <a:ea typeface="Overpass"/>
              </a:rPr>
              <a:t>72x 7.2K HDD</a:t>
            </a:r>
            <a:endParaRPr b="0" lang="en-US" sz="1800" spc="-1" strike="noStrike">
              <a:solidFill>
                <a:srgbClr val="000000"/>
              </a:solidFill>
              <a:uFill>
                <a:solidFill>
                  <a:srgbClr val="ffffff"/>
                </a:solidFill>
              </a:uFill>
              <a:latin typeface="Arial"/>
            </a:endParaRPr>
          </a:p>
        </p:txBody>
      </p:sp>
      <p:sp>
        <p:nvSpPr>
          <p:cNvPr id="1077" name="CustomShape 10"/>
          <p:cNvSpPr/>
          <p:nvPr/>
        </p:nvSpPr>
        <p:spPr>
          <a:xfrm>
            <a:off x="7346880" y="2170800"/>
            <a:ext cx="965160" cy="338400"/>
          </a:xfrm>
          <a:prstGeom prst="rect">
            <a:avLst/>
          </a:prstGeom>
          <a:noFill/>
          <a:ln>
            <a:noFill/>
          </a:ln>
        </p:spPr>
        <p:style>
          <a:lnRef idx="0"/>
          <a:fillRef idx="0"/>
          <a:effectRef idx="0"/>
          <a:fontRef idx="minor"/>
        </p:style>
        <p:txBody>
          <a:bodyPr/>
          <a:p>
            <a:pPr algn="ctr">
              <a:lnSpc>
                <a:spcPct val="100000"/>
              </a:lnSpc>
            </a:pPr>
            <a:r>
              <a:rPr b="0" lang="en-US" sz="1600" spc="-1" strike="noStrike">
                <a:solidFill>
                  <a:srgbClr val="4c4b4c"/>
                </a:solidFill>
                <a:uFill>
                  <a:solidFill>
                    <a:srgbClr val="ffffff"/>
                  </a:solidFill>
                </a:uFill>
                <a:latin typeface="Overpass"/>
                <a:ea typeface="Overpass"/>
              </a:rPr>
              <a:t>72x SSD</a:t>
            </a:r>
            <a:endParaRPr b="0" lang="en-US" sz="1800" spc="-1" strike="noStrike">
              <a:solidFill>
                <a:srgbClr val="000000"/>
              </a:solidFill>
              <a:uFill>
                <a:solidFill>
                  <a:srgbClr val="ffffff"/>
                </a:solidFill>
              </a:uFill>
              <a:latin typeface="Arial"/>
            </a:endParaRPr>
          </a:p>
        </p:txBody>
      </p:sp>
      <p:sp>
        <p:nvSpPr>
          <p:cNvPr id="1078" name="CustomShape 11"/>
          <p:cNvSpPr/>
          <p:nvPr/>
        </p:nvSpPr>
        <p:spPr>
          <a:xfrm>
            <a:off x="4590360" y="3045960"/>
            <a:ext cx="408960" cy="369000"/>
          </a:xfrm>
          <a:prstGeom prst="rect">
            <a:avLst/>
          </a:prstGeom>
          <a:noFill/>
          <a:ln>
            <a:noFill/>
          </a:ln>
        </p:spPr>
        <p:style>
          <a:lnRef idx="0"/>
          <a:fillRef idx="0"/>
          <a:effectRef idx="0"/>
          <a:fontRef idx="minor"/>
        </p:style>
        <p:txBody>
          <a:bodyPr/>
          <a:p>
            <a:pPr>
              <a:lnSpc>
                <a:spcPct val="100000"/>
              </a:lnSpc>
            </a:pPr>
            <a:r>
              <a:rPr b="0" lang="en-US" sz="1800" spc="-1" strike="noStrike">
                <a:solidFill>
                  <a:srgbClr val="4c4b4c"/>
                </a:solidFill>
                <a:uFill>
                  <a:solidFill>
                    <a:srgbClr val="ffffff"/>
                  </a:solidFill>
                </a:uFill>
                <a:latin typeface="Overpass"/>
                <a:ea typeface="Overpass"/>
              </a:rPr>
              <a:t>or</a:t>
            </a:r>
            <a:endParaRPr b="0" lang="en-US" sz="1800" spc="-1" strike="noStrike">
              <a:solidFill>
                <a:srgbClr val="000000"/>
              </a:solidFill>
              <a:uFill>
                <a:solidFill>
                  <a:srgbClr val="ffffff"/>
                </a:solidFill>
              </a:uFill>
              <a:latin typeface="Arial"/>
            </a:endParaRPr>
          </a:p>
        </p:txBody>
      </p:sp>
      <p:sp>
        <p:nvSpPr>
          <p:cNvPr id="1079" name="CustomShape 12"/>
          <p:cNvSpPr/>
          <p:nvPr/>
        </p:nvSpPr>
        <p:spPr>
          <a:xfrm>
            <a:off x="6867360" y="3045960"/>
            <a:ext cx="408960" cy="369000"/>
          </a:xfrm>
          <a:prstGeom prst="rect">
            <a:avLst/>
          </a:prstGeom>
          <a:noFill/>
          <a:ln>
            <a:noFill/>
          </a:ln>
        </p:spPr>
        <p:style>
          <a:lnRef idx="0"/>
          <a:fillRef idx="0"/>
          <a:effectRef idx="0"/>
          <a:fontRef idx="minor"/>
        </p:style>
        <p:txBody>
          <a:bodyPr/>
          <a:p>
            <a:pPr>
              <a:lnSpc>
                <a:spcPct val="100000"/>
              </a:lnSpc>
            </a:pPr>
            <a:r>
              <a:rPr b="0" lang="en-US" sz="1800" spc="-1" strike="noStrike">
                <a:solidFill>
                  <a:srgbClr val="4c4b4c"/>
                </a:solidFill>
                <a:uFill>
                  <a:solidFill>
                    <a:srgbClr val="ffffff"/>
                  </a:solidFill>
                </a:uFill>
                <a:latin typeface="Overpass"/>
                <a:ea typeface="Overpass"/>
              </a:rPr>
              <a:t>or</a:t>
            </a:r>
            <a:endParaRPr b="0" lang="en-US" sz="1800" spc="-1" strike="noStrike">
              <a:solidFill>
                <a:srgbClr val="000000"/>
              </a:solidFill>
              <a:uFill>
                <a:solidFill>
                  <a:srgbClr val="ffffff"/>
                </a:solidFill>
              </a:uFill>
              <a:latin typeface="Arial"/>
            </a:endParaRPr>
          </a:p>
        </p:txBody>
      </p:sp>
    </p:spTree>
  </p:cSld>
  <p:timing>
    <p:tnLst>
      <p:par>
        <p:cTn id="51" dur="indefinite" restart="never" nodeType="tmRoot">
          <p:childTnLst>
            <p:seq>
              <p:cTn id="52" nodeType="mainSeq"/>
              <p:prevCondLst>
                <p:cond delay="0" evt="onPrev">
                  <p:tgtEl>
                    <p:sldTgt/>
                  </p:tgtEl>
                </p:cond>
              </p:prevCondLst>
              <p:nextCondLst>
                <p:cond delay="0"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1080" name="Shape 139" descr=""/>
          <p:cNvPicPr/>
          <p:nvPr/>
        </p:nvPicPr>
        <p:blipFill>
          <a:blip r:embed="rId2"/>
          <a:stretch/>
        </p:blipFill>
        <p:spPr>
          <a:xfrm>
            <a:off x="-571680" y="0"/>
            <a:ext cx="10286640" cy="5143320"/>
          </a:xfrm>
          <a:prstGeom prst="rect">
            <a:avLst/>
          </a:prstGeom>
          <a:ln>
            <a:noFill/>
          </a:ln>
        </p:spPr>
      </p:pic>
    </p:spTree>
  </p:cSld>
  <p:timing>
    <p:tnLst>
      <p:par>
        <p:cTn id="53" dur="indefinite" restart="never" nodeType="tmRoot">
          <p:childTnLst>
            <p:seq>
              <p:cTn id="54" nodeType="mainSeq"/>
              <p:prevCondLst>
                <p:cond delay="0" evt="onPrev">
                  <p:tgtEl>
                    <p:sldTgt/>
                  </p:tgtEl>
                </p:cond>
              </p:prevCondLst>
              <p:nextCondLst>
                <p:cond delay="0" evt="onNext">
                  <p:tgtEl>
                    <p:sldTgt/>
                  </p:tgtEl>
                </p:cond>
              </p:nextCondLst>
            </p:seq>
          </p:childTnLst>
        </p:cTn>
      </p:par>
    </p:tnLst>
  </p:timing>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81" name="CustomShape 1"/>
          <p:cNvSpPr/>
          <p:nvPr/>
        </p:nvSpPr>
        <p:spPr>
          <a:xfrm>
            <a:off x="3392640" y="356760"/>
            <a:ext cx="1897560" cy="1062720"/>
          </a:xfrm>
          <a:prstGeom prst="rect">
            <a:avLst/>
          </a:prstGeom>
          <a:noFill/>
          <a:ln>
            <a:noFill/>
          </a:ln>
        </p:spPr>
        <p:style>
          <a:lnRef idx="0"/>
          <a:fillRef idx="0"/>
          <a:effectRef idx="0"/>
          <a:fontRef idx="minor"/>
        </p:style>
        <p:txBody>
          <a:bodyPr tIns="91440" bIns="91440" anchor="b"/>
          <a:p>
            <a:pPr>
              <a:lnSpc>
                <a:spcPct val="100000"/>
              </a:lnSpc>
            </a:pPr>
            <a:r>
              <a:rPr b="1" lang="en-US" sz="7200" spc="-1" strike="noStrike">
                <a:solidFill>
                  <a:srgbClr val="000000"/>
                </a:solidFill>
                <a:uFill>
                  <a:solidFill>
                    <a:srgbClr val="ffffff"/>
                  </a:solidFill>
                </a:uFill>
                <a:latin typeface="Overpass"/>
                <a:ea typeface="Overpass"/>
              </a:rPr>
              <a:t>EEP</a:t>
            </a:r>
            <a:endParaRPr b="0" lang="en-US" sz="1800" spc="-1" strike="noStrike">
              <a:solidFill>
                <a:srgbClr val="000000"/>
              </a:solidFill>
              <a:uFill>
                <a:solidFill>
                  <a:srgbClr val="ffffff"/>
                </a:solidFill>
              </a:uFill>
              <a:latin typeface="Arial"/>
            </a:endParaRPr>
          </a:p>
        </p:txBody>
      </p:sp>
      <p:pic>
        <p:nvPicPr>
          <p:cNvPr id="1082" name="Shape 145" descr=""/>
          <p:cNvPicPr/>
          <p:nvPr/>
        </p:nvPicPr>
        <p:blipFill>
          <a:blip r:embed="rId2"/>
          <a:stretch/>
        </p:blipFill>
        <p:spPr>
          <a:xfrm>
            <a:off x="2672640" y="142560"/>
            <a:ext cx="790560" cy="971280"/>
          </a:xfrm>
          <a:prstGeom prst="rect">
            <a:avLst/>
          </a:prstGeom>
          <a:ln>
            <a:noFill/>
          </a:ln>
        </p:spPr>
      </p:pic>
      <p:pic>
        <p:nvPicPr>
          <p:cNvPr id="1083" name="Shape 146" descr=""/>
          <p:cNvPicPr/>
          <p:nvPr/>
        </p:nvPicPr>
        <p:blipFill>
          <a:blip r:embed="rId3"/>
          <a:stretch/>
        </p:blipFill>
        <p:spPr>
          <a:xfrm>
            <a:off x="2924640" y="1344240"/>
            <a:ext cx="286560" cy="971280"/>
          </a:xfrm>
          <a:prstGeom prst="rect">
            <a:avLst/>
          </a:prstGeom>
          <a:ln>
            <a:noFill/>
          </a:ln>
        </p:spPr>
      </p:pic>
      <p:pic>
        <p:nvPicPr>
          <p:cNvPr id="1084" name="Shape 147" descr=""/>
          <p:cNvPicPr/>
          <p:nvPr/>
        </p:nvPicPr>
        <p:blipFill>
          <a:blip r:embed="rId4"/>
          <a:stretch/>
        </p:blipFill>
        <p:spPr>
          <a:xfrm>
            <a:off x="2743560" y="2545920"/>
            <a:ext cx="648360" cy="955440"/>
          </a:xfrm>
          <a:prstGeom prst="rect">
            <a:avLst/>
          </a:prstGeom>
          <a:ln>
            <a:noFill/>
          </a:ln>
        </p:spPr>
      </p:pic>
      <p:pic>
        <p:nvPicPr>
          <p:cNvPr id="1085" name="Shape 148" descr=""/>
          <p:cNvPicPr/>
          <p:nvPr/>
        </p:nvPicPr>
        <p:blipFill>
          <a:blip r:embed="rId5"/>
          <a:stretch/>
        </p:blipFill>
        <p:spPr>
          <a:xfrm>
            <a:off x="2743560" y="3731400"/>
            <a:ext cx="648360" cy="955440"/>
          </a:xfrm>
          <a:prstGeom prst="rect">
            <a:avLst/>
          </a:prstGeom>
          <a:ln>
            <a:noFill/>
          </a:ln>
        </p:spPr>
      </p:pic>
      <p:sp>
        <p:nvSpPr>
          <p:cNvPr id="1086" name="CustomShape 2"/>
          <p:cNvSpPr/>
          <p:nvPr/>
        </p:nvSpPr>
        <p:spPr>
          <a:xfrm>
            <a:off x="3170880" y="1556280"/>
            <a:ext cx="790560" cy="1062720"/>
          </a:xfrm>
          <a:prstGeom prst="rect">
            <a:avLst/>
          </a:prstGeom>
          <a:noFill/>
          <a:ln>
            <a:noFill/>
          </a:ln>
        </p:spPr>
        <p:style>
          <a:lnRef idx="0"/>
          <a:fillRef idx="0"/>
          <a:effectRef idx="0"/>
          <a:fontRef idx="minor"/>
        </p:style>
        <p:txBody>
          <a:bodyPr tIns="91440" bIns="91440" anchor="b"/>
          <a:p>
            <a:pPr>
              <a:lnSpc>
                <a:spcPct val="100000"/>
              </a:lnSpc>
            </a:pPr>
            <a:r>
              <a:rPr b="1" lang="en-US" sz="7200" spc="-1" strike="noStrike">
                <a:solidFill>
                  <a:srgbClr val="000000"/>
                </a:solidFill>
                <a:uFill>
                  <a:solidFill>
                    <a:srgbClr val="ffffff"/>
                  </a:solidFill>
                </a:uFill>
                <a:latin typeface="Overpass"/>
                <a:ea typeface="Overpass"/>
              </a:rPr>
              <a:t>T</a:t>
            </a:r>
            <a:endParaRPr b="0" lang="en-US" sz="1800" spc="-1" strike="noStrike">
              <a:solidFill>
                <a:srgbClr val="000000"/>
              </a:solidFill>
              <a:uFill>
                <a:solidFill>
                  <a:srgbClr val="ffffff"/>
                </a:solidFill>
              </a:uFill>
              <a:latin typeface="Arial"/>
            </a:endParaRPr>
          </a:p>
        </p:txBody>
      </p:sp>
      <p:sp>
        <p:nvSpPr>
          <p:cNvPr id="1087" name="CustomShape 3"/>
          <p:cNvSpPr/>
          <p:nvPr/>
        </p:nvSpPr>
        <p:spPr>
          <a:xfrm>
            <a:off x="3309120" y="2755800"/>
            <a:ext cx="3161880" cy="1062720"/>
          </a:xfrm>
          <a:prstGeom prst="rect">
            <a:avLst/>
          </a:prstGeom>
          <a:noFill/>
          <a:ln>
            <a:noFill/>
          </a:ln>
        </p:spPr>
        <p:style>
          <a:lnRef idx="0"/>
          <a:fillRef idx="0"/>
          <a:effectRef idx="0"/>
          <a:fontRef idx="minor"/>
        </p:style>
        <p:txBody>
          <a:bodyPr tIns="91440" bIns="91440" anchor="b"/>
          <a:p>
            <a:pPr>
              <a:lnSpc>
                <a:spcPct val="100000"/>
              </a:lnSpc>
            </a:pPr>
            <a:r>
              <a:rPr b="1" lang="en-US" sz="7200" spc="-1" strike="noStrike">
                <a:solidFill>
                  <a:srgbClr val="000000"/>
                </a:solidFill>
                <a:uFill>
                  <a:solidFill>
                    <a:srgbClr val="ffffff"/>
                  </a:solidFill>
                </a:uFill>
                <a:latin typeface="Overpass"/>
                <a:ea typeface="Overpass"/>
              </a:rPr>
              <a:t>IMPLE,</a:t>
            </a:r>
            <a:endParaRPr b="0" lang="en-US" sz="1800" spc="-1" strike="noStrike">
              <a:solidFill>
                <a:srgbClr val="000000"/>
              </a:solidFill>
              <a:uFill>
                <a:solidFill>
                  <a:srgbClr val="ffffff"/>
                </a:solidFill>
              </a:uFill>
              <a:latin typeface="Arial"/>
            </a:endParaRPr>
          </a:p>
        </p:txBody>
      </p:sp>
      <p:sp>
        <p:nvSpPr>
          <p:cNvPr id="1088" name="CustomShape 4"/>
          <p:cNvSpPr/>
          <p:nvPr/>
        </p:nvSpPr>
        <p:spPr>
          <a:xfrm>
            <a:off x="3309120" y="3937680"/>
            <a:ext cx="2952360" cy="1062720"/>
          </a:xfrm>
          <a:prstGeom prst="rect">
            <a:avLst/>
          </a:prstGeom>
          <a:noFill/>
          <a:ln>
            <a:noFill/>
          </a:ln>
        </p:spPr>
        <p:style>
          <a:lnRef idx="0"/>
          <a:fillRef idx="0"/>
          <a:effectRef idx="0"/>
          <a:fontRef idx="minor"/>
        </p:style>
        <p:txBody>
          <a:bodyPr tIns="91440" bIns="91440" anchor="b"/>
          <a:p>
            <a:pPr>
              <a:lnSpc>
                <a:spcPct val="100000"/>
              </a:lnSpc>
            </a:pPr>
            <a:r>
              <a:rPr b="1" lang="en-US" sz="7200" spc="-1" strike="noStrike">
                <a:solidFill>
                  <a:srgbClr val="000000"/>
                </a:solidFill>
                <a:uFill>
                  <a:solidFill>
                    <a:srgbClr val="ffffff"/>
                  </a:solidFill>
                </a:uFill>
                <a:latin typeface="Overpass"/>
                <a:ea typeface="Overpass"/>
              </a:rPr>
              <a:t>TUPID</a:t>
            </a:r>
            <a:endParaRPr b="0" lang="en-US" sz="1800" spc="-1" strike="noStrike">
              <a:solidFill>
                <a:srgbClr val="000000"/>
              </a:solidFill>
              <a:uFill>
                <a:solidFill>
                  <a:srgbClr val="ffffff"/>
                </a:solidFill>
              </a:uFill>
              <a:latin typeface="Arial"/>
            </a:endParaRPr>
          </a:p>
        </p:txBody>
      </p:sp>
    </p:spTree>
  </p:cSld>
  <p:timing>
    <p:tnLst>
      <p:par>
        <p:cTn id="55" dur="indefinite" restart="never" nodeType="tmRoot">
          <p:childTnLst>
            <p:seq>
              <p:cTn id="56" nodeType="mainSeq"/>
              <p:prevCondLst>
                <p:cond delay="0" evt="onPrev">
                  <p:tgtEl>
                    <p:sldTgt/>
                  </p:tgtEl>
                </p:cond>
              </p:prevCondLst>
              <p:nextCondLst>
                <p:cond delay="0" evt="onNext">
                  <p:tgtEl>
                    <p:sldTgt/>
                  </p:tgtEl>
                </p:cond>
              </p:nextCondLst>
            </p:seq>
          </p:childTnLst>
        </p:cTn>
      </p:par>
    </p:tnLst>
  </p:timing>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89" name="TextShape 1"/>
          <p:cNvSpPr txBox="1"/>
          <p:nvPr/>
        </p:nvSpPr>
        <p:spPr>
          <a:xfrm>
            <a:off x="311760" y="1106280"/>
            <a:ext cx="8520120" cy="1963080"/>
          </a:xfrm>
          <a:prstGeom prst="rect">
            <a:avLst/>
          </a:prstGeom>
          <a:noFill/>
          <a:ln>
            <a:noFill/>
          </a:ln>
        </p:spPr>
        <p:txBody>
          <a:bodyPr tIns="91440" bIns="91440" anchor="b"/>
          <a:p>
            <a:pPr algn="ctr">
              <a:lnSpc>
                <a:spcPct val="100000"/>
              </a:lnSpc>
            </a:pPr>
            <a:r>
              <a:rPr b="1" lang="en-US" sz="12000" spc="-1" strike="noStrike">
                <a:solidFill>
                  <a:srgbClr val="0097a7"/>
                </a:solidFill>
                <a:uFill>
                  <a:solidFill>
                    <a:srgbClr val="ffffff"/>
                  </a:solidFill>
                </a:uFill>
                <a:latin typeface="Overpass"/>
                <a:ea typeface="Overpass"/>
              </a:rPr>
              <a:t>SWTWD</a:t>
            </a:r>
            <a:endParaRPr b="0" lang="en-US" sz="1400" spc="-1" strike="noStrike">
              <a:solidFill>
                <a:srgbClr val="000000"/>
              </a:solidFill>
              <a:uFill>
                <a:solidFill>
                  <a:srgbClr val="ffffff"/>
                </a:solidFill>
              </a:uFill>
              <a:latin typeface="Arial"/>
            </a:endParaRPr>
          </a:p>
        </p:txBody>
      </p:sp>
    </p:spTree>
  </p:cSld>
  <p:timing>
    <p:tnLst>
      <p:par>
        <p:cTn id="57" dur="indefinite" restart="never" nodeType="tmRoot">
          <p:childTnLst>
            <p:seq>
              <p:cTn id="58"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122" name="Shape 68" descr=""/>
          <p:cNvPicPr/>
          <p:nvPr/>
        </p:nvPicPr>
        <p:blipFill>
          <a:blip r:embed="rId2"/>
          <a:stretch/>
        </p:blipFill>
        <p:spPr>
          <a:xfrm>
            <a:off x="0" y="0"/>
            <a:ext cx="9143640" cy="5143320"/>
          </a:xfrm>
          <a:prstGeom prst="rect">
            <a:avLst/>
          </a:prstGeom>
          <a:ln>
            <a:noFill/>
          </a:ln>
        </p:spPr>
      </p:pic>
    </p:spTree>
  </p:cSld>
  <p:timing>
    <p:tnLst>
      <p:par>
        <p:cTn id="5" dur="indefinite" restart="never" nodeType="tmRoot">
          <p:childTnLst>
            <p:seq>
              <p:cTn id="6" nodeType="mainSeq"/>
              <p:prevCondLst>
                <p:cond delay="0" evt="onPrev">
                  <p:tgtEl>
                    <p:sldTgt/>
                  </p:tgtEl>
                </p:cond>
              </p:prevCondLst>
              <p:nextCondLst>
                <p:cond delay="0" evt="onNext">
                  <p:tgtEl>
                    <p:sldTgt/>
                  </p:tgtEl>
                </p:cond>
              </p:nextCondLst>
            </p:seq>
          </p:childTnLst>
        </p:cTn>
      </p:par>
    </p:tnLst>
  </p:timing>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90" name="TextShape 1"/>
          <p:cNvSpPr txBox="1"/>
          <p:nvPr/>
        </p:nvSpPr>
        <p:spPr>
          <a:xfrm>
            <a:off x="2640960" y="0"/>
            <a:ext cx="3861720" cy="4997520"/>
          </a:xfrm>
          <a:prstGeom prst="rect">
            <a:avLst/>
          </a:prstGeom>
          <a:noFill/>
          <a:ln>
            <a:noFill/>
          </a:ln>
        </p:spPr>
        <p:txBody>
          <a:bodyPr tIns="91440" bIns="91440" anchor="b"/>
          <a:p>
            <a:pPr>
              <a:lnSpc>
                <a:spcPct val="100000"/>
              </a:lnSpc>
            </a:pPr>
            <a:r>
              <a:rPr b="1" lang="en-US" sz="6600" spc="-1" strike="noStrike">
                <a:solidFill>
                  <a:srgbClr val="0097a7"/>
                </a:solidFill>
                <a:uFill>
                  <a:solidFill>
                    <a:srgbClr val="ffffff"/>
                  </a:solidFill>
                </a:uFill>
                <a:latin typeface="Overpass"/>
                <a:ea typeface="Overpass"/>
              </a:rPr>
              <a:t>S</a:t>
            </a:r>
            <a:r>
              <a:rPr b="1" lang="en-US" sz="4600" spc="-1" strike="noStrike">
                <a:solidFill>
                  <a:srgbClr val="595959"/>
                </a:solidFill>
                <a:uFill>
                  <a:solidFill>
                    <a:srgbClr val="ffffff"/>
                  </a:solidFill>
                </a:uFill>
                <a:latin typeface="Overpass"/>
                <a:ea typeface="Overpass"/>
              </a:rPr>
              <a:t>TART</a:t>
            </a:r>
            <a:r>
              <a:rPr b="1" lang="en-US" sz="4600" spc="-1" strike="noStrike">
                <a:solidFill>
                  <a:srgbClr val="595959"/>
                </a:solidFill>
                <a:uFill>
                  <a:solidFill>
                    <a:srgbClr val="ffffff"/>
                  </a:solidFill>
                </a:uFill>
                <a:latin typeface="Overpass"/>
                <a:ea typeface="Overpass"/>
              </a:rPr>
              <a:t>
</a:t>
            </a:r>
            <a:r>
              <a:rPr b="1" lang="en-US" sz="6600" spc="-1" strike="noStrike">
                <a:solidFill>
                  <a:srgbClr val="0097a7"/>
                </a:solidFill>
                <a:uFill>
                  <a:solidFill>
                    <a:srgbClr val="ffffff"/>
                  </a:solidFill>
                </a:uFill>
                <a:latin typeface="Overpass"/>
                <a:ea typeface="Overpass"/>
              </a:rPr>
              <a:t>W</a:t>
            </a:r>
            <a:r>
              <a:rPr b="1" lang="en-US" sz="4600" spc="-1" strike="noStrike">
                <a:solidFill>
                  <a:srgbClr val="595959"/>
                </a:solidFill>
                <a:uFill>
                  <a:solidFill>
                    <a:srgbClr val="ffffff"/>
                  </a:solidFill>
                </a:uFill>
                <a:latin typeface="Overpass"/>
                <a:ea typeface="Overpass"/>
              </a:rPr>
              <a:t>ITH</a:t>
            </a:r>
            <a:r>
              <a:rPr b="1" lang="en-US" sz="4600" spc="-1" strike="noStrike">
                <a:solidFill>
                  <a:srgbClr val="595959"/>
                </a:solidFill>
                <a:uFill>
                  <a:solidFill>
                    <a:srgbClr val="ffffff"/>
                  </a:solidFill>
                </a:uFill>
                <a:latin typeface="Overpass"/>
                <a:ea typeface="Overpass"/>
              </a:rPr>
              <a:t>
</a:t>
            </a:r>
            <a:r>
              <a:rPr b="1" lang="en-US" sz="6600" spc="-1" strike="noStrike">
                <a:solidFill>
                  <a:srgbClr val="0097a7"/>
                </a:solidFill>
                <a:uFill>
                  <a:solidFill>
                    <a:srgbClr val="ffffff"/>
                  </a:solidFill>
                </a:uFill>
                <a:latin typeface="Overpass"/>
                <a:ea typeface="Overpass"/>
              </a:rPr>
              <a:t>T</a:t>
            </a:r>
            <a:r>
              <a:rPr b="1" lang="en-US" sz="4600" spc="-1" strike="noStrike">
                <a:solidFill>
                  <a:srgbClr val="595959"/>
                </a:solidFill>
                <a:uFill>
                  <a:solidFill>
                    <a:srgbClr val="ffffff"/>
                  </a:solidFill>
                </a:uFill>
                <a:latin typeface="Overpass"/>
                <a:ea typeface="Overpass"/>
              </a:rPr>
              <a:t>HE</a:t>
            </a:r>
            <a:r>
              <a:rPr b="1" lang="en-US" sz="4600" spc="-1" strike="noStrike">
                <a:solidFill>
                  <a:srgbClr val="595959"/>
                </a:solidFill>
                <a:uFill>
                  <a:solidFill>
                    <a:srgbClr val="ffffff"/>
                  </a:solidFill>
                </a:uFill>
                <a:latin typeface="Overpass"/>
                <a:ea typeface="Overpass"/>
              </a:rPr>
              <a:t>
</a:t>
            </a:r>
            <a:r>
              <a:rPr b="1" lang="en-US" sz="6600" spc="-1" strike="noStrike">
                <a:solidFill>
                  <a:srgbClr val="0097a7"/>
                </a:solidFill>
                <a:uFill>
                  <a:solidFill>
                    <a:srgbClr val="ffffff"/>
                  </a:solidFill>
                </a:uFill>
                <a:latin typeface="Overpass"/>
                <a:ea typeface="Overpass"/>
              </a:rPr>
              <a:t>W</a:t>
            </a:r>
            <a:r>
              <a:rPr b="1" lang="en-US" sz="4600" spc="-1" strike="noStrike">
                <a:solidFill>
                  <a:srgbClr val="595959"/>
                </a:solidFill>
                <a:uFill>
                  <a:solidFill>
                    <a:srgbClr val="ffffff"/>
                  </a:solidFill>
                </a:uFill>
                <a:latin typeface="Overpass"/>
                <a:ea typeface="Overpass"/>
              </a:rPr>
              <a:t>ORKLOAD,</a:t>
            </a:r>
            <a:r>
              <a:rPr b="1" lang="en-US" sz="4600" spc="-1" strike="noStrike">
                <a:solidFill>
                  <a:srgbClr val="595959"/>
                </a:solidFill>
                <a:uFill>
                  <a:solidFill>
                    <a:srgbClr val="ffffff"/>
                  </a:solidFill>
                </a:uFill>
                <a:latin typeface="Overpass"/>
                <a:ea typeface="Overpass"/>
              </a:rPr>
              <a:t>
</a:t>
            </a:r>
            <a:r>
              <a:rPr b="1" lang="en-US" sz="6600" spc="-1" strike="noStrike">
                <a:solidFill>
                  <a:srgbClr val="0097a7"/>
                </a:solidFill>
                <a:uFill>
                  <a:solidFill>
                    <a:srgbClr val="ffffff"/>
                  </a:solidFill>
                </a:uFill>
                <a:latin typeface="Overpass"/>
                <a:ea typeface="Overpass"/>
              </a:rPr>
              <a:t>D</a:t>
            </a:r>
            <a:r>
              <a:rPr b="1" lang="en-US" sz="4600" spc="-1" strike="noStrike">
                <a:solidFill>
                  <a:srgbClr val="595959"/>
                </a:solidFill>
                <a:uFill>
                  <a:solidFill>
                    <a:srgbClr val="ffffff"/>
                  </a:solidFill>
                </a:uFill>
                <a:latin typeface="Overpass"/>
                <a:ea typeface="Overpass"/>
              </a:rPr>
              <a:t>UMMY</a:t>
            </a:r>
            <a:endParaRPr b="0" lang="en-US" sz="1400" spc="-1" strike="noStrike">
              <a:solidFill>
                <a:srgbClr val="000000"/>
              </a:solidFill>
              <a:uFill>
                <a:solidFill>
                  <a:srgbClr val="ffffff"/>
                </a:solidFill>
              </a:uFill>
              <a:latin typeface="Arial"/>
            </a:endParaRPr>
          </a:p>
        </p:txBody>
      </p:sp>
    </p:spTree>
  </p:cSld>
  <p:timing>
    <p:tnLst>
      <p:par>
        <p:cTn id="59" dur="indefinite" restart="never" nodeType="tmRoot">
          <p:childTnLst>
            <p:seq>
              <p:cTn id="60" nodeType="mainSeq"/>
              <p:prevCondLst>
                <p:cond delay="0" evt="onPrev">
                  <p:tgtEl>
                    <p:sldTgt/>
                  </p:tgtEl>
                </p:cond>
              </p:prevCondLst>
              <p:nextCondLst>
                <p:cond delay="0" evt="onNext">
                  <p:tgtEl>
                    <p:sldTgt/>
                  </p:tgtEl>
                </p:cond>
              </p:nextCondLst>
            </p:seq>
          </p:childTnLst>
        </p:cTn>
      </p:par>
    </p:tnLst>
  </p:timing>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91" name="CustomShape 1"/>
          <p:cNvSpPr/>
          <p:nvPr/>
        </p:nvSpPr>
        <p:spPr>
          <a:xfrm>
            <a:off x="605880" y="1353960"/>
            <a:ext cx="7490520" cy="1821960"/>
          </a:xfrm>
          <a:prstGeom prst="rect">
            <a:avLst/>
          </a:prstGeom>
          <a:noFill/>
          <a:ln>
            <a:noFill/>
          </a:ln>
        </p:spPr>
        <p:style>
          <a:lnRef idx="0"/>
          <a:fillRef idx="0"/>
          <a:effectRef idx="0"/>
          <a:fontRef idx="minor"/>
        </p:style>
        <p:txBody>
          <a:bodyPr tIns="91440" bIns="91440" anchor="ctr"/>
          <a:p>
            <a:pPr>
              <a:lnSpc>
                <a:spcPct val="100000"/>
              </a:lnSpc>
            </a:pPr>
            <a:r>
              <a:rPr b="1" lang="en-US" sz="3600" spc="-1" strike="noStrike">
                <a:solidFill>
                  <a:srgbClr val="ffffff"/>
                </a:solidFill>
                <a:uFill>
                  <a:solidFill>
                    <a:srgbClr val="ffffff"/>
                  </a:solidFill>
                </a:uFill>
                <a:latin typeface="Overpass"/>
                <a:ea typeface="Overpass"/>
              </a:rPr>
              <a:t>WHY DO YOU ASK</a:t>
            </a: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ffffff"/>
                </a:solidFill>
                <a:uFill>
                  <a:solidFill>
                    <a:srgbClr val="ffffff"/>
                  </a:solidFill>
                </a:uFill>
                <a:latin typeface="Overpass"/>
                <a:ea typeface="Overpass"/>
              </a:rPr>
              <a:t>THE WRONG</a:t>
            </a: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ffffff"/>
                </a:solidFill>
                <a:uFill>
                  <a:solidFill>
                    <a:srgbClr val="ffffff"/>
                  </a:solidFill>
                </a:uFill>
                <a:latin typeface="Overpass"/>
                <a:ea typeface="Overpass"/>
              </a:rPr>
              <a:t>QUESTIONS?</a:t>
            </a:r>
            <a:endParaRPr b="0" lang="en-US" sz="1800" spc="-1" strike="noStrike">
              <a:solidFill>
                <a:srgbClr val="000000"/>
              </a:solidFill>
              <a:uFill>
                <a:solidFill>
                  <a:srgbClr val="ffffff"/>
                </a:solidFill>
              </a:uFill>
              <a:latin typeface="Arial"/>
            </a:endParaRPr>
          </a:p>
        </p:txBody>
      </p:sp>
      <p:pic>
        <p:nvPicPr>
          <p:cNvPr id="1092" name="Shape 167" descr=""/>
          <p:cNvPicPr/>
          <p:nvPr/>
        </p:nvPicPr>
        <p:blipFill>
          <a:blip r:embed="rId2"/>
          <a:stretch/>
        </p:blipFill>
        <p:spPr>
          <a:xfrm>
            <a:off x="3835080" y="0"/>
            <a:ext cx="5308560" cy="5142960"/>
          </a:xfrm>
          <a:prstGeom prst="rect">
            <a:avLst/>
          </a:prstGeom>
          <a:ln>
            <a:noFill/>
          </a:ln>
        </p:spPr>
      </p:pic>
    </p:spTree>
  </p:cSld>
  <p:timing>
    <p:tnLst>
      <p:par>
        <p:cTn id="61" dur="indefinite" restart="never" nodeType="tmRoot">
          <p:childTnLst>
            <p:seq>
              <p:cTn id="62" nodeType="mainSeq"/>
              <p:prevCondLst>
                <p:cond delay="0" evt="onPrev">
                  <p:tgtEl>
                    <p:sldTgt/>
                  </p:tgtEl>
                </p:cond>
              </p:prevCondLst>
              <p:nextCondLst>
                <p:cond delay="0" evt="onNext">
                  <p:tgtEl>
                    <p:sldTgt/>
                  </p:tgtEl>
                </p:cond>
              </p:nextCondLst>
            </p:seq>
          </p:childTnLst>
        </p:cTn>
      </p:par>
    </p:tnLst>
  </p:timing>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93" name="CustomShape 1"/>
          <p:cNvSpPr/>
          <p:nvPr/>
        </p:nvSpPr>
        <p:spPr>
          <a:xfrm>
            <a:off x="241560" y="140400"/>
            <a:ext cx="8673480" cy="4434120"/>
          </a:xfrm>
          <a:prstGeom prst="rect">
            <a:avLst/>
          </a:prstGeom>
          <a:solidFill>
            <a:srgbClr val="ffffff">
              <a:alpha val="56000"/>
            </a:srgbClr>
          </a:solidFill>
          <a:ln>
            <a:noFill/>
          </a:ln>
        </p:spPr>
        <p:style>
          <a:lnRef idx="0"/>
          <a:fillRef idx="0"/>
          <a:effectRef idx="0"/>
          <a:fontRef idx="minor"/>
        </p:style>
        <p:txBody>
          <a:bodyPr tIns="91440" bIns="91440"/>
          <a:p>
            <a:pPr>
              <a:lnSpc>
                <a:spcPct val="100000"/>
              </a:lnSpc>
            </a:pPr>
            <a:r>
              <a:rPr b="0" lang="en-US" sz="1200" spc="-1" strike="noStrike">
                <a:solidFill>
                  <a:srgbClr val="595959"/>
                </a:solidFill>
                <a:uFill>
                  <a:solidFill>
                    <a:srgbClr val="ffffff"/>
                  </a:solidFill>
                </a:uFill>
                <a:latin typeface="Consolas"/>
                <a:ea typeface="Consolas"/>
              </a:rPr>
              <a:t>Delivered-To: dblack@redhat.com</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From: ████████████████████████████</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Date: Fri, 31 Mar 2017 11:59:29 +0200</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Subject: Pererformance testing with fio</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One of the things █████████ wants is see that gluster performs similarly to the ████████ NFS system it is intended to replace.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Now I noticed the following:</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 Doing a </a:t>
            </a:r>
            <a:r>
              <a:rPr b="1" lang="en-US" sz="1200" spc="-1" strike="noStrike">
                <a:solidFill>
                  <a:srgbClr val="cc0000"/>
                </a:solidFill>
                <a:uFill>
                  <a:solidFill>
                    <a:srgbClr val="ffffff"/>
                  </a:solidFill>
                </a:uFill>
                <a:latin typeface="Consolas"/>
                <a:ea typeface="Consolas"/>
              </a:rPr>
              <a:t>simple test with dd</a:t>
            </a:r>
            <a:r>
              <a:rPr b="0" lang="en-US" sz="1200" spc="-1" strike="noStrike">
                <a:solidFill>
                  <a:srgbClr val="595959"/>
                </a:solidFill>
                <a:uFill>
                  <a:solidFill>
                    <a:srgbClr val="ffffff"/>
                  </a:solidFill>
                </a:uFill>
                <a:latin typeface="Consolas"/>
                <a:ea typeface="Consolas"/>
              </a:rPr>
              <a:t> yields a write throughput of around 500MB/s, which for a rep 2 volume on a 10Gb connection is quite good.</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 Doing a </a:t>
            </a:r>
            <a:r>
              <a:rPr b="1" lang="en-US" sz="1200" spc="-1" strike="noStrike">
                <a:solidFill>
                  <a:srgbClr val="cc0000"/>
                </a:solidFill>
                <a:uFill>
                  <a:solidFill>
                    <a:srgbClr val="ffffff"/>
                  </a:solidFill>
                </a:uFill>
                <a:latin typeface="Consolas"/>
                <a:ea typeface="Consolas"/>
              </a:rPr>
              <a:t>read with dd</a:t>
            </a:r>
            <a:r>
              <a:rPr b="0" lang="en-US" sz="1200" spc="-1" strike="noStrike">
                <a:solidFill>
                  <a:srgbClr val="595959"/>
                </a:solidFill>
                <a:uFill>
                  <a:solidFill>
                    <a:srgbClr val="ffffff"/>
                  </a:solidFill>
                </a:uFill>
                <a:latin typeface="Consolas"/>
                <a:ea typeface="Consolas"/>
              </a:rPr>
              <a:t> strangely yields slower throughput....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timing>
    <p:tnLst>
      <p:par>
        <p:cTn id="63" dur="indefinite" restart="never" nodeType="tmRoot">
          <p:childTnLst>
            <p:seq>
              <p:cTn id="64" nodeType="mainSeq"/>
              <p:prevCondLst>
                <p:cond delay="0" evt="onPrev">
                  <p:tgtEl>
                    <p:sldTgt/>
                  </p:tgtEl>
                </p:cond>
              </p:prevCondLst>
              <p:nextCondLst>
                <p:cond delay="0" evt="onNext">
                  <p:tgtEl>
                    <p:sldTgt/>
                  </p:tgtEl>
                </p:cond>
              </p:nextCondLst>
            </p:seq>
          </p:childTnLst>
        </p:cTn>
      </p:par>
    </p:tnLst>
  </p:timing>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94" name="CustomShape 1"/>
          <p:cNvSpPr/>
          <p:nvPr/>
        </p:nvSpPr>
        <p:spPr>
          <a:xfrm>
            <a:off x="241560" y="140400"/>
            <a:ext cx="8673480" cy="4434120"/>
          </a:xfrm>
          <a:prstGeom prst="rect">
            <a:avLst/>
          </a:prstGeom>
          <a:solidFill>
            <a:srgbClr val="ffffff">
              <a:alpha val="56000"/>
            </a:srgbClr>
          </a:solidFill>
          <a:ln>
            <a:noFill/>
          </a:ln>
        </p:spPr>
        <p:style>
          <a:lnRef idx="0"/>
          <a:fillRef idx="0"/>
          <a:effectRef idx="0"/>
          <a:fontRef idx="minor"/>
        </p:style>
        <p:txBody>
          <a:bodyPr tIns="91440" bIns="91440"/>
          <a:p>
            <a:pPr>
              <a:lnSpc>
                <a:spcPct val="100000"/>
              </a:lnSpc>
            </a:pPr>
            <a:r>
              <a:rPr b="0" lang="en-US" sz="1200" spc="-1" strike="noStrike">
                <a:solidFill>
                  <a:srgbClr val="595959"/>
                </a:solidFill>
                <a:uFill>
                  <a:solidFill>
                    <a:srgbClr val="ffffff"/>
                  </a:solidFill>
                </a:uFill>
                <a:latin typeface="Consolas"/>
                <a:ea typeface="Consolas"/>
              </a:rPr>
              <a:t>Delivered-To: dblack@redhat.com</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From: ████████████████████████████</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Date: Sun, 5 Feb 2017 20:16:40 +0900</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Subject: RHGS scale-out options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 </a:t>
            </a:r>
            <a:r>
              <a:rPr b="0" lang="en-US" sz="1200" spc="-1" strike="noStrike">
                <a:solidFill>
                  <a:srgbClr val="595959"/>
                </a:solidFill>
                <a:uFill>
                  <a:solidFill>
                    <a:srgbClr val="ffffff"/>
                  </a:solidFill>
                </a:uFill>
                <a:latin typeface="Consolas"/>
                <a:ea typeface="Consolas"/>
              </a:rPr>
              <a:t>plans to </a:t>
            </a:r>
            <a:r>
              <a:rPr b="1" lang="en-US" sz="1200" spc="-1" strike="noStrike">
                <a:solidFill>
                  <a:srgbClr val="cc0000"/>
                </a:solidFill>
                <a:uFill>
                  <a:solidFill>
                    <a:srgbClr val="ffffff"/>
                  </a:solidFill>
                </a:uFill>
                <a:latin typeface="Consolas"/>
                <a:ea typeface="Consolas"/>
              </a:rPr>
              <a:t>add physical nodes to increase "performance"</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(currently ██████ is experiencing performance problem)</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Current Env : 80 X 2-way distributed replicated vols on 6 nodes</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To-Be : add 6 more nodes... becomes 80 X 2-way distributed replicated vols on 12 nodes</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I'm not sure which one is the best way to increase performance.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1. extend current cluster from 6 to 12 nodes and add bricks from new 6 nodes into existing 80 vols</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2. extend current cluster from 6 to 12 nodes and migrate some vols to new new 6 nodes.</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3. create another RHGS gluster cluster with new 6 nodes and migrate some vols to new RHGS cluster</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4. ??</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timing>
    <p:tnLst>
      <p:par>
        <p:cTn id="65" dur="indefinite" restart="never" nodeType="tmRoot">
          <p:childTnLst>
            <p:seq>
              <p:cTn id="66" nodeType="mainSeq"/>
              <p:prevCondLst>
                <p:cond delay="0" evt="onPrev">
                  <p:tgtEl>
                    <p:sldTgt/>
                  </p:tgtEl>
                </p:cond>
              </p:prevCondLst>
              <p:nextCondLst>
                <p:cond delay="0"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95" name="CustomShape 1"/>
          <p:cNvSpPr/>
          <p:nvPr/>
        </p:nvSpPr>
        <p:spPr>
          <a:xfrm>
            <a:off x="241560" y="140400"/>
            <a:ext cx="8673480" cy="4434120"/>
          </a:xfrm>
          <a:prstGeom prst="rect">
            <a:avLst/>
          </a:prstGeom>
          <a:solidFill>
            <a:srgbClr val="ffffff">
              <a:alpha val="56000"/>
            </a:srgbClr>
          </a:solidFill>
          <a:ln>
            <a:noFill/>
          </a:ln>
        </p:spPr>
        <p:style>
          <a:lnRef idx="0"/>
          <a:fillRef idx="0"/>
          <a:effectRef idx="0"/>
          <a:fontRef idx="minor"/>
        </p:style>
        <p:txBody>
          <a:bodyPr tIns="91440" bIns="91440"/>
          <a:p>
            <a:pPr>
              <a:lnSpc>
                <a:spcPct val="100000"/>
              </a:lnSpc>
            </a:pPr>
            <a:r>
              <a:rPr b="0" lang="en-US" sz="1200" spc="-1" strike="noStrike">
                <a:solidFill>
                  <a:srgbClr val="595959"/>
                </a:solidFill>
                <a:uFill>
                  <a:solidFill>
                    <a:srgbClr val="ffffff"/>
                  </a:solidFill>
                </a:uFill>
                <a:latin typeface="Consolas"/>
                <a:ea typeface="Consolas"/>
              </a:rPr>
              <a:t>Delivered-To: dblack@redhat.com</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From: ████████████████████████████</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Date: Mon, 6 Mar 2017 10:54:17 -0800</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Subject: Fwd: ████████████████████ server quote ████████████████████████</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What are your calculations for the ██████████ NAS storage RFP?</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 </a:t>
            </a:r>
            <a:r>
              <a:rPr b="0" lang="en-US" sz="1200" spc="-1" strike="noStrike">
                <a:solidFill>
                  <a:srgbClr val="595959"/>
                </a:solidFill>
                <a:uFill>
                  <a:solidFill>
                    <a:srgbClr val="ffffff"/>
                  </a:solidFill>
                </a:uFill>
                <a:latin typeface="Consolas"/>
                <a:ea typeface="Consolas"/>
              </a:rPr>
              <a:t>is asking for the </a:t>
            </a:r>
            <a:r>
              <a:rPr b="1" lang="en-US" sz="1200" spc="-1" strike="noStrike">
                <a:solidFill>
                  <a:srgbClr val="cc0000"/>
                </a:solidFill>
                <a:uFill>
                  <a:solidFill>
                    <a:srgbClr val="ffffff"/>
                  </a:solidFill>
                </a:uFill>
                <a:latin typeface="Consolas"/>
                <a:ea typeface="Consolas"/>
              </a:rPr>
              <a:t>IOPS per drive / Raid Volume</a:t>
            </a:r>
            <a:r>
              <a:rPr b="0" lang="en-US" sz="1200" spc="-1" strike="noStrike">
                <a:solidFill>
                  <a:srgbClr val="595959"/>
                </a:solidFill>
                <a:uFill>
                  <a:solidFill>
                    <a:srgbClr val="ffffff"/>
                  </a:solidFill>
                </a:uFill>
                <a:latin typeface="Consolas"/>
                <a:ea typeface="Consolas"/>
              </a:rPr>
              <a:t> for the design?</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They would like to make sure they are getting </a:t>
            </a:r>
            <a:r>
              <a:rPr b="1" lang="en-US" sz="1200" spc="-1" strike="noStrike">
                <a:solidFill>
                  <a:srgbClr val="cc0000"/>
                </a:solidFill>
                <a:uFill>
                  <a:solidFill>
                    <a:srgbClr val="ffffff"/>
                  </a:solidFill>
                </a:uFill>
                <a:latin typeface="Consolas"/>
                <a:ea typeface="Consolas"/>
              </a:rPr>
              <a:t>28,000 IOPs per site</a:t>
            </a: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 Forwarded message ----------</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From: ██████████████████████████</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Date: Mon, Mar 6, 2017 at 10:45 AM</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Thank you.  The next question that I have is how many IOPS per drive (or per RAID volume, or per server), for 3.5” 7200RPM SATA drives, are you assuming.  The requirement is for 28,000 IOPS at each site. Thanks.</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Tree>
  </p:cSld>
  <p:timing>
    <p:tnLst>
      <p:par>
        <p:cTn id="67" dur="indefinite" restart="never" nodeType="tmRoot">
          <p:childTnLst>
            <p:seq>
              <p:cTn id="68" nodeType="mainSeq"/>
              <p:prevCondLst>
                <p:cond delay="0" evt="onPrev">
                  <p:tgtEl>
                    <p:sldTgt/>
                  </p:tgtEl>
                </p:cond>
              </p:prevCondLst>
              <p:nextCondLst>
                <p:cond delay="0"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1096" name="Shape 187" descr=""/>
          <p:cNvPicPr/>
          <p:nvPr/>
        </p:nvPicPr>
        <p:blipFill>
          <a:blip r:embed="rId2"/>
          <a:stretch/>
        </p:blipFill>
        <p:spPr>
          <a:xfrm>
            <a:off x="3168720" y="0"/>
            <a:ext cx="6462360" cy="5143320"/>
          </a:xfrm>
          <a:prstGeom prst="rect">
            <a:avLst/>
          </a:prstGeom>
          <a:ln>
            <a:noFill/>
          </a:ln>
        </p:spPr>
      </p:pic>
      <p:sp>
        <p:nvSpPr>
          <p:cNvPr id="1097" name="CustomShape 1"/>
          <p:cNvSpPr/>
          <p:nvPr/>
        </p:nvSpPr>
        <p:spPr>
          <a:xfrm>
            <a:off x="605880" y="1353960"/>
            <a:ext cx="7490520" cy="1821960"/>
          </a:xfrm>
          <a:prstGeom prst="rect">
            <a:avLst/>
          </a:prstGeom>
          <a:noFill/>
          <a:ln>
            <a:noFill/>
          </a:ln>
        </p:spPr>
        <p:style>
          <a:lnRef idx="0"/>
          <a:fillRef idx="0"/>
          <a:effectRef idx="0"/>
          <a:fontRef idx="minor"/>
        </p:style>
        <p:txBody>
          <a:bodyPr tIns="91440" bIns="91440" anchor="ctr"/>
          <a:p>
            <a:pPr>
              <a:lnSpc>
                <a:spcPct val="100000"/>
              </a:lnSpc>
            </a:pPr>
            <a:r>
              <a:rPr b="1" lang="en-US" sz="3600" spc="-1" strike="noStrike">
                <a:solidFill>
                  <a:srgbClr val="ffffff"/>
                </a:solidFill>
                <a:uFill>
                  <a:solidFill>
                    <a:srgbClr val="ffffff"/>
                  </a:solidFill>
                </a:uFill>
                <a:latin typeface="Overpass"/>
                <a:ea typeface="Overpass"/>
              </a:rPr>
              <a:t>THE WORKLOAD</a:t>
            </a: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ffffff"/>
                </a:solidFill>
                <a:uFill>
                  <a:solidFill>
                    <a:srgbClr val="ffffff"/>
                  </a:solidFill>
                </a:uFill>
                <a:latin typeface="Overpass"/>
                <a:ea typeface="Overpass"/>
              </a:rPr>
              <a:t>IS COMING</a:t>
            </a:r>
            <a:endParaRPr b="0" lang="en-US" sz="1800" spc="-1" strike="noStrike">
              <a:solidFill>
                <a:srgbClr val="000000"/>
              </a:solidFill>
              <a:uFill>
                <a:solidFill>
                  <a:srgbClr val="ffffff"/>
                </a:solidFill>
              </a:uFill>
              <a:latin typeface="Arial"/>
            </a:endParaRPr>
          </a:p>
        </p:txBody>
      </p:sp>
    </p:spTree>
  </p:cSld>
  <p:timing>
    <p:tnLst>
      <p:par>
        <p:cTn id="69" dur="indefinite" restart="never" nodeType="tmRoot">
          <p:childTnLst>
            <p:seq>
              <p:cTn id="70" nodeType="mainSeq"/>
              <p:prevCondLst>
                <p:cond delay="0" evt="onPrev">
                  <p:tgtEl>
                    <p:sldTgt/>
                  </p:tgtEl>
                </p:cond>
              </p:prevCondLst>
              <p:nextCondLst>
                <p:cond delay="0" evt="onNext">
                  <p:tgtEl>
                    <p:sldTgt/>
                  </p:tgtEl>
                </p:cond>
              </p:nextCondLst>
            </p:seq>
          </p:childTnLst>
        </p:cTn>
      </p:par>
    </p:tnLst>
  </p:timing>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098" name="CustomShape 1"/>
          <p:cNvSpPr/>
          <p:nvPr/>
        </p:nvSpPr>
        <p:spPr>
          <a:xfrm>
            <a:off x="6842880" y="-34164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099" name="Shape 195" descr=""/>
          <p:cNvPicPr/>
          <p:nvPr/>
        </p:nvPicPr>
        <p:blipFill>
          <a:blip r:embed="rId2"/>
          <a:stretch/>
        </p:blipFill>
        <p:spPr>
          <a:xfrm>
            <a:off x="7146720" y="223920"/>
            <a:ext cx="1848240" cy="1324440"/>
          </a:xfrm>
          <a:prstGeom prst="rect">
            <a:avLst/>
          </a:prstGeom>
          <a:ln>
            <a:noFill/>
          </a:ln>
        </p:spPr>
      </p:pic>
      <p:sp>
        <p:nvSpPr>
          <p:cNvPr id="1100"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SMALL FILE JPEG WORKLOAD</a:t>
            </a:r>
            <a:endParaRPr b="0" lang="en-US" sz="1800" spc="-1" strike="noStrike">
              <a:solidFill>
                <a:srgbClr val="000000"/>
              </a:solidFill>
              <a:uFill>
                <a:solidFill>
                  <a:srgbClr val="ffffff"/>
                </a:solidFill>
              </a:uFill>
              <a:latin typeface="Arial"/>
            </a:endParaRPr>
          </a:p>
        </p:txBody>
      </p:sp>
      <p:pic>
        <p:nvPicPr>
          <p:cNvPr id="1101" name="Shape 197" descr=""/>
          <p:cNvPicPr/>
          <p:nvPr/>
        </p:nvPicPr>
        <p:blipFill>
          <a:blip r:embed="rId3"/>
          <a:stretch/>
        </p:blipFill>
        <p:spPr>
          <a:xfrm>
            <a:off x="1321560" y="1063080"/>
            <a:ext cx="6500520" cy="3625200"/>
          </a:xfrm>
          <a:prstGeom prst="rect">
            <a:avLst/>
          </a:prstGeom>
          <a:ln>
            <a:noFill/>
          </a:ln>
        </p:spPr>
      </p:pic>
      <p:sp>
        <p:nvSpPr>
          <p:cNvPr id="1102" name="CustomShape 3"/>
          <p:cNvSpPr/>
          <p:nvPr/>
        </p:nvSpPr>
        <p:spPr>
          <a:xfrm>
            <a:off x="3543840" y="3343320"/>
            <a:ext cx="1097280" cy="443520"/>
          </a:xfrm>
          <a:prstGeom prst="ellipse">
            <a:avLst/>
          </a:prstGeom>
          <a:noFill/>
          <a:ln w="25560">
            <a:solidFill>
              <a:srgbClr val="cc0000"/>
            </a:solidFill>
            <a:round/>
          </a:ln>
          <a:effectLst>
            <a:outerShdw algn="t" blurRad="50799" dir="5400000" dist="38100" rotWithShape="0">
              <a:srgbClr val="000000">
                <a:alpha val="29000"/>
              </a:srgbClr>
            </a:outerShdw>
          </a:effectLst>
        </p:spPr>
        <p:style>
          <a:lnRef idx="0"/>
          <a:fillRef idx="0"/>
          <a:effectRef idx="0"/>
          <a:fontRef idx="minor"/>
        </p:style>
      </p:sp>
      <p:sp>
        <p:nvSpPr>
          <p:cNvPr id="1103" name="CustomShape 4"/>
          <p:cNvSpPr/>
          <p:nvPr/>
        </p:nvSpPr>
        <p:spPr>
          <a:xfrm>
            <a:off x="3543840" y="1599480"/>
            <a:ext cx="3590640" cy="603360"/>
          </a:xfrm>
          <a:prstGeom prst="ellipse">
            <a:avLst/>
          </a:prstGeom>
          <a:noFill/>
          <a:ln w="25560">
            <a:solidFill>
              <a:srgbClr val="cc0000"/>
            </a:solidFill>
            <a:round/>
          </a:ln>
          <a:effectLst>
            <a:outerShdw algn="t" blurRad="50799" dir="5400000" dist="38100" rotWithShape="0">
              <a:srgbClr val="000000">
                <a:alpha val="40000"/>
              </a:srgbClr>
            </a:outerShdw>
          </a:effectLst>
        </p:spPr>
        <p:style>
          <a:lnRef idx="0"/>
          <a:fillRef idx="0"/>
          <a:effectRef idx="0"/>
          <a:fontRef idx="minor"/>
        </p:style>
      </p:sp>
      <p:sp>
        <p:nvSpPr>
          <p:cNvPr id="1104" name="CustomShape 5"/>
          <p:cNvSpPr/>
          <p:nvPr/>
        </p:nvSpPr>
        <p:spPr>
          <a:xfrm>
            <a:off x="4926600" y="3242160"/>
            <a:ext cx="299268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nSpc>
                <a:spcPct val="100000"/>
              </a:lnSpc>
            </a:pPr>
            <a:r>
              <a:rPr b="0" lang="en-US" sz="1800" spc="-1" strike="noStrike">
                <a:solidFill>
                  <a:srgbClr val="cc0000"/>
                </a:solidFill>
                <a:uFill>
                  <a:solidFill>
                    <a:srgbClr val="ffffff"/>
                  </a:solidFill>
                </a:uFill>
                <a:latin typeface="Overpass"/>
                <a:ea typeface="Overpass"/>
              </a:rPr>
              <a:t>Design choice dramatically</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cc0000"/>
                </a:solidFill>
                <a:uFill>
                  <a:solidFill>
                    <a:srgbClr val="ffffff"/>
                  </a:solidFill>
                </a:uFill>
                <a:latin typeface="Overpass"/>
                <a:ea typeface="Overpass"/>
              </a:rPr>
              <a:t>affects system capabilities</a:t>
            </a:r>
            <a:endParaRPr b="0" lang="en-US" sz="1800" spc="-1" strike="noStrike">
              <a:solidFill>
                <a:srgbClr val="000000"/>
              </a:solidFill>
              <a:uFill>
                <a:solidFill>
                  <a:srgbClr val="ffffff"/>
                </a:solidFill>
              </a:uFill>
              <a:latin typeface="Arial"/>
            </a:endParaRPr>
          </a:p>
        </p:txBody>
      </p:sp>
      <p:sp>
        <p:nvSpPr>
          <p:cNvPr id="1105" name="CustomShape 6"/>
          <p:cNvSpPr/>
          <p:nvPr/>
        </p:nvSpPr>
        <p:spPr>
          <a:xfrm>
            <a:off x="1132920" y="1959840"/>
            <a:ext cx="380520" cy="1972800"/>
          </a:xfrm>
          <a:prstGeom prst="leftBrace">
            <a:avLst>
              <a:gd name="adj1" fmla="val 8333"/>
              <a:gd name="adj2" fmla="val 50000"/>
            </a:avLst>
          </a:prstGeom>
          <a:noFill/>
          <a:ln w="25560">
            <a:solidFill>
              <a:srgbClr val="cc0000"/>
            </a:solidFill>
            <a:round/>
          </a:ln>
          <a:effectLst>
            <a:outerShdw blurRad="39999" dir="5400000" dist="20000" rotWithShape="0">
              <a:srgbClr val="000000">
                <a:alpha val="38000"/>
              </a:srgbClr>
            </a:outerShdw>
          </a:effectLst>
        </p:spPr>
        <p:style>
          <a:lnRef idx="0"/>
          <a:fillRef idx="0"/>
          <a:effectRef idx="0"/>
          <a:fontRef idx="minor"/>
        </p:style>
      </p:sp>
      <p:sp>
        <p:nvSpPr>
          <p:cNvPr id="1106" name="CustomShape 7"/>
          <p:cNvSpPr/>
          <p:nvPr/>
        </p:nvSpPr>
        <p:spPr>
          <a:xfrm>
            <a:off x="0" y="2623320"/>
            <a:ext cx="120528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gn="r">
              <a:lnSpc>
                <a:spcPct val="100000"/>
              </a:lnSpc>
            </a:pPr>
            <a:r>
              <a:rPr b="0" lang="en-US" sz="1800" spc="-1" strike="noStrike">
                <a:solidFill>
                  <a:srgbClr val="cc0000"/>
                </a:solidFill>
                <a:uFill>
                  <a:solidFill>
                    <a:srgbClr val="ffffff"/>
                  </a:solidFill>
                </a:uFill>
                <a:latin typeface="Overpass"/>
                <a:ea typeface="Overpass"/>
              </a:rPr>
              <a:t>Same</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cc0000"/>
                </a:solidFill>
                <a:uFill>
                  <a:solidFill>
                    <a:srgbClr val="ffffff"/>
                  </a:solidFill>
                </a:uFill>
                <a:latin typeface="Overpass"/>
                <a:ea typeface="Overpass"/>
              </a:rPr>
              <a:t>Hardware</a:t>
            </a:r>
            <a:endParaRPr b="0" lang="en-US" sz="1800" spc="-1" strike="noStrike">
              <a:solidFill>
                <a:srgbClr val="000000"/>
              </a:solidFill>
              <a:uFill>
                <a:solidFill>
                  <a:srgbClr val="ffffff"/>
                </a:solidFill>
              </a:uFill>
              <a:latin typeface="Arial"/>
            </a:endParaRPr>
          </a:p>
        </p:txBody>
      </p:sp>
    </p:spTree>
  </p:cSld>
  <p:timing>
    <p:tnLst>
      <p:par>
        <p:cTn id="71" dur="indefinite" restart="never" nodeType="tmRoot">
          <p:childTnLst>
            <p:seq>
              <p:cTn id="72" nodeType="mainSeq"/>
              <p:prevCondLst>
                <p:cond delay="0" evt="onPrev">
                  <p:tgtEl>
                    <p:sldTgt/>
                  </p:tgtEl>
                </p:cond>
              </p:prevCondLst>
              <p:nextCondLst>
                <p:cond delay="0" evt="onNext">
                  <p:tgtEl>
                    <p:sldTgt/>
                  </p:tgtEl>
                </p:cond>
              </p:nextCondLst>
            </p:seq>
          </p:childTnLst>
        </p:cTn>
      </p:par>
    </p:tnLst>
  </p:timing>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07"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08" name="Shape 195" descr=""/>
          <p:cNvPicPr/>
          <p:nvPr/>
        </p:nvPicPr>
        <p:blipFill>
          <a:blip r:embed="rId2"/>
          <a:stretch/>
        </p:blipFill>
        <p:spPr>
          <a:xfrm>
            <a:off x="7147080" y="235800"/>
            <a:ext cx="1848240" cy="1324440"/>
          </a:xfrm>
          <a:prstGeom prst="rect">
            <a:avLst/>
          </a:prstGeom>
          <a:ln>
            <a:noFill/>
          </a:ln>
        </p:spPr>
      </p:pic>
      <p:sp>
        <p:nvSpPr>
          <p:cNvPr id="1109"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SMALL FILE JPEG WORKLOAD</a:t>
            </a:r>
            <a:endParaRPr b="0" lang="en-US" sz="1800" spc="-1" strike="noStrike">
              <a:solidFill>
                <a:srgbClr val="000000"/>
              </a:solidFill>
              <a:uFill>
                <a:solidFill>
                  <a:srgbClr val="ffffff"/>
                </a:solidFill>
              </a:uFill>
              <a:latin typeface="Arial"/>
            </a:endParaRPr>
          </a:p>
        </p:txBody>
      </p:sp>
      <p:pic>
        <p:nvPicPr>
          <p:cNvPr id="1110" name="Shape 212" descr=""/>
          <p:cNvPicPr/>
          <p:nvPr/>
        </p:nvPicPr>
        <p:blipFill>
          <a:blip r:embed="rId3"/>
          <a:stretch/>
        </p:blipFill>
        <p:spPr>
          <a:xfrm>
            <a:off x="1404000" y="1063080"/>
            <a:ext cx="6335280" cy="3609000"/>
          </a:xfrm>
          <a:prstGeom prst="rect">
            <a:avLst/>
          </a:prstGeom>
          <a:ln>
            <a:noFill/>
          </a:ln>
        </p:spPr>
      </p:pic>
      <p:sp>
        <p:nvSpPr>
          <p:cNvPr id="1111" name="CustomShape 3"/>
          <p:cNvSpPr/>
          <p:nvPr/>
        </p:nvSpPr>
        <p:spPr>
          <a:xfrm>
            <a:off x="1963080" y="1674360"/>
            <a:ext cx="1142640" cy="761760"/>
          </a:xfrm>
          <a:prstGeom prst="ellipse">
            <a:avLst/>
          </a:prstGeom>
          <a:noFill/>
          <a:ln w="25560">
            <a:solidFill>
              <a:srgbClr val="cc0000"/>
            </a:solidFill>
            <a:round/>
          </a:ln>
          <a:effectLst>
            <a:outerShdw algn="t" blurRad="50799" dir="5400000" dist="38100" rotWithShape="0">
              <a:srgbClr val="000000">
                <a:alpha val="40000"/>
              </a:srgbClr>
            </a:outerShdw>
          </a:effectLst>
        </p:spPr>
        <p:style>
          <a:lnRef idx="0"/>
          <a:fillRef idx="0"/>
          <a:effectRef idx="0"/>
          <a:fontRef idx="minor"/>
        </p:style>
      </p:sp>
      <p:sp>
        <p:nvSpPr>
          <p:cNvPr id="1112" name="CustomShape 4"/>
          <p:cNvSpPr/>
          <p:nvPr/>
        </p:nvSpPr>
        <p:spPr>
          <a:xfrm>
            <a:off x="5609160" y="3251880"/>
            <a:ext cx="1142640" cy="761760"/>
          </a:xfrm>
          <a:prstGeom prst="ellipse">
            <a:avLst/>
          </a:prstGeom>
          <a:noFill/>
          <a:ln w="25560">
            <a:solidFill>
              <a:srgbClr val="cc0000"/>
            </a:solidFill>
            <a:round/>
          </a:ln>
          <a:effectLst>
            <a:outerShdw algn="t" blurRad="50799" dir="5400000" dist="38100" rotWithShape="0">
              <a:srgbClr val="000000">
                <a:alpha val="40000"/>
              </a:srgbClr>
            </a:outerShdw>
          </a:effectLst>
        </p:spPr>
        <p:style>
          <a:lnRef idx="0"/>
          <a:fillRef idx="0"/>
          <a:effectRef idx="0"/>
          <a:fontRef idx="minor"/>
        </p:style>
      </p:sp>
      <p:sp>
        <p:nvSpPr>
          <p:cNvPr id="1113" name="CustomShape 5"/>
          <p:cNvSpPr/>
          <p:nvPr/>
        </p:nvSpPr>
        <p:spPr>
          <a:xfrm>
            <a:off x="4276800" y="2177280"/>
            <a:ext cx="380736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nSpc>
                <a:spcPct val="100000"/>
              </a:lnSpc>
            </a:pPr>
            <a:r>
              <a:rPr b="0" lang="en-US" sz="1800" spc="-1" strike="noStrike">
                <a:solidFill>
                  <a:srgbClr val="cc0000"/>
                </a:solidFill>
                <a:uFill>
                  <a:solidFill>
                    <a:srgbClr val="ffffff"/>
                  </a:solidFill>
                </a:uFill>
                <a:latin typeface="Overpass"/>
                <a:ea typeface="Overpass"/>
              </a:rPr>
              <a:t>Design choice as well has a large</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cc0000"/>
                </a:solidFill>
                <a:uFill>
                  <a:solidFill>
                    <a:srgbClr val="ffffff"/>
                  </a:solidFill>
                </a:uFill>
                <a:latin typeface="Overpass"/>
                <a:ea typeface="Overpass"/>
              </a:rPr>
              <a:t>impact on the efficiency of your $$</a:t>
            </a:r>
            <a:endParaRPr b="0" lang="en-US" sz="1800" spc="-1" strike="noStrike">
              <a:solidFill>
                <a:srgbClr val="000000"/>
              </a:solidFill>
              <a:uFill>
                <a:solidFill>
                  <a:srgbClr val="ffffff"/>
                </a:solidFill>
              </a:uFill>
              <a:latin typeface="Arial"/>
            </a:endParaRPr>
          </a:p>
        </p:txBody>
      </p:sp>
    </p:spTree>
  </p:cSld>
  <p:timing>
    <p:tnLst>
      <p:par>
        <p:cTn id="73" dur="indefinite" restart="never" nodeType="tmRoot">
          <p:childTnLst>
            <p:seq>
              <p:cTn id="74" nodeType="mainSeq"/>
              <p:prevCondLst>
                <p:cond delay="0" evt="onPrev">
                  <p:tgtEl>
                    <p:sldTgt/>
                  </p:tgtEl>
                </p:cond>
              </p:prevCondLst>
              <p:nextCondLst>
                <p:cond delay="0" evt="onNext">
                  <p:tgtEl>
                    <p:sldTgt/>
                  </p:tgtEl>
                </p:cond>
              </p:nextCondLst>
            </p:seq>
          </p:childTnLst>
        </p:cTn>
      </p:par>
    </p:tnLst>
  </p:timing>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14"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15" name="Shape 195" descr=""/>
          <p:cNvPicPr/>
          <p:nvPr/>
        </p:nvPicPr>
        <p:blipFill>
          <a:blip r:embed="rId2"/>
          <a:stretch/>
        </p:blipFill>
        <p:spPr>
          <a:xfrm>
            <a:off x="7147080" y="235800"/>
            <a:ext cx="1848240" cy="1324440"/>
          </a:xfrm>
          <a:prstGeom prst="rect">
            <a:avLst/>
          </a:prstGeom>
          <a:ln>
            <a:noFill/>
          </a:ln>
        </p:spPr>
      </p:pic>
      <p:pic>
        <p:nvPicPr>
          <p:cNvPr id="1116" name="Shape 223" descr=""/>
          <p:cNvPicPr/>
          <p:nvPr/>
        </p:nvPicPr>
        <p:blipFill>
          <a:blip r:embed="rId3"/>
          <a:stretch/>
        </p:blipFill>
        <p:spPr>
          <a:xfrm>
            <a:off x="1151280" y="1058400"/>
            <a:ext cx="6841440" cy="3599640"/>
          </a:xfrm>
          <a:prstGeom prst="rect">
            <a:avLst/>
          </a:prstGeom>
          <a:ln>
            <a:noFill/>
          </a:ln>
        </p:spPr>
      </p:pic>
      <p:sp>
        <p:nvSpPr>
          <p:cNvPr id="1117"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SMALL FILE JPEG WORKLOAD</a:t>
            </a:r>
            <a:endParaRPr b="0" lang="en-US" sz="1800" spc="-1" strike="noStrike">
              <a:solidFill>
                <a:srgbClr val="000000"/>
              </a:solidFill>
              <a:uFill>
                <a:solidFill>
                  <a:srgbClr val="ffffff"/>
                </a:solidFill>
              </a:uFill>
              <a:latin typeface="Arial"/>
            </a:endParaRPr>
          </a:p>
        </p:txBody>
      </p:sp>
      <p:sp>
        <p:nvSpPr>
          <p:cNvPr id="1118" name="CustomShape 3"/>
          <p:cNvSpPr/>
          <p:nvPr/>
        </p:nvSpPr>
        <p:spPr>
          <a:xfrm>
            <a:off x="4343400" y="2806200"/>
            <a:ext cx="376848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nSpc>
                <a:spcPct val="100000"/>
              </a:lnSpc>
            </a:pPr>
            <a:r>
              <a:rPr b="0" lang="en-US" sz="1800" spc="-1" strike="noStrike">
                <a:solidFill>
                  <a:srgbClr val="cc0000"/>
                </a:solidFill>
                <a:uFill>
                  <a:solidFill>
                    <a:srgbClr val="ffffff"/>
                  </a:solidFill>
                </a:uFill>
                <a:latin typeface="Overpass"/>
                <a:ea typeface="Overpass"/>
              </a:rPr>
              <a:t>Client concurrency is important</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cc0000"/>
                </a:solidFill>
                <a:uFill>
                  <a:solidFill>
                    <a:srgbClr val="ffffff"/>
                  </a:solidFill>
                </a:uFill>
                <a:latin typeface="Overpass"/>
                <a:ea typeface="Overpass"/>
              </a:rPr>
              <a:t>for maximizing system throughput</a:t>
            </a:r>
            <a:endParaRPr b="0" lang="en-US" sz="1800" spc="-1" strike="noStrike">
              <a:solidFill>
                <a:srgbClr val="000000"/>
              </a:solidFill>
              <a:uFill>
                <a:solidFill>
                  <a:srgbClr val="ffffff"/>
                </a:solidFill>
              </a:uFill>
              <a:latin typeface="Arial"/>
            </a:endParaRPr>
          </a:p>
        </p:txBody>
      </p:sp>
    </p:spTree>
  </p:cSld>
  <p:timing>
    <p:tnLst>
      <p:par>
        <p:cTn id="75" dur="indefinite" restart="never" nodeType="tmRoot">
          <p:childTnLst>
            <p:seq>
              <p:cTn id="76" nodeType="mainSeq"/>
              <p:prevCondLst>
                <p:cond delay="0" evt="onPrev">
                  <p:tgtEl>
                    <p:sldTgt/>
                  </p:tgtEl>
                </p:cond>
              </p:prevCondLst>
              <p:nextCondLst>
                <p:cond delay="0" evt="onNext">
                  <p:tgtEl>
                    <p:sldTgt/>
                  </p:tgtEl>
                </p:cond>
              </p:nextCondLst>
            </p:seq>
          </p:childTnLst>
        </p:cTn>
      </p:par>
    </p:tnLst>
  </p:timing>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19"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20" name="Shape 195" descr=""/>
          <p:cNvPicPr/>
          <p:nvPr/>
        </p:nvPicPr>
        <p:blipFill>
          <a:blip r:embed="rId2"/>
          <a:stretch/>
        </p:blipFill>
        <p:spPr>
          <a:xfrm>
            <a:off x="7147080" y="235800"/>
            <a:ext cx="1848240" cy="1324440"/>
          </a:xfrm>
          <a:prstGeom prst="rect">
            <a:avLst/>
          </a:prstGeom>
          <a:ln>
            <a:noFill/>
          </a:ln>
        </p:spPr>
      </p:pic>
      <p:sp>
        <p:nvSpPr>
          <p:cNvPr id="1121"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SMALL FILE JPEG WORKLOAD</a:t>
            </a:r>
            <a:endParaRPr b="0" lang="en-US" sz="1800" spc="-1" strike="noStrike">
              <a:solidFill>
                <a:srgbClr val="000000"/>
              </a:solidFill>
              <a:uFill>
                <a:solidFill>
                  <a:srgbClr val="ffffff"/>
                </a:solidFill>
              </a:uFill>
              <a:latin typeface="Arial"/>
            </a:endParaRPr>
          </a:p>
        </p:txBody>
      </p:sp>
      <p:pic>
        <p:nvPicPr>
          <p:cNvPr id="1122" name="Shape 234" descr=""/>
          <p:cNvPicPr/>
          <p:nvPr/>
        </p:nvPicPr>
        <p:blipFill>
          <a:blip r:embed="rId3"/>
          <a:stretch/>
        </p:blipFill>
        <p:spPr>
          <a:xfrm>
            <a:off x="304920" y="1352520"/>
            <a:ext cx="8516520" cy="1492920"/>
          </a:xfrm>
          <a:prstGeom prst="rect">
            <a:avLst/>
          </a:prstGeom>
          <a:ln>
            <a:noFill/>
          </a:ln>
        </p:spPr>
      </p:pic>
      <p:pic>
        <p:nvPicPr>
          <p:cNvPr id="1123" name="Shape 235" descr=""/>
          <p:cNvPicPr/>
          <p:nvPr/>
        </p:nvPicPr>
        <p:blipFill>
          <a:blip r:embed="rId4"/>
          <a:stretch/>
        </p:blipFill>
        <p:spPr>
          <a:xfrm>
            <a:off x="304920" y="3105000"/>
            <a:ext cx="8516520" cy="1463400"/>
          </a:xfrm>
          <a:prstGeom prst="rect">
            <a:avLst/>
          </a:prstGeom>
          <a:ln>
            <a:noFill/>
          </a:ln>
        </p:spPr>
      </p:pic>
    </p:spTree>
  </p:cSld>
  <p:timing>
    <p:tnLst>
      <p:par>
        <p:cTn id="77" dur="indefinite" restart="never" nodeType="tmRoot">
          <p:childTnLst>
            <p:seq>
              <p:cTn id="78"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3"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THE DATA EXPLOSION</a:t>
            </a:r>
            <a:endParaRPr b="0" lang="en-US" sz="1800" spc="-1" strike="noStrike">
              <a:solidFill>
                <a:srgbClr val="000000"/>
              </a:solidFill>
              <a:uFill>
                <a:solidFill>
                  <a:srgbClr val="ffffff"/>
                </a:solidFill>
              </a:uFill>
              <a:latin typeface="Arial"/>
            </a:endParaRPr>
          </a:p>
        </p:txBody>
      </p:sp>
      <p:sp>
        <p:nvSpPr>
          <p:cNvPr id="124" name="CustomShape 2"/>
          <p:cNvSpPr/>
          <p:nvPr/>
        </p:nvSpPr>
        <p:spPr>
          <a:xfrm>
            <a:off x="762120" y="1752840"/>
            <a:ext cx="689040" cy="689040"/>
          </a:xfrm>
          <a:prstGeom prst="ellipse">
            <a:avLst/>
          </a:prstGeom>
          <a:solidFill>
            <a:srgbClr val="003a4f"/>
          </a:solidFill>
          <a:ln>
            <a:noFill/>
          </a:ln>
        </p:spPr>
        <p:style>
          <a:lnRef idx="0"/>
          <a:fillRef idx="0"/>
          <a:effectRef idx="0"/>
          <a:fontRef idx="minor"/>
        </p:style>
      </p:sp>
      <p:sp>
        <p:nvSpPr>
          <p:cNvPr id="125" name="CustomShape 3"/>
          <p:cNvSpPr/>
          <p:nvPr/>
        </p:nvSpPr>
        <p:spPr>
          <a:xfrm>
            <a:off x="1494000" y="1861920"/>
            <a:ext cx="3022920" cy="839880"/>
          </a:xfrm>
          <a:prstGeom prst="rect">
            <a:avLst/>
          </a:prstGeom>
          <a:noFill/>
          <a:ln>
            <a:noFill/>
          </a:ln>
        </p:spPr>
        <p:style>
          <a:lnRef idx="0"/>
          <a:fillRef idx="0"/>
          <a:effectRef idx="0"/>
          <a:fontRef idx="minor"/>
        </p:style>
        <p:txBody>
          <a:bodyPr lIns="100440" rIns="100440" tIns="50400" bIns="50400"/>
          <a:p>
            <a:pPr>
              <a:lnSpc>
                <a:spcPct val="100000"/>
              </a:lnSpc>
            </a:pPr>
            <a:r>
              <a:rPr b="1" lang="en-US" sz="1200" spc="-1" strike="noStrike">
                <a:solidFill>
                  <a:srgbClr val="595959"/>
                </a:solidFill>
                <a:uFill>
                  <a:solidFill>
                    <a:srgbClr val="ffffff"/>
                  </a:solidFill>
                </a:uFill>
                <a:latin typeface="Overpass"/>
                <a:ea typeface="Overpass"/>
              </a:rPr>
              <a:t>WEB, MOBILE, SOCIAL </a:t>
            </a:r>
            <a:r>
              <a:rPr b="1" lang="en-US" sz="1200" spc="-1" strike="noStrike">
                <a:solidFill>
                  <a:srgbClr val="595959"/>
                </a:solidFill>
                <a:uFill>
                  <a:solidFill>
                    <a:srgbClr val="ffffff"/>
                  </a:solidFill>
                </a:uFill>
                <a:latin typeface="Overpass"/>
                <a:ea typeface="Overpass"/>
              </a:rPr>
              <a:t>MEDIA, CLOUD</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Overpass"/>
                <a:ea typeface="Overpass"/>
              </a:rPr>
              <a:t>Our digital assets have </a:t>
            </a:r>
            <a:r>
              <a:rPr b="0" lang="en-US" sz="1200" spc="-1" strike="noStrike">
                <a:solidFill>
                  <a:srgbClr val="595959"/>
                </a:solidFill>
                <a:uFill>
                  <a:solidFill>
                    <a:srgbClr val="ffffff"/>
                  </a:solidFill>
                </a:uFill>
                <a:latin typeface="Overpass"/>
                <a:ea typeface="Overpass"/>
              </a:rPr>
              <a:t>grown exponentially due </a:t>
            </a:r>
            <a:r>
              <a:rPr b="0" lang="en-US" sz="1200" spc="-1" strike="noStrike">
                <a:solidFill>
                  <a:srgbClr val="595959"/>
                </a:solidFill>
                <a:uFill>
                  <a:solidFill>
                    <a:srgbClr val="ffffff"/>
                  </a:solidFill>
                </a:uFill>
                <a:latin typeface="Overpass"/>
                <a:ea typeface="Overpass"/>
              </a:rPr>
              <a:t>to web scale services like </a:t>
            </a:r>
            <a:r>
              <a:rPr b="0" lang="en-US" sz="1200" spc="-1" strike="noStrike">
                <a:solidFill>
                  <a:srgbClr val="595959"/>
                </a:solidFill>
                <a:uFill>
                  <a:solidFill>
                    <a:srgbClr val="ffffff"/>
                  </a:solidFill>
                </a:uFill>
                <a:latin typeface="Overpass"/>
                <a:ea typeface="Overpass"/>
              </a:rPr>
              <a:t>Facebook, Flickr, </a:t>
            </a:r>
            <a:r>
              <a:rPr b="0" lang="en-US" sz="1200" spc="-1" strike="noStrike">
                <a:solidFill>
                  <a:srgbClr val="595959"/>
                </a:solidFill>
                <a:uFill>
                  <a:solidFill>
                    <a:srgbClr val="ffffff"/>
                  </a:solidFill>
                </a:uFill>
                <a:latin typeface="Overpass"/>
                <a:ea typeface="Overpass"/>
              </a:rPr>
              <a:t>Snapchat, YouTube, and </a:t>
            </a:r>
            <a:r>
              <a:rPr b="0" lang="en-US" sz="1200" spc="-1" strike="noStrike">
                <a:solidFill>
                  <a:srgbClr val="595959"/>
                </a:solidFill>
                <a:uFill>
                  <a:solidFill>
                    <a:srgbClr val="ffffff"/>
                  </a:solidFill>
                </a:uFill>
                <a:latin typeface="Overpass"/>
                <a:ea typeface="Overpass"/>
              </a:rPr>
              <a:t>Netflix.</a:t>
            </a:r>
            <a:endParaRPr b="0" lang="en-US" sz="1800" spc="-1" strike="noStrike">
              <a:solidFill>
                <a:srgbClr val="000000"/>
              </a:solidFill>
              <a:uFill>
                <a:solidFill>
                  <a:srgbClr val="ffffff"/>
                </a:solidFill>
              </a:uFill>
              <a:latin typeface="Arial"/>
            </a:endParaRPr>
          </a:p>
        </p:txBody>
      </p:sp>
      <p:sp>
        <p:nvSpPr>
          <p:cNvPr id="126" name="CustomShape 4"/>
          <p:cNvSpPr/>
          <p:nvPr/>
        </p:nvSpPr>
        <p:spPr>
          <a:xfrm>
            <a:off x="1494000" y="3229560"/>
            <a:ext cx="2850120" cy="1024560"/>
          </a:xfrm>
          <a:prstGeom prst="rect">
            <a:avLst/>
          </a:prstGeom>
          <a:noFill/>
          <a:ln>
            <a:noFill/>
          </a:ln>
        </p:spPr>
        <p:style>
          <a:lnRef idx="0"/>
          <a:fillRef idx="0"/>
          <a:effectRef idx="0"/>
          <a:fontRef idx="minor"/>
        </p:style>
        <p:txBody>
          <a:bodyPr lIns="100440" rIns="100440" tIns="50400" bIns="50400"/>
          <a:p>
            <a:pPr>
              <a:lnSpc>
                <a:spcPct val="100000"/>
              </a:lnSpc>
            </a:pPr>
            <a:r>
              <a:rPr b="1" lang="en-US" sz="1200" spc="-1" strike="noStrike">
                <a:solidFill>
                  <a:srgbClr val="595959"/>
                </a:solidFill>
                <a:uFill>
                  <a:solidFill>
                    <a:srgbClr val="ffffff"/>
                  </a:solidFill>
                </a:uFill>
                <a:latin typeface="Overpass"/>
                <a:ea typeface="Overpass"/>
              </a:rPr>
              <a:t>MEDIA AND </a:t>
            </a:r>
            <a:r>
              <a:rPr b="1" lang="en-US" sz="1200" spc="-1" strike="noStrike">
                <a:solidFill>
                  <a:srgbClr val="595959"/>
                </a:solidFill>
                <a:uFill>
                  <a:solidFill>
                    <a:srgbClr val="ffffff"/>
                  </a:solidFill>
                </a:uFill>
                <a:latin typeface="Overpass"/>
                <a:ea typeface="Overpass"/>
              </a:rPr>
              <a:t>ENTERTAINM</a:t>
            </a:r>
            <a:r>
              <a:rPr b="1" lang="en-US" sz="1200" spc="-1" strike="noStrike">
                <a:solidFill>
                  <a:srgbClr val="595959"/>
                </a:solidFill>
                <a:uFill>
                  <a:solidFill>
                    <a:srgbClr val="ffffff"/>
                  </a:solidFill>
                </a:uFill>
                <a:latin typeface="Overpass"/>
                <a:ea typeface="Overpass"/>
              </a:rPr>
              <a:t>ENT </a:t>
            </a:r>
            <a:r>
              <a:rPr b="1" lang="en-US" sz="1200" spc="-1" strike="noStrike">
                <a:solidFill>
                  <a:srgbClr val="595959"/>
                </a:solidFill>
                <a:uFill>
                  <a:solidFill>
                    <a:srgbClr val="ffffff"/>
                  </a:solidFill>
                </a:uFill>
                <a:latin typeface="Overpass"/>
                <a:ea typeface="Overpass"/>
              </a:rPr>
              <a:t>INDUSTRIES</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Overpass"/>
                <a:ea typeface="Overpass"/>
              </a:rPr>
              <a:t>A staggering </a:t>
            </a:r>
            <a:r>
              <a:rPr b="0" lang="en-US" sz="1200" spc="-1" strike="noStrike">
                <a:solidFill>
                  <a:srgbClr val="595959"/>
                </a:solidFill>
                <a:uFill>
                  <a:solidFill>
                    <a:srgbClr val="ffffff"/>
                  </a:solidFill>
                </a:uFill>
                <a:latin typeface="Overpass"/>
                <a:ea typeface="Overpass"/>
              </a:rPr>
              <a:t>amount of </a:t>
            </a:r>
            <a:r>
              <a:rPr b="0" lang="en-US" sz="1200" spc="-1" strike="noStrike">
                <a:solidFill>
                  <a:srgbClr val="595959"/>
                </a:solidFill>
                <a:uFill>
                  <a:solidFill>
                    <a:srgbClr val="ffffff"/>
                  </a:solidFill>
                </a:uFill>
                <a:latin typeface="Overpass"/>
                <a:ea typeface="Overpass"/>
              </a:rPr>
              <a:t>content is </a:t>
            </a:r>
            <a:r>
              <a:rPr b="0" lang="en-US" sz="1200" spc="-1" strike="noStrike">
                <a:solidFill>
                  <a:srgbClr val="595959"/>
                </a:solidFill>
                <a:uFill>
                  <a:solidFill>
                    <a:srgbClr val="ffffff"/>
                  </a:solidFill>
                </a:uFill>
                <a:latin typeface="Overpass"/>
                <a:ea typeface="Overpass"/>
              </a:rPr>
              <a:t>created during </a:t>
            </a:r>
            <a:r>
              <a:rPr b="0" lang="en-US" sz="1200" spc="-1" strike="noStrike">
                <a:solidFill>
                  <a:srgbClr val="595959"/>
                </a:solidFill>
                <a:uFill>
                  <a:solidFill>
                    <a:srgbClr val="ffffff"/>
                  </a:solidFill>
                </a:uFill>
                <a:latin typeface="Overpass"/>
                <a:ea typeface="Overpass"/>
              </a:rPr>
              <a:t>today’s </a:t>
            </a:r>
            <a:r>
              <a:rPr b="0" lang="en-US" sz="1200" spc="-1" strike="noStrike">
                <a:solidFill>
                  <a:srgbClr val="595959"/>
                </a:solidFill>
                <a:uFill>
                  <a:solidFill>
                    <a:srgbClr val="ffffff"/>
                  </a:solidFill>
                </a:uFill>
                <a:latin typeface="Overpass"/>
                <a:ea typeface="Overpass"/>
              </a:rPr>
              <a:t>optimized </a:t>
            </a:r>
            <a:r>
              <a:rPr b="0" lang="en-US" sz="1200" spc="-1" strike="noStrike">
                <a:solidFill>
                  <a:srgbClr val="595959"/>
                </a:solidFill>
                <a:uFill>
                  <a:solidFill>
                    <a:srgbClr val="ffffff"/>
                  </a:solidFill>
                </a:uFill>
                <a:latin typeface="Overpass"/>
                <a:ea typeface="Overpass"/>
              </a:rPr>
              <a:t>production </a:t>
            </a:r>
            <a:r>
              <a:rPr b="0" lang="en-US" sz="1200" spc="-1" strike="noStrike">
                <a:solidFill>
                  <a:srgbClr val="595959"/>
                </a:solidFill>
                <a:uFill>
                  <a:solidFill>
                    <a:srgbClr val="ffffff"/>
                  </a:solidFill>
                </a:uFill>
                <a:latin typeface="Overpass"/>
                <a:ea typeface="Overpass"/>
              </a:rPr>
              <a:t>processes.</a:t>
            </a:r>
            <a:endParaRPr b="0" lang="en-US" sz="1800" spc="-1" strike="noStrike">
              <a:solidFill>
                <a:srgbClr val="000000"/>
              </a:solidFill>
              <a:uFill>
                <a:solidFill>
                  <a:srgbClr val="ffffff"/>
                </a:solidFill>
              </a:uFill>
              <a:latin typeface="Arial"/>
            </a:endParaRPr>
          </a:p>
        </p:txBody>
      </p:sp>
      <p:sp>
        <p:nvSpPr>
          <p:cNvPr id="127" name="CustomShape 5"/>
          <p:cNvSpPr/>
          <p:nvPr/>
        </p:nvSpPr>
        <p:spPr>
          <a:xfrm>
            <a:off x="5394600" y="1951560"/>
            <a:ext cx="2865960" cy="1209240"/>
          </a:xfrm>
          <a:prstGeom prst="rect">
            <a:avLst/>
          </a:prstGeom>
          <a:noFill/>
          <a:ln>
            <a:noFill/>
          </a:ln>
        </p:spPr>
        <p:style>
          <a:lnRef idx="0"/>
          <a:fillRef idx="0"/>
          <a:effectRef idx="0"/>
          <a:fontRef idx="minor"/>
        </p:style>
        <p:txBody>
          <a:bodyPr lIns="100440" rIns="100440" tIns="50400" bIns="50400"/>
          <a:p>
            <a:pPr>
              <a:lnSpc>
                <a:spcPct val="100000"/>
              </a:lnSpc>
            </a:pPr>
            <a:r>
              <a:rPr b="1" lang="en-US" sz="1200" spc="-1" strike="noStrike">
                <a:solidFill>
                  <a:srgbClr val="595959"/>
                </a:solidFill>
                <a:uFill>
                  <a:solidFill>
                    <a:srgbClr val="ffffff"/>
                  </a:solidFill>
                </a:uFill>
                <a:latin typeface="Overpass"/>
                <a:ea typeface="Overpass"/>
              </a:rPr>
              <a:t>VIDEO ON-</a:t>
            </a:r>
            <a:r>
              <a:rPr b="1" lang="en-US" sz="1200" spc="-1" strike="noStrike">
                <a:solidFill>
                  <a:srgbClr val="595959"/>
                </a:solidFill>
                <a:uFill>
                  <a:solidFill>
                    <a:srgbClr val="ffffff"/>
                  </a:solidFill>
                </a:uFill>
                <a:latin typeface="Overpass"/>
                <a:ea typeface="Overpass"/>
              </a:rPr>
              <a:t>DEMAND </a:t>
            </a:r>
            <a:r>
              <a:rPr b="1" lang="en-US" sz="1200" spc="-1" strike="noStrike">
                <a:solidFill>
                  <a:srgbClr val="595959"/>
                </a:solidFill>
                <a:uFill>
                  <a:solidFill>
                    <a:srgbClr val="ffffff"/>
                  </a:solidFill>
                </a:uFill>
                <a:latin typeface="Overpass"/>
                <a:ea typeface="Overpass"/>
              </a:rPr>
              <a:t>SERVICES</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Overpass"/>
                <a:ea typeface="Overpass"/>
              </a:rPr>
              <a:t>Rapid growth of </a:t>
            </a:r>
            <a:r>
              <a:rPr b="0" lang="en-US" sz="1200" spc="-1" strike="noStrike">
                <a:solidFill>
                  <a:srgbClr val="595959"/>
                </a:solidFill>
                <a:uFill>
                  <a:solidFill>
                    <a:srgbClr val="ffffff"/>
                  </a:solidFill>
                </a:uFill>
                <a:latin typeface="Overpass"/>
                <a:ea typeface="Overpass"/>
              </a:rPr>
              <a:t>video on-demand </a:t>
            </a:r>
            <a:r>
              <a:rPr b="0" lang="en-US" sz="1200" spc="-1" strike="noStrike">
                <a:solidFill>
                  <a:srgbClr val="595959"/>
                </a:solidFill>
                <a:uFill>
                  <a:solidFill>
                    <a:srgbClr val="ffffff"/>
                  </a:solidFill>
                </a:uFill>
                <a:latin typeface="Overpass"/>
                <a:ea typeface="Overpass"/>
              </a:rPr>
              <a:t>has culminated in </a:t>
            </a:r>
            <a:r>
              <a:rPr b="0" lang="en-US" sz="1200" spc="-1" strike="noStrike">
                <a:solidFill>
                  <a:srgbClr val="595959"/>
                </a:solidFill>
                <a:uFill>
                  <a:solidFill>
                    <a:srgbClr val="ffffff"/>
                  </a:solidFill>
                </a:uFill>
                <a:latin typeface="Overpass"/>
                <a:ea typeface="Overpass"/>
              </a:rPr>
              <a:t>50% of </a:t>
            </a:r>
            <a:r>
              <a:rPr b="0" lang="en-US" sz="1200" spc="-1" strike="noStrike">
                <a:solidFill>
                  <a:srgbClr val="595959"/>
                </a:solidFill>
                <a:uFill>
                  <a:solidFill>
                    <a:srgbClr val="ffffff"/>
                  </a:solidFill>
                </a:uFill>
                <a:latin typeface="Overpass"/>
                <a:ea typeface="Overpass"/>
              </a:rPr>
              <a:t>households using </a:t>
            </a:r>
            <a:r>
              <a:rPr b="0" lang="en-US" sz="1200" spc="-1" strike="noStrike">
                <a:solidFill>
                  <a:srgbClr val="595959"/>
                </a:solidFill>
                <a:uFill>
                  <a:solidFill>
                    <a:srgbClr val="ffffff"/>
                  </a:solidFill>
                </a:uFill>
                <a:latin typeface="Overpass"/>
                <a:ea typeface="Overpass"/>
              </a:rPr>
              <a:t>this service.</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p:txBody>
      </p:sp>
      <p:sp>
        <p:nvSpPr>
          <p:cNvPr id="128" name="CustomShape 6"/>
          <p:cNvSpPr/>
          <p:nvPr/>
        </p:nvSpPr>
        <p:spPr>
          <a:xfrm>
            <a:off x="5394600" y="3306600"/>
            <a:ext cx="3001320" cy="655200"/>
          </a:xfrm>
          <a:prstGeom prst="rect">
            <a:avLst/>
          </a:prstGeom>
          <a:noFill/>
          <a:ln>
            <a:noFill/>
          </a:ln>
        </p:spPr>
        <p:style>
          <a:lnRef idx="0"/>
          <a:fillRef idx="0"/>
          <a:effectRef idx="0"/>
          <a:fontRef idx="minor"/>
        </p:style>
        <p:txBody>
          <a:bodyPr lIns="100440" rIns="100440" tIns="50400" bIns="50400"/>
          <a:p>
            <a:pPr>
              <a:lnSpc>
                <a:spcPct val="100000"/>
              </a:lnSpc>
            </a:pPr>
            <a:r>
              <a:rPr b="1" lang="en-US" sz="1200" spc="-1" strike="noStrike">
                <a:solidFill>
                  <a:srgbClr val="595959"/>
                </a:solidFill>
                <a:uFill>
                  <a:solidFill>
                    <a:srgbClr val="ffffff"/>
                  </a:solidFill>
                </a:uFill>
                <a:latin typeface="Overpass"/>
                <a:ea typeface="Overpass"/>
              </a:rPr>
              <a:t>MEDICAL INDUSTRY</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595959"/>
                </a:solidFill>
                <a:uFill>
                  <a:solidFill>
                    <a:srgbClr val="ffffff"/>
                  </a:solidFill>
                </a:uFill>
                <a:latin typeface="Overpass"/>
                <a:ea typeface="Overpass"/>
              </a:rPr>
              <a:t>Medical imaging needs </a:t>
            </a:r>
            <a:r>
              <a:rPr b="0" lang="en-US" sz="1200" spc="-1" strike="noStrike">
                <a:solidFill>
                  <a:srgbClr val="595959"/>
                </a:solidFill>
                <a:uFill>
                  <a:solidFill>
                    <a:srgbClr val="ffffff"/>
                  </a:solidFill>
                </a:uFill>
                <a:latin typeface="Overpass"/>
                <a:ea typeface="Overpass"/>
              </a:rPr>
              <a:t>are vast, and </a:t>
            </a:r>
            <a:r>
              <a:rPr b="0" lang="en-US" sz="1200" spc="-1" strike="noStrike">
                <a:solidFill>
                  <a:srgbClr val="595959"/>
                </a:solidFill>
                <a:uFill>
                  <a:solidFill>
                    <a:srgbClr val="ffffff"/>
                  </a:solidFill>
                </a:uFill>
                <a:latin typeface="Overpass"/>
                <a:ea typeface="Overpass"/>
              </a:rPr>
              <a:t>regulatory </a:t>
            </a:r>
            <a:r>
              <a:rPr b="0" lang="en-US" sz="1200" spc="-1" strike="noStrike">
                <a:solidFill>
                  <a:srgbClr val="595959"/>
                </a:solidFill>
                <a:uFill>
                  <a:solidFill>
                    <a:srgbClr val="ffffff"/>
                  </a:solidFill>
                </a:uFill>
                <a:latin typeface="Overpass"/>
                <a:ea typeface="Overpass"/>
              </a:rPr>
              <a:t>requirements can be </a:t>
            </a:r>
            <a:r>
              <a:rPr b="0" lang="en-US" sz="1200" spc="-1" strike="noStrike">
                <a:solidFill>
                  <a:srgbClr val="595959"/>
                </a:solidFill>
                <a:uFill>
                  <a:solidFill>
                    <a:srgbClr val="ffffff"/>
                  </a:solidFill>
                </a:uFill>
                <a:latin typeface="Overpass"/>
                <a:ea typeface="Overpass"/>
              </a:rPr>
              <a:t>demanding.</a:t>
            </a:r>
            <a:endParaRPr b="0" lang="en-US" sz="1800" spc="-1" strike="noStrike">
              <a:solidFill>
                <a:srgbClr val="000000"/>
              </a:solidFill>
              <a:uFill>
                <a:solidFill>
                  <a:srgbClr val="ffffff"/>
                </a:solidFill>
              </a:uFill>
              <a:latin typeface="Arial"/>
            </a:endParaRPr>
          </a:p>
        </p:txBody>
      </p:sp>
      <p:sp>
        <p:nvSpPr>
          <p:cNvPr id="129" name="CustomShape 7"/>
          <p:cNvSpPr/>
          <p:nvPr/>
        </p:nvSpPr>
        <p:spPr>
          <a:xfrm>
            <a:off x="4665600" y="1752840"/>
            <a:ext cx="689040" cy="689040"/>
          </a:xfrm>
          <a:prstGeom prst="ellipse">
            <a:avLst/>
          </a:prstGeom>
          <a:solidFill>
            <a:srgbClr val="003a4f"/>
          </a:solidFill>
          <a:ln>
            <a:noFill/>
          </a:ln>
        </p:spPr>
        <p:style>
          <a:lnRef idx="0"/>
          <a:fillRef idx="0"/>
          <a:effectRef idx="0"/>
          <a:fontRef idx="minor"/>
        </p:style>
      </p:sp>
      <p:sp>
        <p:nvSpPr>
          <p:cNvPr id="130" name="CustomShape 8"/>
          <p:cNvSpPr/>
          <p:nvPr/>
        </p:nvSpPr>
        <p:spPr>
          <a:xfrm>
            <a:off x="4665600" y="3111480"/>
            <a:ext cx="689040" cy="689040"/>
          </a:xfrm>
          <a:prstGeom prst="ellipse">
            <a:avLst/>
          </a:prstGeom>
          <a:solidFill>
            <a:srgbClr val="003a4f"/>
          </a:solidFill>
          <a:ln>
            <a:noFill/>
          </a:ln>
        </p:spPr>
        <p:style>
          <a:lnRef idx="0"/>
          <a:fillRef idx="0"/>
          <a:effectRef idx="0"/>
          <a:fontRef idx="minor"/>
        </p:style>
      </p:sp>
      <p:sp>
        <p:nvSpPr>
          <p:cNvPr id="131" name="CustomShape 9"/>
          <p:cNvSpPr/>
          <p:nvPr/>
        </p:nvSpPr>
        <p:spPr>
          <a:xfrm>
            <a:off x="762120" y="3114360"/>
            <a:ext cx="689040" cy="689040"/>
          </a:xfrm>
          <a:prstGeom prst="ellipse">
            <a:avLst/>
          </a:prstGeom>
          <a:solidFill>
            <a:srgbClr val="003a4f"/>
          </a:solidFill>
          <a:ln>
            <a:noFill/>
          </a:ln>
        </p:spPr>
        <p:style>
          <a:lnRef idx="0"/>
          <a:fillRef idx="0"/>
          <a:effectRef idx="0"/>
          <a:fontRef idx="minor"/>
        </p:style>
      </p:sp>
      <p:pic>
        <p:nvPicPr>
          <p:cNvPr id="132" name="Shape 82" descr=""/>
          <p:cNvPicPr/>
          <p:nvPr/>
        </p:nvPicPr>
        <p:blipFill>
          <a:blip r:embed="rId2"/>
          <a:stretch/>
        </p:blipFill>
        <p:spPr>
          <a:xfrm>
            <a:off x="815760" y="1776240"/>
            <a:ext cx="607680" cy="607680"/>
          </a:xfrm>
          <a:prstGeom prst="rect">
            <a:avLst/>
          </a:prstGeom>
          <a:ln>
            <a:noFill/>
          </a:ln>
        </p:spPr>
      </p:pic>
      <p:pic>
        <p:nvPicPr>
          <p:cNvPr id="133" name="Shape 83" descr=""/>
          <p:cNvPicPr/>
          <p:nvPr/>
        </p:nvPicPr>
        <p:blipFill>
          <a:blip r:embed="rId3"/>
          <a:stretch/>
        </p:blipFill>
        <p:spPr>
          <a:xfrm>
            <a:off x="744480" y="3090240"/>
            <a:ext cx="724320" cy="724320"/>
          </a:xfrm>
          <a:prstGeom prst="rect">
            <a:avLst/>
          </a:prstGeom>
          <a:ln>
            <a:noFill/>
          </a:ln>
        </p:spPr>
      </p:pic>
      <p:pic>
        <p:nvPicPr>
          <p:cNvPr id="134" name="Shape 84" descr=""/>
          <p:cNvPicPr/>
          <p:nvPr/>
        </p:nvPicPr>
        <p:blipFill>
          <a:blip r:embed="rId4"/>
          <a:stretch/>
        </p:blipFill>
        <p:spPr>
          <a:xfrm>
            <a:off x="4701960" y="1805040"/>
            <a:ext cx="602640" cy="602640"/>
          </a:xfrm>
          <a:prstGeom prst="rect">
            <a:avLst/>
          </a:prstGeom>
          <a:ln>
            <a:noFill/>
          </a:ln>
        </p:spPr>
      </p:pic>
      <p:pic>
        <p:nvPicPr>
          <p:cNvPr id="135" name="Shape 85" descr=""/>
          <p:cNvPicPr/>
          <p:nvPr/>
        </p:nvPicPr>
        <p:blipFill>
          <a:blip r:embed="rId5"/>
          <a:stretch/>
        </p:blipFill>
        <p:spPr>
          <a:xfrm>
            <a:off x="4683600" y="3126600"/>
            <a:ext cx="651960" cy="651960"/>
          </a:xfrm>
          <a:prstGeom prst="rect">
            <a:avLst/>
          </a:prstGeom>
          <a:ln>
            <a:noFill/>
          </a:ln>
        </p:spPr>
      </p:pic>
    </p:spTree>
  </p:cSld>
  <p:timing>
    <p:tnLst>
      <p:par>
        <p:cTn id="7" dur="indefinite" restart="never" nodeType="tmRoot">
          <p:childTnLst>
            <p:seq>
              <p:cTn id="8" nodeType="mainSeq"/>
              <p:prevCondLst>
                <p:cond delay="0" evt="onPrev">
                  <p:tgtEl>
                    <p:sldTgt/>
                  </p:tgtEl>
                </p:cond>
              </p:prevCondLst>
              <p:nextCondLst>
                <p:cond delay="0"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24"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25" name="Shape 195" descr=""/>
          <p:cNvPicPr/>
          <p:nvPr/>
        </p:nvPicPr>
        <p:blipFill>
          <a:blip r:embed="rId2"/>
          <a:stretch/>
        </p:blipFill>
        <p:spPr>
          <a:xfrm>
            <a:off x="7147080" y="235800"/>
            <a:ext cx="1848240" cy="1324440"/>
          </a:xfrm>
          <a:prstGeom prst="rect">
            <a:avLst/>
          </a:prstGeom>
          <a:ln>
            <a:noFill/>
          </a:ln>
        </p:spPr>
      </p:pic>
      <p:sp>
        <p:nvSpPr>
          <p:cNvPr id="1126"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SMALL FILE JPEG WORKLOAD</a:t>
            </a:r>
            <a:endParaRPr b="0" lang="en-US" sz="1800" spc="-1" strike="noStrike">
              <a:solidFill>
                <a:srgbClr val="000000"/>
              </a:solidFill>
              <a:uFill>
                <a:solidFill>
                  <a:srgbClr val="ffffff"/>
                </a:solidFill>
              </a:uFill>
              <a:latin typeface="Arial"/>
            </a:endParaRPr>
          </a:p>
        </p:txBody>
      </p:sp>
      <p:pic>
        <p:nvPicPr>
          <p:cNvPr id="1127" name="Shape 244" descr=""/>
          <p:cNvPicPr/>
          <p:nvPr/>
        </p:nvPicPr>
        <p:blipFill>
          <a:blip r:embed="rId3"/>
          <a:stretch/>
        </p:blipFill>
        <p:spPr>
          <a:xfrm>
            <a:off x="304920" y="1352520"/>
            <a:ext cx="8534160" cy="1481400"/>
          </a:xfrm>
          <a:prstGeom prst="rect">
            <a:avLst/>
          </a:prstGeom>
          <a:ln>
            <a:noFill/>
          </a:ln>
        </p:spPr>
      </p:pic>
      <p:pic>
        <p:nvPicPr>
          <p:cNvPr id="1128" name="Shape 245" descr=""/>
          <p:cNvPicPr/>
          <p:nvPr/>
        </p:nvPicPr>
        <p:blipFill>
          <a:blip r:embed="rId4"/>
          <a:stretch/>
        </p:blipFill>
        <p:spPr>
          <a:xfrm>
            <a:off x="304920" y="3105000"/>
            <a:ext cx="8534160" cy="1466640"/>
          </a:xfrm>
          <a:prstGeom prst="rect">
            <a:avLst/>
          </a:prstGeom>
          <a:ln>
            <a:noFill/>
          </a:ln>
        </p:spPr>
      </p:pic>
    </p:spTree>
  </p:cSld>
  <p:timing>
    <p:tnLst>
      <p:par>
        <p:cTn id="79" dur="indefinite" restart="never" nodeType="tmRoot">
          <p:childTnLst>
            <p:seq>
              <p:cTn id="80" nodeType="mainSeq"/>
              <p:prevCondLst>
                <p:cond delay="0" evt="onPrev">
                  <p:tgtEl>
                    <p:sldTgt/>
                  </p:tgtEl>
                </p:cond>
              </p:prevCondLst>
              <p:nextCondLst>
                <p:cond delay="0"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38761d"/>
        </a:solidFill>
      </p:bgPr>
    </p:bg>
    <p:spTree>
      <p:nvGrpSpPr>
        <p:cNvPr id="1" name=""/>
        <p:cNvGrpSpPr/>
        <p:nvPr/>
      </p:nvGrpSpPr>
      <p:grpSpPr>
        <a:xfrm>
          <a:off x="0" y="0"/>
          <a:ext cx="0" cy="0"/>
          <a:chOff x="0" y="0"/>
          <a:chExt cx="0" cy="0"/>
        </a:xfrm>
      </p:grpSpPr>
      <p:pic>
        <p:nvPicPr>
          <p:cNvPr id="1129" name="Shape 250" descr=""/>
          <p:cNvPicPr/>
          <p:nvPr/>
        </p:nvPicPr>
        <p:blipFill>
          <a:blip r:embed="rId1"/>
          <a:stretch/>
        </p:blipFill>
        <p:spPr>
          <a:xfrm>
            <a:off x="699120" y="611280"/>
            <a:ext cx="7004880" cy="4531680"/>
          </a:xfrm>
          <a:prstGeom prst="rect">
            <a:avLst/>
          </a:prstGeom>
          <a:ln>
            <a:noFill/>
          </a:ln>
        </p:spPr>
      </p:pic>
      <p:sp>
        <p:nvSpPr>
          <p:cNvPr id="1130" name="TextShape 1"/>
          <p:cNvSpPr txBox="1"/>
          <p:nvPr/>
        </p:nvSpPr>
        <p:spPr>
          <a:xfrm>
            <a:off x="0" y="0"/>
            <a:ext cx="9143640" cy="1062720"/>
          </a:xfrm>
          <a:prstGeom prst="rect">
            <a:avLst/>
          </a:prstGeom>
          <a:noFill/>
          <a:ln>
            <a:noFill/>
          </a:ln>
        </p:spPr>
        <p:txBody>
          <a:bodyPr tIns="91440" bIns="91440" anchor="b"/>
          <a:p>
            <a:pPr algn="ctr">
              <a:lnSpc>
                <a:spcPct val="100000"/>
              </a:lnSpc>
            </a:pPr>
            <a:r>
              <a:rPr b="1" lang="en-US" sz="4800" spc="-1" strike="noStrike">
                <a:solidFill>
                  <a:srgbClr val="ffffff"/>
                </a:solidFill>
                <a:uFill>
                  <a:solidFill>
                    <a:srgbClr val="ffffff"/>
                  </a:solidFill>
                </a:uFill>
                <a:latin typeface="Overpass"/>
                <a:ea typeface="Overpass"/>
              </a:rPr>
              <a:t>IF A FILE IS VERY VERY SMALL</a:t>
            </a:r>
            <a:endParaRPr b="0" lang="en-US" sz="1400" spc="-1" strike="noStrike">
              <a:solidFill>
                <a:srgbClr val="000000"/>
              </a:solidFill>
              <a:uFill>
                <a:solidFill>
                  <a:srgbClr val="ffffff"/>
                </a:solidFill>
              </a:uFill>
              <a:latin typeface="Arial"/>
            </a:endParaRPr>
          </a:p>
        </p:txBody>
      </p:sp>
      <p:sp>
        <p:nvSpPr>
          <p:cNvPr id="1131" name="TextShape 2"/>
          <p:cNvSpPr txBox="1"/>
          <p:nvPr/>
        </p:nvSpPr>
        <p:spPr>
          <a:xfrm>
            <a:off x="311760" y="4004280"/>
            <a:ext cx="8520120" cy="1139040"/>
          </a:xfrm>
          <a:prstGeom prst="rect">
            <a:avLst/>
          </a:prstGeom>
          <a:noFill/>
          <a:ln>
            <a:noFill/>
          </a:ln>
        </p:spPr>
        <p:txBody>
          <a:bodyPr tIns="91440" bIns="91440" anchor="b"/>
          <a:p>
            <a:pPr algn="ctr">
              <a:lnSpc>
                <a:spcPct val="100000"/>
              </a:lnSpc>
            </a:pPr>
            <a:r>
              <a:rPr b="1" lang="en-US" sz="7200" spc="-1" strike="noStrike">
                <a:solidFill>
                  <a:srgbClr val="ffffff"/>
                </a:solidFill>
                <a:uFill>
                  <a:solidFill>
                    <a:srgbClr val="ffffff"/>
                  </a:solidFill>
                </a:uFill>
                <a:latin typeface="Overpass"/>
                <a:ea typeface="Overpass"/>
              </a:rPr>
              <a:t>IS IT STILL A FILE?</a:t>
            </a:r>
            <a:endParaRPr b="0" lang="en-US" sz="1400" spc="-1" strike="noStrike">
              <a:solidFill>
                <a:srgbClr val="000000"/>
              </a:solidFill>
              <a:uFill>
                <a:solidFill>
                  <a:srgbClr val="ffffff"/>
                </a:solidFill>
              </a:uFill>
              <a:latin typeface="Arial"/>
            </a:endParaRPr>
          </a:p>
        </p:txBody>
      </p:sp>
    </p:spTree>
  </p:cSld>
  <p:timing>
    <p:tnLst>
      <p:par>
        <p:cTn id="81" dur="indefinite" restart="never" nodeType="tmRoot">
          <p:childTnLst>
            <p:seq>
              <p:cTn id="82" nodeType="mainSeq"/>
              <p:prevCondLst>
                <p:cond delay="0" evt="onPrev">
                  <p:tgtEl>
                    <p:sldTgt/>
                  </p:tgtEl>
                </p:cond>
              </p:prevCondLst>
              <p:nextCondLst>
                <p:cond delay="0" evt="onNext">
                  <p:tgtEl>
                    <p:sldTgt/>
                  </p:tgtEl>
                </p:cond>
              </p:nextCondLst>
            </p:seq>
          </p:childTnLst>
        </p:cTn>
      </p:par>
    </p:tnLst>
  </p:timing>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32" name="CustomShape 1"/>
          <p:cNvSpPr/>
          <p:nvPr/>
        </p:nvSpPr>
        <p:spPr>
          <a:xfrm>
            <a:off x="428760" y="0"/>
            <a:ext cx="7490520" cy="1062720"/>
          </a:xfrm>
          <a:prstGeom prst="rect">
            <a:avLst/>
          </a:prstGeom>
          <a:noFill/>
          <a:ln>
            <a:noFill/>
          </a:ln>
        </p:spPr>
        <p:style>
          <a:lnRef idx="0"/>
          <a:fillRef idx="0"/>
          <a:effectRef idx="0"/>
          <a:fontRef idx="minor"/>
        </p:style>
      </p:sp>
      <p:pic>
        <p:nvPicPr>
          <p:cNvPr id="1133" name="Shape 258" descr=""/>
          <p:cNvPicPr/>
          <p:nvPr/>
        </p:nvPicPr>
        <p:blipFill>
          <a:blip r:embed="rId2"/>
          <a:stretch/>
        </p:blipFill>
        <p:spPr>
          <a:xfrm>
            <a:off x="0" y="-495360"/>
            <a:ext cx="9143640" cy="7002360"/>
          </a:xfrm>
          <a:prstGeom prst="rect">
            <a:avLst/>
          </a:prstGeom>
          <a:ln>
            <a:noFill/>
          </a:ln>
        </p:spPr>
      </p:pic>
      <p:sp>
        <p:nvSpPr>
          <p:cNvPr id="1134" name="CustomShape 2"/>
          <p:cNvSpPr/>
          <p:nvPr/>
        </p:nvSpPr>
        <p:spPr>
          <a:xfrm>
            <a:off x="156960" y="133200"/>
            <a:ext cx="4515840" cy="2963520"/>
          </a:xfrm>
          <a:prstGeom prst="rect">
            <a:avLst/>
          </a:prstGeom>
          <a:noFill/>
          <a:ln>
            <a:noFill/>
          </a:ln>
        </p:spPr>
        <p:style>
          <a:lnRef idx="0"/>
          <a:fillRef idx="0"/>
          <a:effectRef idx="0"/>
          <a:fontRef idx="minor"/>
        </p:style>
        <p:txBody>
          <a:bodyPr tIns="91440" bIns="91440"/>
          <a:p>
            <a:pPr>
              <a:lnSpc>
                <a:spcPct val="100000"/>
              </a:lnSpc>
            </a:pPr>
            <a:r>
              <a:rPr b="1" lang="en-US" sz="6000" spc="-1" strike="noStrike">
                <a:solidFill>
                  <a:srgbClr val="ffffff"/>
                </a:solidFill>
                <a:uFill>
                  <a:solidFill>
                    <a:srgbClr val="ffffff"/>
                  </a:solidFill>
                </a:uFill>
                <a:latin typeface="Overpass"/>
                <a:ea typeface="Overpass"/>
              </a:rPr>
              <a:t>IT'S LIKE A SERIES OF TUBES</a:t>
            </a:r>
            <a:endParaRPr b="0" lang="en-US" sz="1800" spc="-1" strike="noStrike">
              <a:solidFill>
                <a:srgbClr val="000000"/>
              </a:solidFill>
              <a:uFill>
                <a:solidFill>
                  <a:srgbClr val="ffffff"/>
                </a:solidFill>
              </a:uFill>
              <a:latin typeface="Arial"/>
            </a:endParaRPr>
          </a:p>
        </p:txBody>
      </p:sp>
    </p:spTree>
  </p:cSld>
  <p:timing>
    <p:tnLst>
      <p:par>
        <p:cTn id="83" dur="indefinite" restart="never" nodeType="tmRoot">
          <p:childTnLst>
            <p:seq>
              <p:cTn id="84" nodeType="mainSeq"/>
              <p:prevCondLst>
                <p:cond delay="0" evt="onPrev">
                  <p:tgtEl>
                    <p:sldTgt/>
                  </p:tgtEl>
                </p:cond>
              </p:prevCondLst>
              <p:nextCondLst>
                <p:cond delay="0"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35" name="TextShape 1"/>
          <p:cNvSpPr txBox="1"/>
          <p:nvPr/>
        </p:nvSpPr>
        <p:spPr>
          <a:xfrm>
            <a:off x="311760" y="444960"/>
            <a:ext cx="2874600" cy="112608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GLUSTER</a:t>
            </a:r>
            <a:r>
              <a:rPr b="1" lang="en-US" sz="2800" spc="-1" strike="noStrike">
                <a:solidFill>
                  <a:srgbClr val="595959"/>
                </a:solidFill>
                <a:uFill>
                  <a:solidFill>
                    <a:srgbClr val="ffffff"/>
                  </a:solidFill>
                </a:uFill>
                <a:latin typeface="Overpass"/>
                <a:ea typeface="Overpass"/>
              </a:rPr>
              <a:t>
</a:t>
            </a:r>
            <a:r>
              <a:rPr b="1" lang="en-US" sz="2800" spc="-1" strike="noStrike">
                <a:solidFill>
                  <a:srgbClr val="595959"/>
                </a:solidFill>
                <a:uFill>
                  <a:solidFill>
                    <a:srgbClr val="ffffff"/>
                  </a:solidFill>
                </a:uFill>
                <a:latin typeface="Overpass"/>
                <a:ea typeface="Overpass"/>
              </a:rPr>
              <a:t>TRANSLATORS</a:t>
            </a:r>
            <a:endParaRPr b="0" lang="en-US" sz="1400" spc="-1" strike="noStrike">
              <a:solidFill>
                <a:srgbClr val="000000"/>
              </a:solidFill>
              <a:uFill>
                <a:solidFill>
                  <a:srgbClr val="ffffff"/>
                </a:solidFill>
              </a:uFill>
              <a:latin typeface="Arial"/>
            </a:endParaRPr>
          </a:p>
        </p:txBody>
      </p:sp>
      <p:sp>
        <p:nvSpPr>
          <p:cNvPr id="1136" name="CustomShape 2"/>
          <p:cNvSpPr/>
          <p:nvPr/>
        </p:nvSpPr>
        <p:spPr>
          <a:xfrm flipH="1" rot="16200000">
            <a:off x="4214880" y="3353760"/>
            <a:ext cx="1088640" cy="376200"/>
          </a:xfrm>
          <a:prstGeom prst="curvedConnector3">
            <a:avLst>
              <a:gd name="adj1" fmla="val 49995"/>
            </a:avLst>
          </a:prstGeom>
          <a:noFill/>
          <a:ln w="19080">
            <a:solidFill>
              <a:schemeClr val="dk2"/>
            </a:solidFill>
            <a:round/>
          </a:ln>
        </p:spPr>
        <p:style>
          <a:lnRef idx="0"/>
          <a:fillRef idx="0"/>
          <a:effectRef idx="0"/>
          <a:fontRef idx="minor"/>
        </p:style>
      </p:sp>
      <p:sp>
        <p:nvSpPr>
          <p:cNvPr id="1137" name="CustomShape 3"/>
          <p:cNvSpPr/>
          <p:nvPr/>
        </p:nvSpPr>
        <p:spPr>
          <a:xfrm flipH="1" rot="16200000">
            <a:off x="5884560" y="3295080"/>
            <a:ext cx="1088640" cy="493560"/>
          </a:xfrm>
          <a:prstGeom prst="curvedConnector3">
            <a:avLst>
              <a:gd name="adj1" fmla="val 49995"/>
            </a:avLst>
          </a:prstGeom>
          <a:noFill/>
          <a:ln w="19080">
            <a:solidFill>
              <a:schemeClr val="dk2"/>
            </a:solidFill>
            <a:round/>
          </a:ln>
        </p:spPr>
        <p:style>
          <a:lnRef idx="0"/>
          <a:fillRef idx="0"/>
          <a:effectRef idx="0"/>
          <a:fontRef idx="minor"/>
        </p:style>
      </p:sp>
      <p:sp>
        <p:nvSpPr>
          <p:cNvPr id="1138" name="CustomShape 4"/>
          <p:cNvSpPr/>
          <p:nvPr/>
        </p:nvSpPr>
        <p:spPr>
          <a:xfrm flipH="1" rot="16200000">
            <a:off x="2603880" y="3353760"/>
            <a:ext cx="1088640" cy="376200"/>
          </a:xfrm>
          <a:prstGeom prst="curvedConnector3">
            <a:avLst>
              <a:gd name="adj1" fmla="val 49995"/>
            </a:avLst>
          </a:prstGeom>
          <a:noFill/>
          <a:ln w="19080">
            <a:solidFill>
              <a:schemeClr val="dk2"/>
            </a:solidFill>
            <a:round/>
          </a:ln>
        </p:spPr>
        <p:style>
          <a:lnRef idx="0"/>
          <a:fillRef idx="0"/>
          <a:effectRef idx="0"/>
          <a:fontRef idx="minor"/>
        </p:style>
      </p:sp>
      <p:sp>
        <p:nvSpPr>
          <p:cNvPr id="1139" name="CustomShape 5"/>
          <p:cNvSpPr/>
          <p:nvPr/>
        </p:nvSpPr>
        <p:spPr>
          <a:xfrm>
            <a:off x="4242600" y="188280"/>
            <a:ext cx="65808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Fuse</a:t>
            </a:r>
            <a:endParaRPr b="0" lang="en-US" sz="1800" spc="-1" strike="noStrike">
              <a:solidFill>
                <a:srgbClr val="000000"/>
              </a:solidFill>
              <a:uFill>
                <a:solidFill>
                  <a:srgbClr val="ffffff"/>
                </a:solidFill>
              </a:uFill>
              <a:latin typeface="Arial"/>
            </a:endParaRPr>
          </a:p>
        </p:txBody>
      </p:sp>
      <p:sp>
        <p:nvSpPr>
          <p:cNvPr id="1140" name="CustomShape 6"/>
          <p:cNvSpPr/>
          <p:nvPr/>
        </p:nvSpPr>
        <p:spPr>
          <a:xfrm>
            <a:off x="3884040" y="967680"/>
            <a:ext cx="137592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Performance Translators</a:t>
            </a:r>
            <a:endParaRPr b="0" lang="en-US" sz="1800" spc="-1" strike="noStrike">
              <a:solidFill>
                <a:srgbClr val="000000"/>
              </a:solidFill>
              <a:uFill>
                <a:solidFill>
                  <a:srgbClr val="ffffff"/>
                </a:solidFill>
              </a:uFill>
              <a:latin typeface="Arial"/>
            </a:endParaRPr>
          </a:p>
        </p:txBody>
      </p:sp>
      <p:sp>
        <p:nvSpPr>
          <p:cNvPr id="1141" name="CustomShape 7"/>
          <p:cNvSpPr/>
          <p:nvPr/>
        </p:nvSpPr>
        <p:spPr>
          <a:xfrm>
            <a:off x="4060440" y="1747440"/>
            <a:ext cx="102276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Distribute</a:t>
            </a:r>
            <a:endParaRPr b="0" lang="en-US" sz="1800" spc="-1" strike="noStrike">
              <a:solidFill>
                <a:srgbClr val="000000"/>
              </a:solidFill>
              <a:uFill>
                <a:solidFill>
                  <a:srgbClr val="ffffff"/>
                </a:solidFill>
              </a:uFill>
              <a:latin typeface="Arial"/>
            </a:endParaRPr>
          </a:p>
        </p:txBody>
      </p:sp>
      <p:sp>
        <p:nvSpPr>
          <p:cNvPr id="1142" name="CustomShape 8"/>
          <p:cNvSpPr/>
          <p:nvPr/>
        </p:nvSpPr>
        <p:spPr>
          <a:xfrm>
            <a:off x="4078080" y="2527200"/>
            <a:ext cx="98712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Replicate</a:t>
            </a:r>
            <a:endParaRPr b="0" lang="en-US" sz="1800" spc="-1" strike="noStrike">
              <a:solidFill>
                <a:srgbClr val="000000"/>
              </a:solidFill>
              <a:uFill>
                <a:solidFill>
                  <a:srgbClr val="ffffff"/>
                </a:solidFill>
              </a:uFill>
              <a:latin typeface="Arial"/>
            </a:endParaRPr>
          </a:p>
        </p:txBody>
      </p:sp>
      <p:sp>
        <p:nvSpPr>
          <p:cNvPr id="1143" name="CustomShape 9"/>
          <p:cNvSpPr/>
          <p:nvPr/>
        </p:nvSpPr>
        <p:spPr>
          <a:xfrm>
            <a:off x="2467080" y="2527200"/>
            <a:ext cx="98712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Replicate</a:t>
            </a:r>
            <a:endParaRPr b="0" lang="en-US" sz="1800" spc="-1" strike="noStrike">
              <a:solidFill>
                <a:srgbClr val="000000"/>
              </a:solidFill>
              <a:uFill>
                <a:solidFill>
                  <a:srgbClr val="ffffff"/>
                </a:solidFill>
              </a:uFill>
              <a:latin typeface="Arial"/>
            </a:endParaRPr>
          </a:p>
        </p:txBody>
      </p:sp>
      <p:sp>
        <p:nvSpPr>
          <p:cNvPr id="1144" name="CustomShape 10"/>
          <p:cNvSpPr/>
          <p:nvPr/>
        </p:nvSpPr>
        <p:spPr>
          <a:xfrm>
            <a:off x="5689080" y="2527200"/>
            <a:ext cx="98712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Replicate</a:t>
            </a:r>
            <a:endParaRPr b="0" lang="en-US" sz="1800" spc="-1" strike="noStrike">
              <a:solidFill>
                <a:srgbClr val="000000"/>
              </a:solidFill>
              <a:uFill>
                <a:solidFill>
                  <a:srgbClr val="ffffff"/>
                </a:solidFill>
              </a:uFill>
              <a:latin typeface="Arial"/>
            </a:endParaRPr>
          </a:p>
        </p:txBody>
      </p:sp>
      <p:sp>
        <p:nvSpPr>
          <p:cNvPr id="1145" name="CustomShape 11"/>
          <p:cNvSpPr/>
          <p:nvPr/>
        </p:nvSpPr>
        <p:spPr>
          <a:xfrm>
            <a:off x="2961000" y="4086360"/>
            <a:ext cx="75276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1146" name="CustomShape 12"/>
          <p:cNvSpPr/>
          <p:nvPr/>
        </p:nvSpPr>
        <p:spPr>
          <a:xfrm>
            <a:off x="3818880" y="3306600"/>
            <a:ext cx="75276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1147" name="CustomShape 13"/>
          <p:cNvSpPr/>
          <p:nvPr/>
        </p:nvSpPr>
        <p:spPr>
          <a:xfrm>
            <a:off x="4572000" y="4086360"/>
            <a:ext cx="75276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1148" name="CustomShape 14"/>
          <p:cNvSpPr/>
          <p:nvPr/>
        </p:nvSpPr>
        <p:spPr>
          <a:xfrm>
            <a:off x="2207880" y="3306600"/>
            <a:ext cx="75276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1149" name="CustomShape 15"/>
          <p:cNvSpPr/>
          <p:nvPr/>
        </p:nvSpPr>
        <p:spPr>
          <a:xfrm>
            <a:off x="5429880" y="3306600"/>
            <a:ext cx="75276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1150" name="CustomShape 16"/>
          <p:cNvSpPr/>
          <p:nvPr/>
        </p:nvSpPr>
        <p:spPr>
          <a:xfrm>
            <a:off x="6300360" y="4086360"/>
            <a:ext cx="752760" cy="470160"/>
          </a:xfrm>
          <a:prstGeom prst="rect">
            <a:avLst/>
          </a:prstGeom>
          <a:solidFill>
            <a:schemeClr val="accent1"/>
          </a:solidFill>
          <a:ln w="9360">
            <a:solidFill>
              <a:schemeClr val="dk2"/>
            </a:solidFill>
            <a:round/>
          </a:ln>
        </p:spPr>
        <p:style>
          <a:lnRef idx="0"/>
          <a:fillRef idx="0"/>
          <a:effectRef idx="0"/>
          <a:fontRef idx="minor"/>
        </p:style>
        <p:txBody>
          <a:bodyPr tIns="91440" bIns="91440" anchor="ctr"/>
          <a:p>
            <a:pPr algn="ctr">
              <a:lnSpc>
                <a:spcPct val="100000"/>
              </a:lnSpc>
            </a:pPr>
            <a:r>
              <a:rPr b="1" lang="en-US" sz="1400" spc="-1" strike="noStrike">
                <a:solidFill>
                  <a:srgbClr val="595959"/>
                </a:solidFill>
                <a:uFill>
                  <a:solidFill>
                    <a:srgbClr val="ffffff"/>
                  </a:solidFill>
                </a:uFill>
                <a:latin typeface="Overpass"/>
                <a:ea typeface="Overpass"/>
              </a:rPr>
              <a:t>Brick</a:t>
            </a:r>
            <a:endParaRPr b="0" lang="en-US" sz="1800" spc="-1" strike="noStrike">
              <a:solidFill>
                <a:srgbClr val="000000"/>
              </a:solidFill>
              <a:uFill>
                <a:solidFill>
                  <a:srgbClr val="ffffff"/>
                </a:solidFill>
              </a:uFill>
              <a:latin typeface="Arial"/>
            </a:endParaRPr>
          </a:p>
        </p:txBody>
      </p:sp>
      <p:sp>
        <p:nvSpPr>
          <p:cNvPr id="1151" name="CustomShape 17"/>
          <p:cNvSpPr/>
          <p:nvPr/>
        </p:nvSpPr>
        <p:spPr>
          <a:xfrm>
            <a:off x="4572000" y="658440"/>
            <a:ext cx="360" cy="308880"/>
          </a:xfrm>
          <a:custGeom>
            <a:avLst/>
            <a:gdLst/>
            <a:ahLst/>
            <a:rect l="l" t="t" r="r" b="b"/>
            <a:pathLst>
              <a:path w="21600" h="21600">
                <a:moveTo>
                  <a:pt x="0" y="0"/>
                </a:moveTo>
                <a:lnTo>
                  <a:pt x="21600" y="21600"/>
                </a:lnTo>
              </a:path>
            </a:pathLst>
          </a:custGeom>
          <a:noFill/>
          <a:ln w="19080">
            <a:solidFill>
              <a:schemeClr val="dk2"/>
            </a:solidFill>
            <a:round/>
          </a:ln>
        </p:spPr>
        <p:style>
          <a:lnRef idx="0"/>
          <a:fillRef idx="0"/>
          <a:effectRef idx="0"/>
          <a:fontRef idx="minor"/>
        </p:style>
      </p:sp>
      <p:sp>
        <p:nvSpPr>
          <p:cNvPr id="1152" name="CustomShape 18"/>
          <p:cNvSpPr/>
          <p:nvPr/>
        </p:nvSpPr>
        <p:spPr>
          <a:xfrm>
            <a:off x="4572000" y="1438200"/>
            <a:ext cx="360" cy="308880"/>
          </a:xfrm>
          <a:custGeom>
            <a:avLst/>
            <a:gdLst/>
            <a:ahLst/>
            <a:rect l="l" t="t" r="r" b="b"/>
            <a:pathLst>
              <a:path w="21600" h="21600">
                <a:moveTo>
                  <a:pt x="0" y="0"/>
                </a:moveTo>
                <a:lnTo>
                  <a:pt x="21600" y="21600"/>
                </a:lnTo>
              </a:path>
            </a:pathLst>
          </a:custGeom>
          <a:noFill/>
          <a:ln w="19080">
            <a:solidFill>
              <a:schemeClr val="dk2"/>
            </a:solidFill>
            <a:round/>
          </a:ln>
        </p:spPr>
        <p:style>
          <a:lnRef idx="0"/>
          <a:fillRef idx="0"/>
          <a:effectRef idx="0"/>
          <a:fontRef idx="minor"/>
        </p:style>
      </p:sp>
      <p:sp>
        <p:nvSpPr>
          <p:cNvPr id="1153" name="CustomShape 19"/>
          <p:cNvSpPr/>
          <p:nvPr/>
        </p:nvSpPr>
        <p:spPr>
          <a:xfrm flipH="1" rot="16200000">
            <a:off x="5222880" y="1567440"/>
            <a:ext cx="308880" cy="1610640"/>
          </a:xfrm>
          <a:prstGeom prst="curvedConnector3">
            <a:avLst>
              <a:gd name="adj1" fmla="val 49992"/>
            </a:avLst>
          </a:prstGeom>
          <a:noFill/>
          <a:ln w="19080">
            <a:solidFill>
              <a:schemeClr val="dk2"/>
            </a:solidFill>
            <a:round/>
          </a:ln>
        </p:spPr>
        <p:style>
          <a:lnRef idx="0"/>
          <a:fillRef idx="0"/>
          <a:effectRef idx="0"/>
          <a:fontRef idx="minor"/>
        </p:style>
      </p:sp>
      <p:sp>
        <p:nvSpPr>
          <p:cNvPr id="1154" name="CustomShape 20"/>
          <p:cNvSpPr/>
          <p:nvPr/>
        </p:nvSpPr>
        <p:spPr>
          <a:xfrm rot="5400000">
            <a:off x="3612240" y="1567080"/>
            <a:ext cx="308880" cy="1610640"/>
          </a:xfrm>
          <a:prstGeom prst="curvedConnector3">
            <a:avLst>
              <a:gd name="adj1" fmla="val 49992"/>
            </a:avLst>
          </a:prstGeom>
          <a:noFill/>
          <a:ln w="19080">
            <a:solidFill>
              <a:schemeClr val="dk2"/>
            </a:solidFill>
            <a:round/>
          </a:ln>
        </p:spPr>
        <p:style>
          <a:lnRef idx="0"/>
          <a:fillRef idx="0"/>
          <a:effectRef idx="0"/>
          <a:fontRef idx="minor"/>
        </p:style>
      </p:sp>
      <p:sp>
        <p:nvSpPr>
          <p:cNvPr id="1155" name="CustomShape 21"/>
          <p:cNvSpPr/>
          <p:nvPr/>
        </p:nvSpPr>
        <p:spPr>
          <a:xfrm flipH="1" rot="16200000">
            <a:off x="4416840" y="2372400"/>
            <a:ext cx="308880" cy="360"/>
          </a:xfrm>
          <a:prstGeom prst="curvedConnector3">
            <a:avLst>
              <a:gd name="adj1" fmla="val 49992"/>
            </a:avLst>
          </a:prstGeom>
          <a:noFill/>
          <a:ln w="19080">
            <a:solidFill>
              <a:schemeClr val="dk2"/>
            </a:solidFill>
            <a:round/>
          </a:ln>
        </p:spPr>
        <p:style>
          <a:lnRef idx="0"/>
          <a:fillRef idx="0"/>
          <a:effectRef idx="0"/>
          <a:fontRef idx="minor"/>
        </p:style>
      </p:sp>
      <p:sp>
        <p:nvSpPr>
          <p:cNvPr id="1156" name="CustomShape 22"/>
          <p:cNvSpPr/>
          <p:nvPr/>
        </p:nvSpPr>
        <p:spPr>
          <a:xfrm rot="5400000">
            <a:off x="2618280" y="2963520"/>
            <a:ext cx="308880" cy="376200"/>
          </a:xfrm>
          <a:prstGeom prst="curvedConnector3">
            <a:avLst>
              <a:gd name="adj1" fmla="val 49992"/>
            </a:avLst>
          </a:prstGeom>
          <a:noFill/>
          <a:ln w="19080">
            <a:solidFill>
              <a:schemeClr val="dk2"/>
            </a:solidFill>
            <a:round/>
          </a:ln>
        </p:spPr>
        <p:style>
          <a:lnRef idx="0"/>
          <a:fillRef idx="0"/>
          <a:effectRef idx="0"/>
          <a:fontRef idx="minor"/>
        </p:style>
      </p:sp>
      <p:sp>
        <p:nvSpPr>
          <p:cNvPr id="1157" name="CustomShape 23"/>
          <p:cNvSpPr/>
          <p:nvPr/>
        </p:nvSpPr>
        <p:spPr>
          <a:xfrm rot="5400000">
            <a:off x="4229280" y="2963520"/>
            <a:ext cx="308880" cy="376200"/>
          </a:xfrm>
          <a:prstGeom prst="curvedConnector3">
            <a:avLst>
              <a:gd name="adj1" fmla="val 49992"/>
            </a:avLst>
          </a:prstGeom>
          <a:noFill/>
          <a:ln w="19080">
            <a:solidFill>
              <a:schemeClr val="dk2"/>
            </a:solidFill>
            <a:round/>
          </a:ln>
        </p:spPr>
        <p:style>
          <a:lnRef idx="0"/>
          <a:fillRef idx="0"/>
          <a:effectRef idx="0"/>
          <a:fontRef idx="minor"/>
        </p:style>
      </p:sp>
      <p:sp>
        <p:nvSpPr>
          <p:cNvPr id="1158" name="CustomShape 24"/>
          <p:cNvSpPr/>
          <p:nvPr/>
        </p:nvSpPr>
        <p:spPr>
          <a:xfrm rot="5400000">
            <a:off x="5840280" y="2963520"/>
            <a:ext cx="308880" cy="376200"/>
          </a:xfrm>
          <a:prstGeom prst="curvedConnector3">
            <a:avLst>
              <a:gd name="adj1" fmla="val 49992"/>
            </a:avLst>
          </a:prstGeom>
          <a:noFill/>
          <a:ln w="19080">
            <a:solidFill>
              <a:schemeClr val="dk2"/>
            </a:solidFill>
            <a:round/>
          </a:ln>
        </p:spPr>
        <p:style>
          <a:lnRef idx="0"/>
          <a:fillRef idx="0"/>
          <a:effectRef idx="0"/>
          <a:fontRef idx="minor"/>
        </p:style>
      </p:sp>
    </p:spTree>
  </p:cSld>
  <p:timing>
    <p:tnLst>
      <p:par>
        <p:cTn id="85" dur="indefinite" restart="never" nodeType="tmRoot">
          <p:childTnLst>
            <p:seq>
              <p:cTn id="86" nodeType="mainSeq"/>
              <p:prevCondLst>
                <p:cond delay="0" evt="onPrev">
                  <p:tgtEl>
                    <p:sldTgt/>
                  </p:tgtEl>
                </p:cond>
              </p:prevCondLst>
              <p:nextCondLst>
                <p:cond delay="0" evt="onNext">
                  <p:tgtEl>
                    <p:sldTgt/>
                  </p:tgtEl>
                </p:cond>
              </p:nextCondLst>
            </p:seq>
          </p:childTnLst>
        </p:cTn>
      </p:par>
    </p:tnLst>
  </p:timing>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59" name="CustomShape 1"/>
          <p:cNvSpPr/>
          <p:nvPr/>
        </p:nvSpPr>
        <p:spPr>
          <a:xfrm>
            <a:off x="428760" y="0"/>
            <a:ext cx="7490520" cy="1062720"/>
          </a:xfrm>
          <a:prstGeom prst="rect">
            <a:avLst/>
          </a:prstGeom>
          <a:noFill/>
          <a:ln>
            <a:noFill/>
          </a:ln>
        </p:spPr>
        <p:style>
          <a:lnRef idx="0"/>
          <a:fillRef idx="0"/>
          <a:effectRef idx="0"/>
          <a:fontRef idx="minor"/>
        </p:style>
      </p:sp>
      <p:sp>
        <p:nvSpPr>
          <p:cNvPr id="1160" name="CustomShape 2"/>
          <p:cNvSpPr/>
          <p:nvPr/>
        </p:nvSpPr>
        <p:spPr>
          <a:xfrm>
            <a:off x="396720" y="196200"/>
            <a:ext cx="8350200" cy="4453200"/>
          </a:xfrm>
          <a:prstGeom prst="rect">
            <a:avLst/>
          </a:prstGeom>
          <a:solidFill>
            <a:srgbClr val="000000"/>
          </a:solidFill>
          <a:ln>
            <a:noFill/>
          </a:ln>
        </p:spPr>
        <p:style>
          <a:lnRef idx="0"/>
          <a:fillRef idx="0"/>
          <a:effectRef idx="0"/>
          <a:fontRef idx="minor"/>
        </p:style>
        <p:txBody>
          <a:bodyPr tIns="91440" bIns="91440"/>
          <a:p>
            <a:pPr>
              <a:lnSpc>
                <a:spcPct val="100000"/>
              </a:lnSpc>
            </a:pPr>
            <a:r>
              <a:rPr b="0" lang="en-US" sz="1200" spc="-1" strike="noStrike">
                <a:solidFill>
                  <a:srgbClr val="ffffff"/>
                </a:solidFill>
                <a:uFill>
                  <a:solidFill>
                    <a:srgbClr val="ffffff"/>
                  </a:solidFill>
                </a:uFill>
                <a:latin typeface="Consolas"/>
                <a:ea typeface="Consolas"/>
              </a:rPr>
              <a:t>struct xlator_fops fops = {</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.open        = ra_open,</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.create      = ra_create,</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.readv       = ra_readv,</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.writev      = ra_writev,</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.flush       = ra_flush,</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.fsync       = ra_fsync,</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.truncate    = ra_truncate,</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.ftruncate   = ra_ftruncate,</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.fstat       = ra_fstat,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.discard     = ra_discard,</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.zerofill    = ra_zerofill,</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struct volume_options options[] = {</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 .key  = {"force-atime-update"},</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.type = GF_OPTION_TYPE_BOOL,</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.default_value = "false"</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 .key  = {"page-count"},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.type = GF_OPTION_TYPE_INT,</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.min  = 1,</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.max  = 16,</a:t>
            </a:r>
            <a:endParaRPr b="0" lang="en-US" sz="1800" spc="-1" strike="noStrike">
              <a:solidFill>
                <a:srgbClr val="000000"/>
              </a:solidFill>
              <a:uFill>
                <a:solidFill>
                  <a:srgbClr val="ffffff"/>
                </a:solidFill>
              </a:uFill>
              <a:latin typeface="Arial"/>
            </a:endParaRPr>
          </a:p>
          <a:p>
            <a:pPr>
              <a:lnSpc>
                <a:spcPct val="100000"/>
              </a:lnSpc>
            </a:pPr>
            <a:r>
              <a:rPr b="0" lang="en-US" sz="1200" spc="-1" strike="noStrike">
                <a:solidFill>
                  <a:srgbClr val="ffffff"/>
                </a:solidFill>
                <a:uFill>
                  <a:solidFill>
                    <a:srgbClr val="ffffff"/>
                  </a:solidFill>
                </a:uFill>
                <a:latin typeface="Consolas"/>
                <a:ea typeface="Consolas"/>
              </a:rPr>
              <a:t>          </a:t>
            </a:r>
            <a:r>
              <a:rPr b="0" lang="en-US" sz="1200" spc="-1" strike="noStrike">
                <a:solidFill>
                  <a:srgbClr val="ffffff"/>
                </a:solidFill>
                <a:uFill>
                  <a:solidFill>
                    <a:srgbClr val="ffffff"/>
                  </a:solidFill>
                </a:uFill>
                <a:latin typeface="Consolas"/>
                <a:ea typeface="Consolas"/>
              </a:rPr>
              <a:t>...</a:t>
            </a:r>
            <a:endParaRPr b="0" lang="en-US" sz="1800" spc="-1" strike="noStrike">
              <a:solidFill>
                <a:srgbClr val="000000"/>
              </a:solidFill>
              <a:uFill>
                <a:solidFill>
                  <a:srgbClr val="ffffff"/>
                </a:solidFill>
              </a:uFill>
              <a:latin typeface="Arial"/>
            </a:endParaRPr>
          </a:p>
        </p:txBody>
      </p:sp>
    </p:spTree>
  </p:cSld>
  <p:timing>
    <p:tnLst>
      <p:par>
        <p:cTn id="87" dur="indefinite" restart="never" nodeType="tmRoot">
          <p:childTnLst>
            <p:seq>
              <p:cTn id="88" nodeType="mainSeq"/>
              <p:prevCondLst>
                <p:cond delay="0" evt="onPrev">
                  <p:tgtEl>
                    <p:sldTgt/>
                  </p:tgtEl>
                </p:cond>
              </p:prevCondLst>
              <p:nextCondLst>
                <p:cond delay="0"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61"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62" name="Shape 195" descr=""/>
          <p:cNvPicPr/>
          <p:nvPr/>
        </p:nvPicPr>
        <p:blipFill>
          <a:blip r:embed="rId2"/>
          <a:stretch/>
        </p:blipFill>
        <p:spPr>
          <a:xfrm>
            <a:off x="7147080" y="235800"/>
            <a:ext cx="1848240" cy="1324440"/>
          </a:xfrm>
          <a:prstGeom prst="rect">
            <a:avLst/>
          </a:prstGeom>
          <a:ln>
            <a:noFill/>
          </a:ln>
        </p:spPr>
      </p:pic>
      <p:sp>
        <p:nvSpPr>
          <p:cNvPr id="1163" name="TextShape 2"/>
          <p:cNvSpPr txBox="1"/>
          <p:nvPr/>
        </p:nvSpPr>
        <p:spPr>
          <a:xfrm>
            <a:off x="311760" y="1152360"/>
            <a:ext cx="8520120" cy="3416040"/>
          </a:xfrm>
          <a:prstGeom prst="rect">
            <a:avLst/>
          </a:prstGeom>
          <a:noFill/>
          <a:ln>
            <a:noFill/>
          </a:ln>
        </p:spPr>
        <p:txBody>
          <a:bodyPr tIns="91440" bIns="91440"/>
          <a:p>
            <a:pPr>
              <a:lnSpc>
                <a:spcPct val="115000"/>
              </a:lnSpc>
              <a:spcAft>
                <a:spcPts val="1599"/>
              </a:spcAft>
            </a:pPr>
            <a:r>
              <a:rPr b="1" lang="en-US" sz="2400" spc="-1" strike="noStrike">
                <a:solidFill>
                  <a:srgbClr val="595959"/>
                </a:solidFill>
                <a:uFill>
                  <a:solidFill>
                    <a:srgbClr val="ffffff"/>
                  </a:solidFill>
                </a:uFill>
                <a:latin typeface="Overpass"/>
                <a:ea typeface="Overpass"/>
              </a:rPr>
              <a:t>What the Gluster community is doing:</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2200" spc="-1" strike="noStrike">
                <a:solidFill>
                  <a:srgbClr val="595959"/>
                </a:solidFill>
                <a:uFill>
                  <a:solidFill>
                    <a:srgbClr val="ffffff"/>
                  </a:solidFill>
                </a:uFill>
                <a:latin typeface="Overpass"/>
                <a:ea typeface="Overpass"/>
              </a:rPr>
              <a:t>Improve efficiency of individual calls</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2200" spc="-1" strike="noStrike">
                <a:solidFill>
                  <a:srgbClr val="595959"/>
                </a:solidFill>
                <a:uFill>
                  <a:solidFill>
                    <a:srgbClr val="ffffff"/>
                  </a:solidFill>
                </a:uFill>
                <a:latin typeface="Overpass"/>
                <a:ea typeface="Overpass"/>
              </a:rPr>
              <a:t>Store metadata in client cache</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2200" spc="-1" strike="noStrike">
                <a:solidFill>
                  <a:srgbClr val="595959"/>
                </a:solidFill>
                <a:uFill>
                  <a:solidFill>
                    <a:srgbClr val="ffffff"/>
                  </a:solidFill>
                </a:uFill>
                <a:latin typeface="Overpass"/>
                <a:ea typeface="Overpass"/>
              </a:rPr>
              <a:t>Prefetch metadata</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2200" spc="-1" strike="noStrike">
                <a:solidFill>
                  <a:srgbClr val="595959"/>
                </a:solidFill>
                <a:uFill>
                  <a:solidFill>
                    <a:srgbClr val="ffffff"/>
                  </a:solidFill>
                </a:uFill>
                <a:latin typeface="Overpass"/>
                <a:ea typeface="Overpass"/>
              </a:rPr>
              <a:t>Compound file operations</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2200" spc="-1" strike="noStrike">
                <a:solidFill>
                  <a:srgbClr val="ffab40"/>
                </a:solidFill>
                <a:uFill>
                  <a:solidFill>
                    <a:srgbClr val="ffffff"/>
                  </a:solidFill>
                </a:uFill>
                <a:latin typeface="Overpass"/>
                <a:ea typeface="Overpass"/>
              </a:rPr>
              <a:t>Coming Soon!</a:t>
            </a:r>
            <a:r>
              <a:rPr b="0" lang="en-US" sz="2200" spc="-1" strike="noStrike">
                <a:solidFill>
                  <a:srgbClr val="595959"/>
                </a:solidFill>
                <a:uFill>
                  <a:solidFill>
                    <a:srgbClr val="ffffff"/>
                  </a:solidFill>
                </a:uFill>
                <a:latin typeface="Overpass"/>
                <a:ea typeface="Overpass"/>
              </a:rPr>
              <a:t> Negative lookups and parallel readdirp</a:t>
            </a:r>
            <a:endParaRPr b="0" lang="en-US" sz="1400" spc="-1" strike="noStrike">
              <a:solidFill>
                <a:srgbClr val="000000"/>
              </a:solidFill>
              <a:uFill>
                <a:solidFill>
                  <a:srgbClr val="ffffff"/>
                </a:solidFill>
              </a:uFill>
              <a:latin typeface="Arial"/>
            </a:endParaRPr>
          </a:p>
        </p:txBody>
      </p:sp>
      <p:sp>
        <p:nvSpPr>
          <p:cNvPr id="1164" name="TextShape 3"/>
          <p:cNvSpPr txBox="1"/>
          <p:nvPr/>
        </p:nvSpPr>
        <p:spPr>
          <a:xfrm>
            <a:off x="311760" y="444960"/>
            <a:ext cx="8520120" cy="572400"/>
          </a:xfrm>
          <a:prstGeom prst="rect">
            <a:avLst/>
          </a:prstGeom>
          <a:noFill/>
          <a:ln>
            <a:noFill/>
          </a:ln>
        </p:spPr>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SMALL FILE AND METADATA WORKLOADS</a:t>
            </a:r>
            <a:endParaRPr b="0" lang="en-US" sz="1400" spc="-1" strike="noStrike">
              <a:solidFill>
                <a:srgbClr val="000000"/>
              </a:solidFill>
              <a:uFill>
                <a:solidFill>
                  <a:srgbClr val="ffffff"/>
                </a:solidFill>
              </a:uFill>
              <a:latin typeface="Arial"/>
            </a:endParaRPr>
          </a:p>
        </p:txBody>
      </p:sp>
    </p:spTree>
  </p:cSld>
  <p:timing>
    <p:tnLst>
      <p:par>
        <p:cTn id="89" dur="indefinite" restart="never" nodeType="tmRoot">
          <p:childTnLst>
            <p:seq>
              <p:cTn id="90" nodeType="mainSeq"/>
              <p:prevCondLst>
                <p:cond delay="0" evt="onPrev">
                  <p:tgtEl>
                    <p:sldTgt/>
                  </p:tgtEl>
                </p:cond>
              </p:prevCondLst>
              <p:nextCondLst>
                <p:cond delay="0" evt="onNext">
                  <p:tgtEl>
                    <p:sldTgt/>
                  </p:tgtEl>
                </p:cond>
              </p:nextCondLst>
            </p:seq>
          </p:childTnLst>
        </p:cTn>
      </p:par>
    </p:tnLst>
  </p:timing>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65"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66" name="Shape 195" descr=""/>
          <p:cNvPicPr/>
          <p:nvPr/>
        </p:nvPicPr>
        <p:blipFill>
          <a:blip r:embed="rId2"/>
          <a:stretch/>
        </p:blipFill>
        <p:spPr>
          <a:xfrm>
            <a:off x="7147080" y="235800"/>
            <a:ext cx="1848240" cy="1324440"/>
          </a:xfrm>
          <a:prstGeom prst="rect">
            <a:avLst/>
          </a:prstGeom>
          <a:ln>
            <a:noFill/>
          </a:ln>
        </p:spPr>
      </p:pic>
      <p:sp>
        <p:nvSpPr>
          <p:cNvPr id="1167" name="CustomShape 2"/>
          <p:cNvSpPr/>
          <p:nvPr/>
        </p:nvSpPr>
        <p:spPr>
          <a:xfrm>
            <a:off x="428760" y="0"/>
            <a:ext cx="902664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TUNING FOR SMALL FILE &amp; METADATA</a:t>
            </a:r>
            <a:endParaRPr b="0" lang="en-US" sz="1800" spc="-1" strike="noStrike">
              <a:solidFill>
                <a:srgbClr val="000000"/>
              </a:solidFill>
              <a:uFill>
                <a:solidFill>
                  <a:srgbClr val="ffffff"/>
                </a:solidFill>
              </a:uFill>
              <a:latin typeface="Arial"/>
            </a:endParaRPr>
          </a:p>
        </p:txBody>
      </p:sp>
      <p:sp>
        <p:nvSpPr>
          <p:cNvPr id="1168" name="CustomShape 3"/>
          <p:cNvSpPr/>
          <p:nvPr/>
        </p:nvSpPr>
        <p:spPr>
          <a:xfrm>
            <a:off x="428760" y="929880"/>
            <a:ext cx="7490520" cy="656280"/>
          </a:xfrm>
          <a:prstGeom prst="rect">
            <a:avLst/>
          </a:prstGeom>
          <a:noFill/>
          <a:ln>
            <a:noFill/>
          </a:ln>
        </p:spPr>
        <p:style>
          <a:lnRef idx="0"/>
          <a:fillRef idx="0"/>
          <a:effectRef idx="0"/>
          <a:fontRef idx="minor"/>
        </p:style>
        <p:txBody>
          <a:bodyPr tIns="91440" bIns="91440"/>
          <a:p>
            <a:pPr>
              <a:lnSpc>
                <a:spcPct val="100000"/>
              </a:lnSpc>
            </a:pPr>
            <a:r>
              <a:rPr b="0" lang="en-US" sz="1400" spc="-1" strike="noStrike">
                <a:solidFill>
                  <a:srgbClr val="595959"/>
                </a:solidFill>
                <a:uFill>
                  <a:solidFill>
                    <a:srgbClr val="ffffff"/>
                  </a:solidFill>
                </a:uFill>
                <a:latin typeface="Overpass"/>
                <a:ea typeface="Overpass"/>
              </a:rPr>
              <a:t>Since small file workloads are metadata intensive, I use the same tuning for both.</a:t>
            </a:r>
            <a:endParaRPr b="0" lang="en-US" sz="1800" spc="-1" strike="noStrike">
              <a:solidFill>
                <a:srgbClr val="000000"/>
              </a:solidFill>
              <a:uFill>
                <a:solidFill>
                  <a:srgbClr val="ffffff"/>
                </a:solidFill>
              </a:uFill>
              <a:latin typeface="Arial"/>
            </a:endParaRPr>
          </a:p>
        </p:txBody>
      </p:sp>
      <p:sp>
        <p:nvSpPr>
          <p:cNvPr id="1169" name="CustomShape 4"/>
          <p:cNvSpPr/>
          <p:nvPr/>
        </p:nvSpPr>
        <p:spPr>
          <a:xfrm>
            <a:off x="428760" y="1338120"/>
            <a:ext cx="7490520" cy="3402720"/>
          </a:xfrm>
          <a:prstGeom prst="rect">
            <a:avLst/>
          </a:prstGeom>
          <a:noFill/>
          <a:ln>
            <a:noFill/>
          </a:ln>
        </p:spPr>
        <p:style>
          <a:lnRef idx="0"/>
          <a:fillRef idx="0"/>
          <a:effectRef idx="0"/>
          <a:fontRef idx="minor"/>
        </p:style>
        <p:txBody>
          <a:bodyPr tIns="91440" bIns="91440"/>
          <a:p>
            <a:pPr marL="457200">
              <a:lnSpc>
                <a:spcPct val="115000"/>
              </a:lnSpc>
              <a:spcBef>
                <a:spcPts val="601"/>
              </a:spcBef>
            </a:pPr>
            <a:r>
              <a:rPr b="0" lang="en-US" sz="2400" spc="-1" strike="noStrike">
                <a:solidFill>
                  <a:srgbClr val="595959"/>
                </a:solidFill>
                <a:uFill>
                  <a:solidFill>
                    <a:srgbClr val="ffffff"/>
                  </a:solidFill>
                </a:uFill>
                <a:latin typeface="Overpass"/>
                <a:ea typeface="Overpass"/>
              </a:rPr>
              <a:t>RAID 10 or RAID 6 are recommended for bricks</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2400" spc="-1" strike="noStrike">
                <a:solidFill>
                  <a:srgbClr val="595959"/>
                </a:solidFill>
                <a:uFill>
                  <a:solidFill>
                    <a:srgbClr val="ffffff"/>
                  </a:solidFill>
                </a:uFill>
                <a:latin typeface="Overpass"/>
                <a:ea typeface="Overpass"/>
              </a:rPr>
              <a:t>Tuned profile: rhgs-throughput-performance</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2400" spc="-1" strike="noStrike">
                <a:solidFill>
                  <a:srgbClr val="595959"/>
                </a:solidFill>
                <a:uFill>
                  <a:solidFill>
                    <a:srgbClr val="ffffff"/>
                  </a:solidFill>
                </a:uFill>
                <a:latin typeface="Overpass"/>
                <a:ea typeface="Overpass"/>
              </a:rPr>
              <a:t>Event Threads = 4</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2400" spc="-1" strike="noStrike">
                <a:solidFill>
                  <a:srgbClr val="595959"/>
                </a:solidFill>
                <a:uFill>
                  <a:solidFill>
                    <a:srgbClr val="ffffff"/>
                  </a:solidFill>
                </a:uFill>
                <a:latin typeface="Overpass"/>
                <a:ea typeface="Overpass"/>
              </a:rPr>
              <a:t>lookup-optimize = on</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2400" spc="-1" strike="noStrike">
                <a:solidFill>
                  <a:srgbClr val="595959"/>
                </a:solidFill>
                <a:uFill>
                  <a:solidFill>
                    <a:srgbClr val="ffffff"/>
                  </a:solidFill>
                </a:uFill>
                <a:latin typeface="Overpass"/>
                <a:ea typeface="Overpass"/>
              </a:rPr>
              <a:t>Features.cache-invalidation = on</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2400" spc="-1" strike="noStrike">
                <a:solidFill>
                  <a:srgbClr val="595959"/>
                </a:solidFill>
                <a:uFill>
                  <a:solidFill>
                    <a:srgbClr val="ffffff"/>
                  </a:solidFill>
                </a:uFill>
                <a:latin typeface="Overpass"/>
                <a:ea typeface="Overpass"/>
              </a:rPr>
              <a:t>Performance.stat-prefetch = on</a:t>
            </a:r>
            <a:endParaRPr b="0" lang="en-US" sz="1800" spc="-1" strike="noStrike">
              <a:solidFill>
                <a:srgbClr val="000000"/>
              </a:solidFill>
              <a:uFill>
                <a:solidFill>
                  <a:srgbClr val="ffffff"/>
                </a:solidFill>
              </a:uFill>
              <a:latin typeface="Arial"/>
            </a:endParaRPr>
          </a:p>
        </p:txBody>
      </p:sp>
    </p:spTree>
  </p:cSld>
  <p:timing>
    <p:tnLst>
      <p:par>
        <p:cTn id="91" dur="indefinite" restart="never" nodeType="tmRoot">
          <p:childTnLst>
            <p:seq>
              <p:cTn id="92" nodeType="mainSeq"/>
              <p:prevCondLst>
                <p:cond delay="0" evt="onPrev">
                  <p:tgtEl>
                    <p:sldTgt/>
                  </p:tgtEl>
                </p:cond>
              </p:prevCondLst>
              <p:nextCondLst>
                <p:cond delay="0" evt="onNext">
                  <p:tgtEl>
                    <p:sldTgt/>
                  </p:tgtEl>
                </p:cond>
              </p:nextCondLst>
            </p:seq>
          </p:childTnLst>
        </p:cTn>
      </p:par>
    </p:tnLst>
  </p:timing>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70"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71" name="Shape 195" descr=""/>
          <p:cNvPicPr/>
          <p:nvPr/>
        </p:nvPicPr>
        <p:blipFill>
          <a:blip r:embed="rId2"/>
          <a:stretch/>
        </p:blipFill>
        <p:spPr>
          <a:xfrm>
            <a:off x="7147080" y="235800"/>
            <a:ext cx="1848240" cy="1324440"/>
          </a:xfrm>
          <a:prstGeom prst="rect">
            <a:avLst/>
          </a:prstGeom>
          <a:ln>
            <a:noFill/>
          </a:ln>
        </p:spPr>
      </p:pic>
      <p:sp>
        <p:nvSpPr>
          <p:cNvPr id="1172" name="CustomShape 2"/>
          <p:cNvSpPr/>
          <p:nvPr/>
        </p:nvSpPr>
        <p:spPr>
          <a:xfrm>
            <a:off x="428760" y="0"/>
            <a:ext cx="7490520" cy="1062720"/>
          </a:xfrm>
          <a:prstGeom prst="rect">
            <a:avLst/>
          </a:prstGeom>
          <a:noFill/>
          <a:ln>
            <a:noFill/>
          </a:ln>
        </p:spPr>
        <p:style>
          <a:lnRef idx="0"/>
          <a:fillRef idx="0"/>
          <a:effectRef idx="0"/>
          <a:fontRef idx="minor"/>
        </p:style>
      </p:sp>
      <p:sp>
        <p:nvSpPr>
          <p:cNvPr id="1173" name="TextShape 3"/>
          <p:cNvSpPr txBox="1"/>
          <p:nvPr/>
        </p:nvSpPr>
        <p:spPr>
          <a:xfrm>
            <a:off x="311760" y="44496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SMALLFILE CREATES &amp; READS</a:t>
            </a:r>
            <a:endParaRPr b="0" lang="en-US" sz="1400" spc="-1" strike="noStrike">
              <a:solidFill>
                <a:srgbClr val="000000"/>
              </a:solidFill>
              <a:uFill>
                <a:solidFill>
                  <a:srgbClr val="ffffff"/>
                </a:solidFill>
              </a:uFill>
              <a:latin typeface="Arial"/>
            </a:endParaRPr>
          </a:p>
        </p:txBody>
      </p:sp>
      <p:sp>
        <p:nvSpPr>
          <p:cNvPr id="1174" name="TextShape 4"/>
          <p:cNvSpPr txBox="1"/>
          <p:nvPr/>
        </p:nvSpPr>
        <p:spPr>
          <a:xfrm>
            <a:off x="311760" y="1017720"/>
            <a:ext cx="8520120" cy="3416040"/>
          </a:xfrm>
          <a:prstGeom prst="rect">
            <a:avLst/>
          </a:prstGeom>
          <a:noFill/>
          <a:ln>
            <a:noFill/>
          </a:ln>
        </p:spPr>
        <p:txBody>
          <a:bodyPr tIns="91440" bIns="91440"/>
          <a:p>
            <a:pPr>
              <a:lnSpc>
                <a:spcPct val="100000"/>
              </a:lnSpc>
            </a:pPr>
            <a:r>
              <a:rPr b="0" lang="en-US" sz="1800" spc="-1" strike="noStrike">
                <a:solidFill>
                  <a:srgbClr val="595959"/>
                </a:solidFill>
                <a:uFill>
                  <a:solidFill>
                    <a:srgbClr val="ffffff"/>
                  </a:solidFill>
                </a:uFill>
                <a:latin typeface="Overpass"/>
                <a:ea typeface="Overpass"/>
              </a:rPr>
              <a:t>Create &amp; read of 32 KB files</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595959"/>
                </a:solidFill>
                <a:uFill>
                  <a:solidFill>
                    <a:srgbClr val="ffffff"/>
                  </a:solidFill>
                </a:uFill>
                <a:latin typeface="Overpass"/>
                <a:ea typeface="Overpass"/>
              </a:rPr>
              <a:t>untuned vs tuned w/ cold cache vs tuned w/ hot cache</a:t>
            </a:r>
            <a:endParaRPr b="0" lang="en-US" sz="1400" spc="-1" strike="noStrike">
              <a:solidFill>
                <a:srgbClr val="000000"/>
              </a:solidFill>
              <a:uFill>
                <a:solidFill>
                  <a:srgbClr val="ffffff"/>
                </a:solidFill>
              </a:uFill>
              <a:latin typeface="Arial"/>
            </a:endParaRPr>
          </a:p>
        </p:txBody>
      </p:sp>
      <p:pic>
        <p:nvPicPr>
          <p:cNvPr id="1175" name="Shape 332" descr=""/>
          <p:cNvPicPr/>
          <p:nvPr/>
        </p:nvPicPr>
        <p:blipFill>
          <a:blip r:embed="rId3"/>
          <a:stretch/>
        </p:blipFill>
        <p:spPr>
          <a:xfrm>
            <a:off x="231840" y="1809360"/>
            <a:ext cx="4285800" cy="2649960"/>
          </a:xfrm>
          <a:prstGeom prst="rect">
            <a:avLst/>
          </a:prstGeom>
          <a:ln>
            <a:noFill/>
          </a:ln>
        </p:spPr>
      </p:pic>
      <p:pic>
        <p:nvPicPr>
          <p:cNvPr id="1176" name="Shape 333" descr=""/>
          <p:cNvPicPr/>
          <p:nvPr/>
        </p:nvPicPr>
        <p:blipFill>
          <a:blip r:embed="rId4"/>
          <a:stretch/>
        </p:blipFill>
        <p:spPr>
          <a:xfrm>
            <a:off x="4626000" y="1809360"/>
            <a:ext cx="4285800" cy="2649960"/>
          </a:xfrm>
          <a:prstGeom prst="rect">
            <a:avLst/>
          </a:prstGeom>
          <a:ln>
            <a:noFill/>
          </a:ln>
        </p:spPr>
      </p:pic>
    </p:spTree>
  </p:cSld>
  <p:timing>
    <p:tnLst>
      <p:par>
        <p:cTn id="93" dur="indefinite" restart="never" nodeType="tmRoot">
          <p:childTnLst>
            <p:seq>
              <p:cTn id="94" nodeType="mainSeq"/>
              <p:prevCondLst>
                <p:cond delay="0" evt="onPrev">
                  <p:tgtEl>
                    <p:sldTgt/>
                  </p:tgtEl>
                </p:cond>
              </p:prevCondLst>
              <p:nextCondLst>
                <p:cond delay="0" evt="onNext">
                  <p:tgtEl>
                    <p:sldTgt/>
                  </p:tgtEl>
                </p:cond>
              </p:nextCondLst>
            </p:seq>
          </p:childTnLst>
        </p:cTn>
      </p:par>
    </p:tnLst>
  </p:timing>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77"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78" name="Shape 195" descr=""/>
          <p:cNvPicPr/>
          <p:nvPr/>
        </p:nvPicPr>
        <p:blipFill>
          <a:blip r:embed="rId2"/>
          <a:stretch/>
        </p:blipFill>
        <p:spPr>
          <a:xfrm>
            <a:off x="7147080" y="235800"/>
            <a:ext cx="1848240" cy="1324440"/>
          </a:xfrm>
          <a:prstGeom prst="rect">
            <a:avLst/>
          </a:prstGeom>
          <a:ln>
            <a:noFill/>
          </a:ln>
        </p:spPr>
      </p:pic>
      <p:sp>
        <p:nvSpPr>
          <p:cNvPr id="1179" name="CustomShape 2"/>
          <p:cNvSpPr/>
          <p:nvPr/>
        </p:nvSpPr>
        <p:spPr>
          <a:xfrm>
            <a:off x="428760" y="0"/>
            <a:ext cx="7490520" cy="1062720"/>
          </a:xfrm>
          <a:prstGeom prst="rect">
            <a:avLst/>
          </a:prstGeom>
          <a:noFill/>
          <a:ln>
            <a:noFill/>
          </a:ln>
        </p:spPr>
        <p:style>
          <a:lnRef idx="0"/>
          <a:fillRef idx="0"/>
          <a:effectRef idx="0"/>
          <a:fontRef idx="minor"/>
        </p:style>
      </p:sp>
      <p:sp>
        <p:nvSpPr>
          <p:cNvPr id="1180" name="TextShape 3"/>
          <p:cNvSpPr txBox="1"/>
          <p:nvPr/>
        </p:nvSpPr>
        <p:spPr>
          <a:xfrm>
            <a:off x="311760" y="44496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SMALLFILE METADATA WORKLOAD </a:t>
            </a:r>
            <a:endParaRPr b="0" lang="en-US" sz="1400" spc="-1" strike="noStrike">
              <a:solidFill>
                <a:srgbClr val="000000"/>
              </a:solidFill>
              <a:uFill>
                <a:solidFill>
                  <a:srgbClr val="ffffff"/>
                </a:solidFill>
              </a:uFill>
              <a:latin typeface="Arial"/>
            </a:endParaRPr>
          </a:p>
        </p:txBody>
      </p:sp>
      <p:sp>
        <p:nvSpPr>
          <p:cNvPr id="1181" name="TextShape 4"/>
          <p:cNvSpPr txBox="1"/>
          <p:nvPr/>
        </p:nvSpPr>
        <p:spPr>
          <a:xfrm>
            <a:off x="311760" y="1017720"/>
            <a:ext cx="8520120" cy="3416040"/>
          </a:xfrm>
          <a:prstGeom prst="rect">
            <a:avLst/>
          </a:prstGeom>
          <a:noFill/>
          <a:ln>
            <a:noFill/>
          </a:ln>
        </p:spPr>
        <p:txBody>
          <a:bodyPr tIns="91440" bIns="91440"/>
          <a:p>
            <a:pPr>
              <a:lnSpc>
                <a:spcPct val="100000"/>
              </a:lnSpc>
            </a:pPr>
            <a:r>
              <a:rPr b="0" lang="en-US" sz="1800" spc="-1" strike="noStrike">
                <a:solidFill>
                  <a:srgbClr val="595959"/>
                </a:solidFill>
                <a:uFill>
                  <a:solidFill>
                    <a:srgbClr val="ffffff"/>
                  </a:solidFill>
                </a:uFill>
                <a:latin typeface="Overpass"/>
                <a:ea typeface="Overpass"/>
              </a:rPr>
              <a:t>Single and multi-threaded ls -l workloads</a:t>
            </a:r>
            <a:endParaRPr b="0" lang="en-US" sz="1400" spc="-1" strike="noStrike">
              <a:solidFill>
                <a:srgbClr val="000000"/>
              </a:solidFill>
              <a:uFill>
                <a:solidFill>
                  <a:srgbClr val="ffffff"/>
                </a:solidFill>
              </a:uFill>
              <a:latin typeface="Arial"/>
            </a:endParaRPr>
          </a:p>
          <a:p>
            <a:pPr>
              <a:lnSpc>
                <a:spcPct val="100000"/>
              </a:lnSpc>
            </a:pPr>
            <a:r>
              <a:rPr b="0" lang="en-US" sz="1800" spc="-1" strike="noStrike">
                <a:solidFill>
                  <a:srgbClr val="595959"/>
                </a:solidFill>
                <a:uFill>
                  <a:solidFill>
                    <a:srgbClr val="ffffff"/>
                  </a:solidFill>
                </a:uFill>
                <a:latin typeface="Overpass"/>
                <a:ea typeface="Overpass"/>
              </a:rPr>
              <a:t>untuned vs tuned w/ cold cache vs tuned w/ hot cache</a:t>
            </a:r>
            <a:endParaRPr b="0" lang="en-US" sz="1400" spc="-1" strike="noStrike">
              <a:solidFill>
                <a:srgbClr val="000000"/>
              </a:solidFill>
              <a:uFill>
                <a:solidFill>
                  <a:srgbClr val="ffffff"/>
                </a:solidFill>
              </a:uFill>
              <a:latin typeface="Arial"/>
            </a:endParaRPr>
          </a:p>
        </p:txBody>
      </p:sp>
      <p:pic>
        <p:nvPicPr>
          <p:cNvPr id="1182" name="Shape 344" descr=""/>
          <p:cNvPicPr/>
          <p:nvPr/>
        </p:nvPicPr>
        <p:blipFill>
          <a:blip r:embed="rId3"/>
          <a:stretch/>
        </p:blipFill>
        <p:spPr>
          <a:xfrm>
            <a:off x="217080" y="1852920"/>
            <a:ext cx="4285800" cy="2649960"/>
          </a:xfrm>
          <a:prstGeom prst="rect">
            <a:avLst/>
          </a:prstGeom>
          <a:ln>
            <a:noFill/>
          </a:ln>
        </p:spPr>
      </p:pic>
      <p:pic>
        <p:nvPicPr>
          <p:cNvPr id="1183" name="Shape 345" descr=""/>
          <p:cNvPicPr/>
          <p:nvPr/>
        </p:nvPicPr>
        <p:blipFill>
          <a:blip r:embed="rId4"/>
          <a:stretch/>
        </p:blipFill>
        <p:spPr>
          <a:xfrm>
            <a:off x="4640400" y="1852920"/>
            <a:ext cx="4285800" cy="2649960"/>
          </a:xfrm>
          <a:prstGeom prst="rect">
            <a:avLst/>
          </a:prstGeom>
          <a:ln>
            <a:noFill/>
          </a:ln>
        </p:spPr>
      </p:pic>
    </p:spTree>
  </p:cSld>
  <p:timing>
    <p:tnLst>
      <p:par>
        <p:cTn id="95" dur="indefinite" restart="never" nodeType="tmRoot">
          <p:childTnLst>
            <p:seq>
              <p:cTn id="96" nodeType="mainSeq"/>
              <p:prevCondLst>
                <p:cond delay="0" evt="onPrev">
                  <p:tgtEl>
                    <p:sldTgt/>
                  </p:tgtEl>
                </p:cond>
              </p:prevCondLst>
              <p:nextCondLst>
                <p:cond delay="0" evt="onNext">
                  <p:tgtEl>
                    <p:sldTgt/>
                  </p:tgtEl>
                </p:cond>
              </p:nextCondLst>
            </p:seq>
          </p:childTnLst>
        </p:cTn>
      </p:par>
    </p:tnLst>
  </p:timing>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84" name="CustomShape 1"/>
          <p:cNvSpPr/>
          <p:nvPr/>
        </p:nvSpPr>
        <p:spPr>
          <a:xfrm>
            <a:off x="6842880" y="-34164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85" name="Shape 352" descr=""/>
          <p:cNvPicPr/>
          <p:nvPr/>
        </p:nvPicPr>
        <p:blipFill>
          <a:blip r:embed="rId2"/>
          <a:stretch/>
        </p:blipFill>
        <p:spPr>
          <a:xfrm>
            <a:off x="7147080" y="91440"/>
            <a:ext cx="1848240" cy="1589760"/>
          </a:xfrm>
          <a:prstGeom prst="rect">
            <a:avLst/>
          </a:prstGeom>
          <a:ln>
            <a:noFill/>
          </a:ln>
        </p:spPr>
      </p:pic>
      <p:sp>
        <p:nvSpPr>
          <p:cNvPr id="1186"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LARGE FILE DVD WORKLOAD</a:t>
            </a:r>
            <a:endParaRPr b="0" lang="en-US" sz="1800" spc="-1" strike="noStrike">
              <a:solidFill>
                <a:srgbClr val="000000"/>
              </a:solidFill>
              <a:uFill>
                <a:solidFill>
                  <a:srgbClr val="ffffff"/>
                </a:solidFill>
              </a:uFill>
              <a:latin typeface="Arial"/>
            </a:endParaRPr>
          </a:p>
        </p:txBody>
      </p:sp>
      <p:pic>
        <p:nvPicPr>
          <p:cNvPr id="1187" name="Shape 354" descr=""/>
          <p:cNvPicPr/>
          <p:nvPr/>
        </p:nvPicPr>
        <p:blipFill>
          <a:blip r:embed="rId3"/>
          <a:stretch/>
        </p:blipFill>
        <p:spPr>
          <a:xfrm>
            <a:off x="1552680" y="1127160"/>
            <a:ext cx="6037920" cy="3580920"/>
          </a:xfrm>
          <a:prstGeom prst="rect">
            <a:avLst/>
          </a:prstGeom>
          <a:ln>
            <a:noFill/>
          </a:ln>
        </p:spPr>
      </p:pic>
      <p:sp>
        <p:nvSpPr>
          <p:cNvPr id="1188" name="CustomShape 3"/>
          <p:cNvSpPr/>
          <p:nvPr/>
        </p:nvSpPr>
        <p:spPr>
          <a:xfrm>
            <a:off x="1312200" y="1964880"/>
            <a:ext cx="380520" cy="1905120"/>
          </a:xfrm>
          <a:prstGeom prst="leftBrace">
            <a:avLst>
              <a:gd name="adj1" fmla="val 8333"/>
              <a:gd name="adj2" fmla="val 50000"/>
            </a:avLst>
          </a:prstGeom>
          <a:noFill/>
          <a:ln w="25560">
            <a:solidFill>
              <a:srgbClr val="cc0000"/>
            </a:solidFill>
            <a:round/>
          </a:ln>
          <a:effectLst>
            <a:outerShdw blurRad="39999" dir="5400000" dist="20000" rotWithShape="0">
              <a:srgbClr val="000000">
                <a:alpha val="38000"/>
              </a:srgbClr>
            </a:outerShdw>
          </a:effectLst>
        </p:spPr>
        <p:style>
          <a:lnRef idx="0"/>
          <a:fillRef idx="0"/>
          <a:effectRef idx="0"/>
          <a:fontRef idx="minor"/>
        </p:style>
      </p:sp>
      <p:sp>
        <p:nvSpPr>
          <p:cNvPr id="1189" name="CustomShape 4"/>
          <p:cNvSpPr/>
          <p:nvPr/>
        </p:nvSpPr>
        <p:spPr>
          <a:xfrm>
            <a:off x="106200" y="2600280"/>
            <a:ext cx="120528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gn="r">
              <a:lnSpc>
                <a:spcPct val="100000"/>
              </a:lnSpc>
            </a:pPr>
            <a:r>
              <a:rPr b="0" lang="en-US" sz="1800" spc="-1" strike="noStrike">
                <a:solidFill>
                  <a:srgbClr val="cc0000"/>
                </a:solidFill>
                <a:uFill>
                  <a:solidFill>
                    <a:srgbClr val="ffffff"/>
                  </a:solidFill>
                </a:uFill>
                <a:latin typeface="Overpass"/>
                <a:ea typeface="Overpass"/>
              </a:rPr>
              <a:t>Same</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cc0000"/>
                </a:solidFill>
                <a:uFill>
                  <a:solidFill>
                    <a:srgbClr val="ffffff"/>
                  </a:solidFill>
                </a:uFill>
                <a:latin typeface="Overpass"/>
                <a:ea typeface="Overpass"/>
              </a:rPr>
              <a:t>Hardware</a:t>
            </a:r>
            <a:endParaRPr b="0" lang="en-US" sz="1800" spc="-1" strike="noStrike">
              <a:solidFill>
                <a:srgbClr val="000000"/>
              </a:solidFill>
              <a:uFill>
                <a:solidFill>
                  <a:srgbClr val="ffffff"/>
                </a:solidFill>
              </a:uFill>
              <a:latin typeface="Arial"/>
            </a:endParaRPr>
          </a:p>
        </p:txBody>
      </p:sp>
      <p:sp>
        <p:nvSpPr>
          <p:cNvPr id="1190" name="CustomShape 5"/>
          <p:cNvSpPr/>
          <p:nvPr/>
        </p:nvSpPr>
        <p:spPr>
          <a:xfrm>
            <a:off x="3445200" y="3343680"/>
            <a:ext cx="1698120" cy="392400"/>
          </a:xfrm>
          <a:prstGeom prst="ellipse">
            <a:avLst/>
          </a:prstGeom>
          <a:noFill/>
          <a:ln w="25560">
            <a:solidFill>
              <a:srgbClr val="cc0000"/>
            </a:solidFill>
            <a:round/>
          </a:ln>
          <a:effectLst>
            <a:outerShdw algn="t" blurRad="50799" dir="5400000" dist="38100" rotWithShape="0">
              <a:srgbClr val="000000">
                <a:alpha val="29000"/>
              </a:srgbClr>
            </a:outerShdw>
          </a:effectLst>
        </p:spPr>
        <p:style>
          <a:lnRef idx="0"/>
          <a:fillRef idx="0"/>
          <a:effectRef idx="0"/>
          <a:fontRef idx="minor"/>
        </p:style>
      </p:sp>
      <p:sp>
        <p:nvSpPr>
          <p:cNvPr id="1191" name="CustomShape 6"/>
          <p:cNvSpPr/>
          <p:nvPr/>
        </p:nvSpPr>
        <p:spPr>
          <a:xfrm>
            <a:off x="3408480" y="2545920"/>
            <a:ext cx="3592800" cy="456840"/>
          </a:xfrm>
          <a:prstGeom prst="ellipse">
            <a:avLst/>
          </a:prstGeom>
          <a:noFill/>
          <a:ln w="25560">
            <a:solidFill>
              <a:srgbClr val="cc0000"/>
            </a:solidFill>
            <a:round/>
          </a:ln>
          <a:effectLst>
            <a:outerShdw algn="t" blurRad="50799" dir="5400000" dist="38100" rotWithShape="0">
              <a:srgbClr val="000000">
                <a:alpha val="40000"/>
              </a:srgbClr>
            </a:outerShdw>
          </a:effectLst>
        </p:spPr>
        <p:style>
          <a:lnRef idx="0"/>
          <a:fillRef idx="0"/>
          <a:effectRef idx="0"/>
          <a:fontRef idx="minor"/>
        </p:style>
      </p:sp>
      <p:sp>
        <p:nvSpPr>
          <p:cNvPr id="1192" name="CustomShape 7"/>
          <p:cNvSpPr/>
          <p:nvPr/>
        </p:nvSpPr>
        <p:spPr>
          <a:xfrm>
            <a:off x="5182560" y="3134160"/>
            <a:ext cx="400932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nSpc>
                <a:spcPct val="100000"/>
              </a:lnSpc>
            </a:pPr>
            <a:r>
              <a:rPr b="0" lang="en-US" sz="1800" spc="-1" strike="noStrike">
                <a:solidFill>
                  <a:srgbClr val="cc0000"/>
                </a:solidFill>
                <a:uFill>
                  <a:solidFill>
                    <a:srgbClr val="ffffff"/>
                  </a:solidFill>
                </a:uFill>
                <a:latin typeface="Overpass"/>
                <a:ea typeface="Overpass"/>
              </a:rPr>
              <a:t>Note that the optimal configuration</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cc0000"/>
                </a:solidFill>
                <a:uFill>
                  <a:solidFill>
                    <a:srgbClr val="ffffff"/>
                  </a:solidFill>
                </a:uFill>
                <a:latin typeface="Overpass"/>
                <a:ea typeface="Overpass"/>
              </a:rPr>
              <a:t>is different from the small file results</a:t>
            </a:r>
            <a:endParaRPr b="0" lang="en-US" sz="1800" spc="-1" strike="noStrike">
              <a:solidFill>
                <a:srgbClr val="000000"/>
              </a:solidFill>
              <a:uFill>
                <a:solidFill>
                  <a:srgbClr val="ffffff"/>
                </a:solidFill>
              </a:uFill>
              <a:latin typeface="Arial"/>
            </a:endParaRPr>
          </a:p>
        </p:txBody>
      </p:sp>
    </p:spTree>
  </p:cSld>
  <p:timing>
    <p:tnLst>
      <p:par>
        <p:cTn id="97" dur="indefinite" restart="never" nodeType="tmRoot">
          <p:childTnLst>
            <p:seq>
              <p:cTn id="98"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36"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THE DATA STORAGE SHORTFALL</a:t>
            </a:r>
            <a:endParaRPr b="0" lang="en-US" sz="1800" spc="-1" strike="noStrike">
              <a:solidFill>
                <a:srgbClr val="000000"/>
              </a:solidFill>
              <a:uFill>
                <a:solidFill>
                  <a:srgbClr val="ffffff"/>
                </a:solidFill>
              </a:uFill>
              <a:latin typeface="Arial"/>
            </a:endParaRPr>
          </a:p>
        </p:txBody>
      </p:sp>
      <p:sp>
        <p:nvSpPr>
          <p:cNvPr id="137" name="CustomShape 2"/>
          <p:cNvSpPr/>
          <p:nvPr/>
        </p:nvSpPr>
        <p:spPr>
          <a:xfrm>
            <a:off x="5459760" y="1905840"/>
            <a:ext cx="3236040" cy="2246760"/>
          </a:xfrm>
          <a:prstGeom prst="rect">
            <a:avLst/>
          </a:prstGeom>
          <a:noFill/>
          <a:ln>
            <a:noFill/>
          </a:ln>
        </p:spPr>
        <p:style>
          <a:lnRef idx="0"/>
          <a:fillRef idx="0"/>
          <a:effectRef idx="0"/>
          <a:fontRef idx="minor"/>
        </p:style>
        <p:txBody>
          <a:bodyPr/>
          <a:p>
            <a:pPr>
              <a:lnSpc>
                <a:spcPct val="110000"/>
              </a:lnSpc>
            </a:pPr>
            <a:r>
              <a:rPr b="0" lang="en-US" sz="1380" spc="-1" strike="noStrike">
                <a:solidFill>
                  <a:srgbClr val="595959"/>
                </a:solidFill>
                <a:uFill>
                  <a:solidFill>
                    <a:srgbClr val="ffffff"/>
                  </a:solidFill>
                </a:uFill>
                <a:latin typeface="Overpass"/>
                <a:ea typeface="Overpass"/>
              </a:rPr>
              <a:t>Data stores are growing </a:t>
            </a:r>
            <a:r>
              <a:rPr b="0" lang="en-US" sz="1380" spc="-1" strike="noStrike">
                <a:solidFill>
                  <a:srgbClr val="595959"/>
                </a:solidFill>
                <a:uFill>
                  <a:solidFill>
                    <a:srgbClr val="ffffff"/>
                  </a:solidFill>
                </a:uFill>
                <a:latin typeface="Overpass"/>
                <a:ea typeface="Overpass"/>
              </a:rPr>
              <a:t>exponentially, while IT </a:t>
            </a:r>
            <a:r>
              <a:rPr b="0" lang="en-US" sz="1380" spc="-1" strike="noStrike">
                <a:solidFill>
                  <a:srgbClr val="595959"/>
                </a:solidFill>
                <a:uFill>
                  <a:solidFill>
                    <a:srgbClr val="ffffff"/>
                  </a:solidFill>
                </a:uFill>
                <a:latin typeface="Overpass"/>
                <a:ea typeface="Overpass"/>
              </a:rPr>
              <a:t>budgets are not</a:t>
            </a:r>
            <a:endParaRPr b="0" lang="en-US" sz="1800" spc="-1" strike="noStrike">
              <a:solidFill>
                <a:srgbClr val="000000"/>
              </a:solidFill>
              <a:uFill>
                <a:solidFill>
                  <a:srgbClr val="ffffff"/>
                </a:solidFill>
              </a:uFill>
              <a:latin typeface="Arial"/>
            </a:endParaRPr>
          </a:p>
          <a:p>
            <a:pPr>
              <a:lnSpc>
                <a:spcPct val="110000"/>
              </a:lnSpc>
            </a:pPr>
            <a:endParaRPr b="0" lang="en-US" sz="1800" spc="-1" strike="noStrike">
              <a:solidFill>
                <a:srgbClr val="000000"/>
              </a:solidFill>
              <a:uFill>
                <a:solidFill>
                  <a:srgbClr val="ffffff"/>
                </a:solidFill>
              </a:uFill>
              <a:latin typeface="Arial"/>
            </a:endParaRPr>
          </a:p>
          <a:p>
            <a:pPr>
              <a:lnSpc>
                <a:spcPct val="110000"/>
              </a:lnSpc>
            </a:pPr>
            <a:r>
              <a:rPr b="0" lang="en-US" sz="1380" spc="-1" strike="noStrike">
                <a:solidFill>
                  <a:srgbClr val="595959"/>
                </a:solidFill>
                <a:uFill>
                  <a:solidFill>
                    <a:srgbClr val="ffffff"/>
                  </a:solidFill>
                </a:uFill>
                <a:latin typeface="Overpass"/>
                <a:ea typeface="Overpass"/>
              </a:rPr>
              <a:t>HDDs are becoming </a:t>
            </a:r>
            <a:r>
              <a:rPr b="0" lang="en-US" sz="1380" spc="-1" strike="noStrike">
                <a:solidFill>
                  <a:srgbClr val="595959"/>
                </a:solidFill>
                <a:uFill>
                  <a:solidFill>
                    <a:srgbClr val="ffffff"/>
                  </a:solidFill>
                </a:uFill>
                <a:latin typeface="Overpass"/>
                <a:ea typeface="Overpass"/>
              </a:rPr>
              <a:t>more dense, </a:t>
            </a:r>
            <a:r>
              <a:rPr b="0" lang="en-US" sz="1380" spc="-1" strike="noStrike">
                <a:solidFill>
                  <a:srgbClr val="595959"/>
                </a:solidFill>
                <a:uFill>
                  <a:solidFill>
                    <a:srgbClr val="ffffff"/>
                  </a:solidFill>
                </a:uFill>
                <a:latin typeface="Overpass"/>
                <a:ea typeface="Overpass"/>
              </a:rPr>
              <a:t>
</a:t>
            </a:r>
            <a:r>
              <a:rPr b="0" lang="en-US" sz="1380" spc="-1" strike="noStrike">
                <a:solidFill>
                  <a:srgbClr val="595959"/>
                </a:solidFill>
                <a:uFill>
                  <a:solidFill>
                    <a:srgbClr val="ffffff"/>
                  </a:solidFill>
                </a:uFill>
                <a:latin typeface="Overpass"/>
                <a:ea typeface="Overpass"/>
              </a:rPr>
              <a:t>but $/GB decline is </a:t>
            </a:r>
            <a:r>
              <a:rPr b="0" lang="en-US" sz="1380" spc="-1" strike="noStrike">
                <a:solidFill>
                  <a:srgbClr val="595959"/>
                </a:solidFill>
                <a:uFill>
                  <a:solidFill>
                    <a:srgbClr val="ffffff"/>
                  </a:solidFill>
                </a:uFill>
                <a:latin typeface="Overpass"/>
                <a:ea typeface="Overpass"/>
              </a:rPr>
              <a:t>slowing </a:t>
            </a:r>
            <a:endParaRPr b="0" lang="en-US" sz="1800" spc="-1" strike="noStrike">
              <a:solidFill>
                <a:srgbClr val="000000"/>
              </a:solidFill>
              <a:uFill>
                <a:solidFill>
                  <a:srgbClr val="ffffff"/>
                </a:solidFill>
              </a:uFill>
              <a:latin typeface="Arial"/>
            </a:endParaRPr>
          </a:p>
          <a:p>
            <a:pPr>
              <a:lnSpc>
                <a:spcPct val="110000"/>
              </a:lnSpc>
            </a:pPr>
            <a:endParaRPr b="0" lang="en-US" sz="1800" spc="-1" strike="noStrike">
              <a:solidFill>
                <a:srgbClr val="000000"/>
              </a:solidFill>
              <a:uFill>
                <a:solidFill>
                  <a:srgbClr val="ffffff"/>
                </a:solidFill>
              </a:uFill>
              <a:latin typeface="Arial"/>
            </a:endParaRPr>
          </a:p>
          <a:p>
            <a:pPr>
              <a:lnSpc>
                <a:spcPct val="100000"/>
              </a:lnSpc>
            </a:pPr>
            <a:r>
              <a:rPr b="0" lang="en-US" sz="1380" spc="-1" strike="noStrike">
                <a:solidFill>
                  <a:srgbClr val="595959"/>
                </a:solidFill>
                <a:uFill>
                  <a:solidFill>
                    <a:srgbClr val="ffffff"/>
                  </a:solidFill>
                </a:uFill>
                <a:latin typeface="Overpass"/>
                <a:ea typeface="Overpass"/>
              </a:rPr>
              <a:t>Software and hardware </a:t>
            </a:r>
            <a:r>
              <a:rPr b="0" lang="en-US" sz="1380" spc="-1" strike="noStrike">
                <a:solidFill>
                  <a:srgbClr val="595959"/>
                </a:solidFill>
                <a:uFill>
                  <a:solidFill>
                    <a:srgbClr val="ffffff"/>
                  </a:solidFill>
                </a:uFill>
                <a:latin typeface="Overpass"/>
                <a:ea typeface="Overpass"/>
              </a:rPr>
              <a:t>advances are needed to </a:t>
            </a:r>
            <a:r>
              <a:rPr b="0" lang="en-US" sz="1380" spc="-1" strike="noStrike">
                <a:solidFill>
                  <a:srgbClr val="595959"/>
                </a:solidFill>
                <a:uFill>
                  <a:solidFill>
                    <a:srgbClr val="ffffff"/>
                  </a:solidFill>
                </a:uFill>
                <a:latin typeface="Overpass"/>
                <a:ea typeface="Overpass"/>
              </a:rPr>
              <a:t>close the gap</a:t>
            </a:r>
            <a:endParaRPr b="0" lang="en-US" sz="1800" spc="-1" strike="noStrike">
              <a:solidFill>
                <a:srgbClr val="000000"/>
              </a:solidFill>
              <a:uFill>
                <a:solidFill>
                  <a:srgbClr val="ffffff"/>
                </a:solidFill>
              </a:uFill>
              <a:latin typeface="Arial"/>
            </a:endParaRPr>
          </a:p>
        </p:txBody>
      </p:sp>
      <p:sp>
        <p:nvSpPr>
          <p:cNvPr id="138" name="CustomShape 3"/>
          <p:cNvSpPr/>
          <p:nvPr/>
        </p:nvSpPr>
        <p:spPr>
          <a:xfrm>
            <a:off x="1319760" y="2072520"/>
            <a:ext cx="1755000" cy="420120"/>
          </a:xfrm>
          <a:prstGeom prst="rect">
            <a:avLst/>
          </a:prstGeom>
          <a:noFill/>
          <a:ln>
            <a:noFill/>
          </a:ln>
        </p:spPr>
        <p:style>
          <a:lnRef idx="0"/>
          <a:fillRef idx="0"/>
          <a:effectRef idx="0"/>
          <a:fontRef idx="minor"/>
        </p:style>
        <p:txBody>
          <a:bodyPr lIns="56160" rIns="56160" tIns="28080" bIns="28080"/>
          <a:p>
            <a:pPr>
              <a:lnSpc>
                <a:spcPct val="100000"/>
              </a:lnSpc>
            </a:pPr>
            <a:r>
              <a:rPr b="0" lang="en-US" sz="1130" spc="-1" strike="noStrike">
                <a:solidFill>
                  <a:srgbClr val="595959"/>
                </a:solidFill>
                <a:uFill>
                  <a:solidFill>
                    <a:srgbClr val="ffffff"/>
                  </a:solidFill>
                </a:uFill>
                <a:latin typeface="Overpass"/>
                <a:ea typeface="Overpass"/>
              </a:rPr>
              <a:t>GROWTH OF DATA</a:t>
            </a:r>
            <a:endParaRPr b="0" lang="en-US" sz="1800" spc="-1" strike="noStrike">
              <a:solidFill>
                <a:srgbClr val="000000"/>
              </a:solidFill>
              <a:uFill>
                <a:solidFill>
                  <a:srgbClr val="ffffff"/>
                </a:solidFill>
              </a:uFill>
              <a:latin typeface="Arial"/>
            </a:endParaRPr>
          </a:p>
        </p:txBody>
      </p:sp>
      <p:sp>
        <p:nvSpPr>
          <p:cNvPr id="139" name="CustomShape 4"/>
          <p:cNvSpPr/>
          <p:nvPr/>
        </p:nvSpPr>
        <p:spPr>
          <a:xfrm>
            <a:off x="1319760" y="2404800"/>
            <a:ext cx="1609200" cy="238320"/>
          </a:xfrm>
          <a:prstGeom prst="rect">
            <a:avLst/>
          </a:prstGeom>
          <a:noFill/>
          <a:ln>
            <a:noFill/>
          </a:ln>
        </p:spPr>
        <p:style>
          <a:lnRef idx="0"/>
          <a:fillRef idx="0"/>
          <a:effectRef idx="0"/>
          <a:fontRef idx="minor"/>
        </p:style>
        <p:txBody>
          <a:bodyPr lIns="56160" rIns="56160" tIns="28080" bIns="28080"/>
          <a:p>
            <a:pPr>
              <a:lnSpc>
                <a:spcPct val="100000"/>
              </a:lnSpc>
            </a:pPr>
            <a:r>
              <a:rPr b="0" lang="en-US" sz="1130" spc="-1" strike="noStrike">
                <a:solidFill>
                  <a:srgbClr val="595959"/>
                </a:solidFill>
                <a:uFill>
                  <a:solidFill>
                    <a:srgbClr val="ffffff"/>
                  </a:solidFill>
                </a:uFill>
                <a:latin typeface="Overpass"/>
                <a:ea typeface="Overpass"/>
              </a:rPr>
              <a:t>IT STORAGE </a:t>
            </a:r>
            <a:r>
              <a:rPr b="0" lang="en-US" sz="1130" spc="-1" strike="noStrike">
                <a:solidFill>
                  <a:srgbClr val="595959"/>
                </a:solidFill>
                <a:uFill>
                  <a:solidFill>
                    <a:srgbClr val="ffffff"/>
                  </a:solidFill>
                </a:uFill>
                <a:latin typeface="Overpass"/>
                <a:ea typeface="Overpass"/>
              </a:rPr>
              <a:t>BUDGETS</a:t>
            </a:r>
            <a:endParaRPr b="0" lang="en-US" sz="1800" spc="-1" strike="noStrike">
              <a:solidFill>
                <a:srgbClr val="000000"/>
              </a:solidFill>
              <a:uFill>
                <a:solidFill>
                  <a:srgbClr val="ffffff"/>
                </a:solidFill>
              </a:uFill>
              <a:latin typeface="Arial"/>
            </a:endParaRPr>
          </a:p>
        </p:txBody>
      </p:sp>
      <p:sp>
        <p:nvSpPr>
          <p:cNvPr id="140" name="CustomShape 5"/>
          <p:cNvSpPr/>
          <p:nvPr/>
        </p:nvSpPr>
        <p:spPr>
          <a:xfrm flipH="1">
            <a:off x="577080" y="2873880"/>
            <a:ext cx="3452760" cy="894960"/>
          </a:xfrm>
          <a:custGeom>
            <a:avLst/>
            <a:gdLst/>
            <a:ahLst/>
            <a:rect l="l" t="t" r="r" b="b"/>
            <a:pathLst>
              <a:path w="120000" h="120000">
                <a:moveTo>
                  <a:pt x="0" y="0"/>
                </a:moveTo>
                <a:lnTo>
                  <a:pt x="120000" y="120000"/>
                </a:lnTo>
                <a:lnTo>
                  <a:pt x="0" y="120000"/>
                </a:lnTo>
                <a:lnTo>
                  <a:pt x="0" y="0"/>
                </a:lnTo>
                <a:close/>
              </a:path>
            </a:pathLst>
          </a:custGeom>
          <a:solidFill>
            <a:srgbClr val="323132"/>
          </a:solidFill>
          <a:ln>
            <a:noFill/>
          </a:ln>
        </p:spPr>
        <p:style>
          <a:lnRef idx="0"/>
          <a:fillRef idx="0"/>
          <a:effectRef idx="0"/>
          <a:fontRef idx="minor"/>
        </p:style>
      </p:sp>
      <p:sp>
        <p:nvSpPr>
          <p:cNvPr id="141" name="CustomShape 6"/>
          <p:cNvSpPr/>
          <p:nvPr/>
        </p:nvSpPr>
        <p:spPr>
          <a:xfrm>
            <a:off x="3858480" y="3811680"/>
            <a:ext cx="453600" cy="238320"/>
          </a:xfrm>
          <a:prstGeom prst="rect">
            <a:avLst/>
          </a:prstGeom>
          <a:noFill/>
          <a:ln>
            <a:noFill/>
          </a:ln>
        </p:spPr>
        <p:style>
          <a:lnRef idx="0"/>
          <a:fillRef idx="0"/>
          <a:effectRef idx="0"/>
          <a:fontRef idx="minor"/>
        </p:style>
        <p:txBody>
          <a:bodyPr lIns="56160" rIns="56160" tIns="28080" bIns="28080"/>
          <a:p>
            <a:pPr>
              <a:lnSpc>
                <a:spcPct val="100000"/>
              </a:lnSpc>
            </a:pPr>
            <a:r>
              <a:rPr b="0" lang="en-US" sz="880" spc="-1" strike="noStrike">
                <a:solidFill>
                  <a:srgbClr val="595959"/>
                </a:solidFill>
                <a:uFill>
                  <a:solidFill>
                    <a:srgbClr val="ffffff"/>
                  </a:solidFill>
                </a:uFill>
                <a:latin typeface="Overpass"/>
                <a:ea typeface="Overpass"/>
              </a:rPr>
              <a:t>2020</a:t>
            </a:r>
            <a:endParaRPr b="0" lang="en-US" sz="1800" spc="-1" strike="noStrike">
              <a:solidFill>
                <a:srgbClr val="000000"/>
              </a:solidFill>
              <a:uFill>
                <a:solidFill>
                  <a:srgbClr val="ffffff"/>
                </a:solidFill>
              </a:uFill>
              <a:latin typeface="Arial"/>
            </a:endParaRPr>
          </a:p>
        </p:txBody>
      </p:sp>
      <p:sp>
        <p:nvSpPr>
          <p:cNvPr id="142" name="CustomShape 7"/>
          <p:cNvSpPr/>
          <p:nvPr/>
        </p:nvSpPr>
        <p:spPr>
          <a:xfrm>
            <a:off x="457200" y="3812040"/>
            <a:ext cx="453600" cy="238320"/>
          </a:xfrm>
          <a:prstGeom prst="rect">
            <a:avLst/>
          </a:prstGeom>
          <a:noFill/>
          <a:ln>
            <a:noFill/>
          </a:ln>
        </p:spPr>
        <p:style>
          <a:lnRef idx="0"/>
          <a:fillRef idx="0"/>
          <a:effectRef idx="0"/>
          <a:fontRef idx="minor"/>
        </p:style>
        <p:txBody>
          <a:bodyPr lIns="56160" rIns="56160" tIns="28080" bIns="28080"/>
          <a:p>
            <a:pPr>
              <a:lnSpc>
                <a:spcPct val="100000"/>
              </a:lnSpc>
            </a:pPr>
            <a:r>
              <a:rPr b="0" lang="en-US" sz="880" spc="-1" strike="noStrike">
                <a:solidFill>
                  <a:srgbClr val="595959"/>
                </a:solidFill>
                <a:uFill>
                  <a:solidFill>
                    <a:srgbClr val="ffffff"/>
                  </a:solidFill>
                </a:uFill>
                <a:latin typeface="Overpass"/>
                <a:ea typeface="Overpass"/>
              </a:rPr>
              <a:t>2010</a:t>
            </a:r>
            <a:endParaRPr b="0" lang="en-US" sz="1800" spc="-1" strike="noStrike">
              <a:solidFill>
                <a:srgbClr val="000000"/>
              </a:solidFill>
              <a:uFill>
                <a:solidFill>
                  <a:srgbClr val="ffffff"/>
                </a:solidFill>
              </a:uFill>
              <a:latin typeface="Arial"/>
            </a:endParaRPr>
          </a:p>
        </p:txBody>
      </p:sp>
      <p:sp>
        <p:nvSpPr>
          <p:cNvPr id="143" name="CustomShape 8"/>
          <p:cNvSpPr/>
          <p:nvPr/>
        </p:nvSpPr>
        <p:spPr>
          <a:xfrm>
            <a:off x="610200" y="2100240"/>
            <a:ext cx="3459240" cy="1668600"/>
          </a:xfrm>
          <a:custGeom>
            <a:avLst/>
            <a:gdLst/>
            <a:ahLst/>
            <a:rect l="l" t="t" r="r" b="b"/>
            <a:pathLst>
              <a:path w="120000" h="120000">
                <a:moveTo>
                  <a:pt x="0" y="119983"/>
                </a:moveTo>
                <a:cubicBezTo>
                  <a:pt x="90936" y="105732"/>
                  <a:pt x="119992" y="0"/>
                  <a:pt x="119992" y="0"/>
                </a:cubicBezTo>
              </a:path>
            </a:pathLst>
          </a:custGeom>
          <a:noFill/>
          <a:ln w="36720">
            <a:solidFill>
              <a:srgbClr val="ff950e"/>
            </a:solidFill>
            <a:round/>
          </a:ln>
        </p:spPr>
        <p:style>
          <a:lnRef idx="0"/>
          <a:fillRef idx="0"/>
          <a:effectRef idx="0"/>
          <a:fontRef idx="minor"/>
        </p:style>
      </p:sp>
      <p:sp>
        <p:nvSpPr>
          <p:cNvPr id="144" name="CustomShape 9"/>
          <p:cNvSpPr/>
          <p:nvPr/>
        </p:nvSpPr>
        <p:spPr>
          <a:xfrm>
            <a:off x="1137960" y="2129400"/>
            <a:ext cx="159480" cy="140400"/>
          </a:xfrm>
          <a:prstGeom prst="rect">
            <a:avLst/>
          </a:prstGeom>
          <a:solidFill>
            <a:srgbClr val="ff950e"/>
          </a:solidFill>
          <a:ln>
            <a:noFill/>
          </a:ln>
        </p:spPr>
        <p:style>
          <a:lnRef idx="0"/>
          <a:fillRef idx="0"/>
          <a:effectRef idx="0"/>
          <a:fontRef idx="minor"/>
        </p:style>
      </p:sp>
      <p:sp>
        <p:nvSpPr>
          <p:cNvPr id="145" name="CustomShape 10"/>
          <p:cNvSpPr/>
          <p:nvPr/>
        </p:nvSpPr>
        <p:spPr>
          <a:xfrm>
            <a:off x="1137960" y="2445840"/>
            <a:ext cx="159480" cy="140400"/>
          </a:xfrm>
          <a:prstGeom prst="rect">
            <a:avLst/>
          </a:prstGeom>
          <a:solidFill>
            <a:srgbClr val="323132"/>
          </a:solidFill>
          <a:ln>
            <a:noFill/>
          </a:ln>
        </p:spPr>
        <p:style>
          <a:lnRef idx="0"/>
          <a:fillRef idx="0"/>
          <a:effectRef idx="0"/>
          <a:fontRef idx="minor"/>
        </p:style>
      </p:sp>
      <p:pic>
        <p:nvPicPr>
          <p:cNvPr id="146" name="Shape 100" descr=""/>
          <p:cNvPicPr/>
          <p:nvPr/>
        </p:nvPicPr>
        <p:blipFill>
          <a:blip r:embed="rId2"/>
          <a:stretch/>
        </p:blipFill>
        <p:spPr>
          <a:xfrm>
            <a:off x="4845240" y="1939680"/>
            <a:ext cx="570600" cy="495720"/>
          </a:xfrm>
          <a:prstGeom prst="rect">
            <a:avLst/>
          </a:prstGeom>
          <a:ln>
            <a:noFill/>
          </a:ln>
        </p:spPr>
      </p:pic>
      <p:pic>
        <p:nvPicPr>
          <p:cNvPr id="147" name="Shape 101" descr=""/>
          <p:cNvPicPr/>
          <p:nvPr/>
        </p:nvPicPr>
        <p:blipFill>
          <a:blip r:embed="rId3"/>
          <a:stretch/>
        </p:blipFill>
        <p:spPr>
          <a:xfrm>
            <a:off x="4848120" y="3206880"/>
            <a:ext cx="564480" cy="570600"/>
          </a:xfrm>
          <a:prstGeom prst="rect">
            <a:avLst/>
          </a:prstGeom>
          <a:ln>
            <a:noFill/>
          </a:ln>
        </p:spPr>
      </p:pic>
      <p:pic>
        <p:nvPicPr>
          <p:cNvPr id="148" name="Shape 102" descr=""/>
          <p:cNvPicPr/>
          <p:nvPr/>
        </p:nvPicPr>
        <p:blipFill>
          <a:blip r:embed="rId4"/>
          <a:stretch/>
        </p:blipFill>
        <p:spPr>
          <a:xfrm>
            <a:off x="5009040" y="2586960"/>
            <a:ext cx="242640" cy="501480"/>
          </a:xfrm>
          <a:prstGeom prst="rect">
            <a:avLst/>
          </a:prstGeom>
          <a:ln>
            <a:noFill/>
          </a:ln>
        </p:spPr>
      </p:pic>
    </p:spTree>
  </p:cSld>
  <p:timing>
    <p:tnLst>
      <p:par>
        <p:cTn id="9" dur="indefinite" restart="never" nodeType="tmRoot">
          <p:childTnLst>
            <p:seq>
              <p:cTn id="10" nodeType="mainSeq"/>
              <p:prevCondLst>
                <p:cond delay="0" evt="onPrev">
                  <p:tgtEl>
                    <p:sldTgt/>
                  </p:tgtEl>
                </p:cond>
              </p:prevCondLst>
              <p:nextCondLst>
                <p:cond delay="0" evt="onNext">
                  <p:tgtEl>
                    <p:sldTgt/>
                  </p:tgtEl>
                </p:cond>
              </p:nextCondLst>
            </p:seq>
          </p:childTnLst>
        </p:cTn>
      </p:par>
    </p:tnLst>
  </p:timing>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193"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194" name="Shape 352" descr=""/>
          <p:cNvPicPr/>
          <p:nvPr/>
        </p:nvPicPr>
        <p:blipFill>
          <a:blip r:embed="rId2"/>
          <a:stretch/>
        </p:blipFill>
        <p:spPr>
          <a:xfrm>
            <a:off x="7147440" y="103320"/>
            <a:ext cx="1848240" cy="1589760"/>
          </a:xfrm>
          <a:prstGeom prst="rect">
            <a:avLst/>
          </a:prstGeom>
          <a:ln>
            <a:noFill/>
          </a:ln>
        </p:spPr>
      </p:pic>
      <p:sp>
        <p:nvSpPr>
          <p:cNvPr id="1195"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LARGE FILE DVD WORKLOAD</a:t>
            </a:r>
            <a:endParaRPr b="0" lang="en-US" sz="1800" spc="-1" strike="noStrike">
              <a:solidFill>
                <a:srgbClr val="000000"/>
              </a:solidFill>
              <a:uFill>
                <a:solidFill>
                  <a:srgbClr val="ffffff"/>
                </a:solidFill>
              </a:uFill>
              <a:latin typeface="Arial"/>
            </a:endParaRPr>
          </a:p>
        </p:txBody>
      </p:sp>
      <p:pic>
        <p:nvPicPr>
          <p:cNvPr id="1196" name="Shape 369" descr=""/>
          <p:cNvPicPr/>
          <p:nvPr/>
        </p:nvPicPr>
        <p:blipFill>
          <a:blip r:embed="rId3"/>
          <a:stretch/>
        </p:blipFill>
        <p:spPr>
          <a:xfrm>
            <a:off x="1608120" y="1063080"/>
            <a:ext cx="5927040" cy="3627000"/>
          </a:xfrm>
          <a:prstGeom prst="rect">
            <a:avLst/>
          </a:prstGeom>
          <a:ln>
            <a:noFill/>
          </a:ln>
        </p:spPr>
      </p:pic>
      <p:sp>
        <p:nvSpPr>
          <p:cNvPr id="1197" name="CustomShape 3"/>
          <p:cNvSpPr/>
          <p:nvPr/>
        </p:nvSpPr>
        <p:spPr>
          <a:xfrm>
            <a:off x="2130480" y="1983600"/>
            <a:ext cx="2336760" cy="1062720"/>
          </a:xfrm>
          <a:prstGeom prst="ellipse">
            <a:avLst/>
          </a:prstGeom>
          <a:noFill/>
          <a:ln w="25560">
            <a:solidFill>
              <a:srgbClr val="cc0000"/>
            </a:solidFill>
            <a:round/>
          </a:ln>
          <a:effectLst>
            <a:outerShdw algn="t" blurRad="50799" dir="5400000" dist="38100" rotWithShape="0">
              <a:srgbClr val="000000">
                <a:alpha val="40000"/>
              </a:srgbClr>
            </a:outerShdw>
          </a:effectLst>
        </p:spPr>
        <p:style>
          <a:lnRef idx="0"/>
          <a:fillRef idx="0"/>
          <a:effectRef idx="0"/>
          <a:fontRef idx="minor"/>
        </p:style>
      </p:sp>
      <p:sp>
        <p:nvSpPr>
          <p:cNvPr id="1198" name="CustomShape 4"/>
          <p:cNvSpPr/>
          <p:nvPr/>
        </p:nvSpPr>
        <p:spPr>
          <a:xfrm>
            <a:off x="4539600" y="1725120"/>
            <a:ext cx="1026720" cy="1261440"/>
          </a:xfrm>
          <a:prstGeom prst="ellipse">
            <a:avLst/>
          </a:prstGeom>
          <a:noFill/>
          <a:ln w="25560">
            <a:solidFill>
              <a:srgbClr val="cc0000"/>
            </a:solidFill>
            <a:round/>
          </a:ln>
          <a:effectLst>
            <a:outerShdw algn="t" blurRad="50799" dir="5400000" dist="38100" rotWithShape="0">
              <a:srgbClr val="000000">
                <a:alpha val="40000"/>
              </a:srgbClr>
            </a:outerShdw>
          </a:effectLst>
        </p:spPr>
        <p:style>
          <a:lnRef idx="0"/>
          <a:fillRef idx="0"/>
          <a:effectRef idx="0"/>
          <a:fontRef idx="minor"/>
        </p:style>
      </p:sp>
      <p:sp>
        <p:nvSpPr>
          <p:cNvPr id="1199" name="CustomShape 5"/>
          <p:cNvSpPr/>
          <p:nvPr/>
        </p:nvSpPr>
        <p:spPr>
          <a:xfrm>
            <a:off x="3814560" y="3136680"/>
            <a:ext cx="513936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nSpc>
                <a:spcPct val="100000"/>
              </a:lnSpc>
            </a:pPr>
            <a:r>
              <a:rPr b="0" lang="en-US" sz="1800" spc="-1" strike="noStrike">
                <a:solidFill>
                  <a:srgbClr val="cc0000"/>
                </a:solidFill>
                <a:uFill>
                  <a:solidFill>
                    <a:srgbClr val="ffffff"/>
                  </a:solidFill>
                </a:uFill>
                <a:latin typeface="Overpass"/>
                <a:ea typeface="Overpass"/>
              </a:rPr>
              <a:t>Node density has a larger impact on your throughput/$ efficiency with disperse volumes.</a:t>
            </a:r>
            <a:endParaRPr b="0" lang="en-US" sz="1800" spc="-1" strike="noStrike">
              <a:solidFill>
                <a:srgbClr val="000000"/>
              </a:solidFill>
              <a:uFill>
                <a:solidFill>
                  <a:srgbClr val="ffffff"/>
                </a:solidFill>
              </a:uFill>
              <a:latin typeface="Arial"/>
            </a:endParaRPr>
          </a:p>
        </p:txBody>
      </p:sp>
    </p:spTree>
  </p:cSld>
  <p:timing>
    <p:tnLst>
      <p:par>
        <p:cTn id="99" dur="indefinite" restart="never" nodeType="tmRoot">
          <p:childTnLst>
            <p:seq>
              <p:cTn id="100" nodeType="mainSeq"/>
              <p:prevCondLst>
                <p:cond delay="0" evt="onPrev">
                  <p:tgtEl>
                    <p:sldTgt/>
                  </p:tgtEl>
                </p:cond>
              </p:prevCondLst>
              <p:nextCondLst>
                <p:cond delay="0" evt="onNext">
                  <p:tgtEl>
                    <p:sldTgt/>
                  </p:tgtEl>
                </p:cond>
              </p:nextCondLst>
            </p:seq>
          </p:childTnLst>
        </p:cTn>
      </p:par>
    </p:tnLst>
  </p:timing>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00"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01" name="Shape 352" descr=""/>
          <p:cNvPicPr/>
          <p:nvPr/>
        </p:nvPicPr>
        <p:blipFill>
          <a:blip r:embed="rId2"/>
          <a:stretch/>
        </p:blipFill>
        <p:spPr>
          <a:xfrm>
            <a:off x="7147440" y="103320"/>
            <a:ext cx="1848240" cy="1589760"/>
          </a:xfrm>
          <a:prstGeom prst="rect">
            <a:avLst/>
          </a:prstGeom>
          <a:ln>
            <a:noFill/>
          </a:ln>
        </p:spPr>
      </p:pic>
      <p:pic>
        <p:nvPicPr>
          <p:cNvPr id="1202" name="Shape 380" descr=""/>
          <p:cNvPicPr/>
          <p:nvPr/>
        </p:nvPicPr>
        <p:blipFill>
          <a:blip r:embed="rId3"/>
          <a:stretch/>
        </p:blipFill>
        <p:spPr>
          <a:xfrm>
            <a:off x="1058400" y="1055520"/>
            <a:ext cx="7027200" cy="3642120"/>
          </a:xfrm>
          <a:prstGeom prst="rect">
            <a:avLst/>
          </a:prstGeom>
          <a:ln>
            <a:noFill/>
          </a:ln>
        </p:spPr>
      </p:pic>
      <p:sp>
        <p:nvSpPr>
          <p:cNvPr id="1203"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LARGE FILE DVD WORKLOAD</a:t>
            </a:r>
            <a:endParaRPr b="0" lang="en-US" sz="1800" spc="-1" strike="noStrike">
              <a:solidFill>
                <a:srgbClr val="000000"/>
              </a:solidFill>
              <a:uFill>
                <a:solidFill>
                  <a:srgbClr val="ffffff"/>
                </a:solidFill>
              </a:uFill>
              <a:latin typeface="Arial"/>
            </a:endParaRPr>
          </a:p>
        </p:txBody>
      </p:sp>
      <p:sp>
        <p:nvSpPr>
          <p:cNvPr id="1204" name="CustomShape 3"/>
          <p:cNvSpPr/>
          <p:nvPr/>
        </p:nvSpPr>
        <p:spPr>
          <a:xfrm>
            <a:off x="4343400" y="2571840"/>
            <a:ext cx="215280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nSpc>
                <a:spcPct val="100000"/>
              </a:lnSpc>
            </a:pPr>
            <a:r>
              <a:rPr b="0" lang="en-US" sz="1800" spc="-1" strike="noStrike">
                <a:solidFill>
                  <a:srgbClr val="cc0000"/>
                </a:solidFill>
                <a:uFill>
                  <a:solidFill>
                    <a:srgbClr val="ffffff"/>
                  </a:solidFill>
                </a:uFill>
                <a:latin typeface="Overpass"/>
                <a:ea typeface="Overpass"/>
              </a:rPr>
              <a:t>Again we see that</a:t>
            </a:r>
            <a:endParaRPr b="0" lang="en-US" sz="1800" spc="-1" strike="noStrike">
              <a:solidFill>
                <a:srgbClr val="000000"/>
              </a:solidFill>
              <a:uFill>
                <a:solidFill>
                  <a:srgbClr val="ffffff"/>
                </a:solidFill>
              </a:uFill>
              <a:latin typeface="Arial"/>
            </a:endParaRPr>
          </a:p>
          <a:p>
            <a:pPr>
              <a:lnSpc>
                <a:spcPct val="100000"/>
              </a:lnSpc>
            </a:pPr>
            <a:r>
              <a:rPr b="0" lang="en-US" sz="1800" spc="-1" strike="noStrike">
                <a:solidFill>
                  <a:srgbClr val="cc0000"/>
                </a:solidFill>
                <a:uFill>
                  <a:solidFill>
                    <a:srgbClr val="ffffff"/>
                  </a:solidFill>
                </a:uFill>
                <a:latin typeface="Overpass"/>
                <a:ea typeface="Overpass"/>
              </a:rPr>
              <a:t>concurrency is key</a:t>
            </a:r>
            <a:endParaRPr b="0" lang="en-US" sz="1800" spc="-1" strike="noStrike">
              <a:solidFill>
                <a:srgbClr val="000000"/>
              </a:solidFill>
              <a:uFill>
                <a:solidFill>
                  <a:srgbClr val="ffffff"/>
                </a:solidFill>
              </a:uFill>
              <a:latin typeface="Arial"/>
            </a:endParaRPr>
          </a:p>
        </p:txBody>
      </p:sp>
    </p:spTree>
  </p:cSld>
  <p:timing>
    <p:tnLst>
      <p:par>
        <p:cTn id="101" dur="indefinite" restart="never" nodeType="tmRoot">
          <p:childTnLst>
            <p:seq>
              <p:cTn id="102" nodeType="mainSeq"/>
              <p:prevCondLst>
                <p:cond delay="0" evt="onPrev">
                  <p:tgtEl>
                    <p:sldTgt/>
                  </p:tgtEl>
                </p:cond>
              </p:prevCondLst>
              <p:nextCondLst>
                <p:cond delay="0" evt="onNext">
                  <p:tgtEl>
                    <p:sldTgt/>
                  </p:tgtEl>
                </p:cond>
              </p:nextCondLst>
            </p:seq>
          </p:childTnLst>
        </p:cTn>
      </p:par>
    </p:tnLst>
  </p:timing>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05"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06" name="Shape 352" descr=""/>
          <p:cNvPicPr/>
          <p:nvPr/>
        </p:nvPicPr>
        <p:blipFill>
          <a:blip r:embed="rId2"/>
          <a:stretch/>
        </p:blipFill>
        <p:spPr>
          <a:xfrm>
            <a:off x="7147440" y="103320"/>
            <a:ext cx="1848240" cy="1589760"/>
          </a:xfrm>
          <a:prstGeom prst="rect">
            <a:avLst/>
          </a:prstGeom>
          <a:ln>
            <a:noFill/>
          </a:ln>
        </p:spPr>
      </p:pic>
      <p:sp>
        <p:nvSpPr>
          <p:cNvPr id="1207"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LARGE FILE DVD WORKLOAD</a:t>
            </a:r>
            <a:endParaRPr b="0" lang="en-US" sz="1800" spc="-1" strike="noStrike">
              <a:solidFill>
                <a:srgbClr val="000000"/>
              </a:solidFill>
              <a:uFill>
                <a:solidFill>
                  <a:srgbClr val="ffffff"/>
                </a:solidFill>
              </a:uFill>
              <a:latin typeface="Arial"/>
            </a:endParaRPr>
          </a:p>
        </p:txBody>
      </p:sp>
      <p:pic>
        <p:nvPicPr>
          <p:cNvPr id="1208" name="Shape 391" descr=""/>
          <p:cNvPicPr/>
          <p:nvPr/>
        </p:nvPicPr>
        <p:blipFill>
          <a:blip r:embed="rId3"/>
          <a:stretch/>
        </p:blipFill>
        <p:spPr>
          <a:xfrm>
            <a:off x="295560" y="1352520"/>
            <a:ext cx="8534160" cy="1466640"/>
          </a:xfrm>
          <a:prstGeom prst="rect">
            <a:avLst/>
          </a:prstGeom>
          <a:ln>
            <a:noFill/>
          </a:ln>
        </p:spPr>
      </p:pic>
      <p:pic>
        <p:nvPicPr>
          <p:cNvPr id="1209" name="Shape 392" descr=""/>
          <p:cNvPicPr/>
          <p:nvPr/>
        </p:nvPicPr>
        <p:blipFill>
          <a:blip r:embed="rId4"/>
          <a:stretch/>
        </p:blipFill>
        <p:spPr>
          <a:xfrm>
            <a:off x="321840" y="3105000"/>
            <a:ext cx="8534160" cy="1437120"/>
          </a:xfrm>
          <a:prstGeom prst="rect">
            <a:avLst/>
          </a:prstGeom>
          <a:ln>
            <a:noFill/>
          </a:ln>
        </p:spPr>
      </p:pic>
    </p:spTree>
  </p:cSld>
  <p:timing>
    <p:tnLst>
      <p:par>
        <p:cTn id="103" dur="indefinite" restart="never" nodeType="tmRoot">
          <p:childTnLst>
            <p:seq>
              <p:cTn id="104" nodeType="mainSeq"/>
              <p:prevCondLst>
                <p:cond delay="0" evt="onPrev">
                  <p:tgtEl>
                    <p:sldTgt/>
                  </p:tgtEl>
                </p:cond>
              </p:prevCondLst>
              <p:nextCondLst>
                <p:cond delay="0" evt="onNext">
                  <p:tgtEl>
                    <p:sldTgt/>
                  </p:tgtEl>
                </p:cond>
              </p:nextCondLst>
            </p:seq>
          </p:childTnLst>
        </p:cTn>
      </p:par>
    </p:tnLst>
  </p:timing>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10"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11" name="Shape 352" descr=""/>
          <p:cNvPicPr/>
          <p:nvPr/>
        </p:nvPicPr>
        <p:blipFill>
          <a:blip r:embed="rId2"/>
          <a:stretch/>
        </p:blipFill>
        <p:spPr>
          <a:xfrm>
            <a:off x="7147440" y="103320"/>
            <a:ext cx="1848240" cy="1589760"/>
          </a:xfrm>
          <a:prstGeom prst="rect">
            <a:avLst/>
          </a:prstGeom>
          <a:ln>
            <a:noFill/>
          </a:ln>
        </p:spPr>
      </p:pic>
      <p:sp>
        <p:nvSpPr>
          <p:cNvPr id="1212"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LARGE FILE DVD WORKLOAD</a:t>
            </a:r>
            <a:endParaRPr b="0" lang="en-US" sz="1800" spc="-1" strike="noStrike">
              <a:solidFill>
                <a:srgbClr val="000000"/>
              </a:solidFill>
              <a:uFill>
                <a:solidFill>
                  <a:srgbClr val="ffffff"/>
                </a:solidFill>
              </a:uFill>
              <a:latin typeface="Arial"/>
            </a:endParaRPr>
          </a:p>
        </p:txBody>
      </p:sp>
      <p:pic>
        <p:nvPicPr>
          <p:cNvPr id="1213" name="Shape 401" descr=""/>
          <p:cNvPicPr/>
          <p:nvPr/>
        </p:nvPicPr>
        <p:blipFill>
          <a:blip r:embed="rId3"/>
          <a:stretch/>
        </p:blipFill>
        <p:spPr>
          <a:xfrm>
            <a:off x="304920" y="1352520"/>
            <a:ext cx="8534160" cy="1437120"/>
          </a:xfrm>
          <a:prstGeom prst="rect">
            <a:avLst/>
          </a:prstGeom>
          <a:ln>
            <a:noFill/>
          </a:ln>
        </p:spPr>
      </p:pic>
      <p:pic>
        <p:nvPicPr>
          <p:cNvPr id="1214" name="Shape 402" descr=""/>
          <p:cNvPicPr/>
          <p:nvPr/>
        </p:nvPicPr>
        <p:blipFill>
          <a:blip r:embed="rId4"/>
          <a:stretch/>
        </p:blipFill>
        <p:spPr>
          <a:xfrm>
            <a:off x="304920" y="3083400"/>
            <a:ext cx="8534160" cy="1466640"/>
          </a:xfrm>
          <a:prstGeom prst="rect">
            <a:avLst/>
          </a:prstGeom>
          <a:ln>
            <a:noFill/>
          </a:ln>
        </p:spPr>
      </p:pic>
    </p:spTree>
  </p:cSld>
  <p:timing>
    <p:tnLst>
      <p:par>
        <p:cTn id="105" dur="indefinite" restart="never" nodeType="tmRoot">
          <p:childTnLst>
            <p:seq>
              <p:cTn id="106" nodeType="mainSeq"/>
              <p:prevCondLst>
                <p:cond delay="0" evt="onPrev">
                  <p:tgtEl>
                    <p:sldTgt/>
                  </p:tgtEl>
                </p:cond>
              </p:prevCondLst>
              <p:nextCondLst>
                <p:cond delay="0" evt="onNext">
                  <p:tgtEl>
                    <p:sldTgt/>
                  </p:tgtEl>
                </p:cond>
              </p:nextCondLst>
            </p:seq>
          </p:childTnLst>
        </p:cTn>
      </p:par>
    </p:tnLst>
  </p:timing>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15"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16" name="Shape 352" descr=""/>
          <p:cNvPicPr/>
          <p:nvPr/>
        </p:nvPicPr>
        <p:blipFill>
          <a:blip r:embed="rId2"/>
          <a:stretch/>
        </p:blipFill>
        <p:spPr>
          <a:xfrm>
            <a:off x="7147440" y="103320"/>
            <a:ext cx="1848240" cy="1589760"/>
          </a:xfrm>
          <a:prstGeom prst="rect">
            <a:avLst/>
          </a:prstGeom>
          <a:ln>
            <a:noFill/>
          </a:ln>
        </p:spPr>
      </p:pic>
      <p:sp>
        <p:nvSpPr>
          <p:cNvPr id="1217"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TUNING FOR LARGE FILE SEQUENTIAL </a:t>
            </a:r>
            <a:endParaRPr b="0" lang="en-US" sz="1800" spc="-1" strike="noStrike">
              <a:solidFill>
                <a:srgbClr val="000000"/>
              </a:solidFill>
              <a:uFill>
                <a:solidFill>
                  <a:srgbClr val="ffffff"/>
                </a:solidFill>
              </a:uFill>
              <a:latin typeface="Arial"/>
            </a:endParaRPr>
          </a:p>
        </p:txBody>
      </p:sp>
      <p:sp>
        <p:nvSpPr>
          <p:cNvPr id="1218" name="CustomShape 3"/>
          <p:cNvSpPr/>
          <p:nvPr/>
        </p:nvSpPr>
        <p:spPr>
          <a:xfrm>
            <a:off x="428760" y="879480"/>
            <a:ext cx="7490520" cy="656280"/>
          </a:xfrm>
          <a:prstGeom prst="rect">
            <a:avLst/>
          </a:prstGeom>
          <a:noFill/>
          <a:ln>
            <a:noFill/>
          </a:ln>
        </p:spPr>
        <p:style>
          <a:lnRef idx="0"/>
          <a:fillRef idx="0"/>
          <a:effectRef idx="0"/>
          <a:fontRef idx="minor"/>
        </p:style>
        <p:txBody>
          <a:bodyPr tIns="91440" bIns="91440"/>
          <a:p>
            <a:pPr>
              <a:lnSpc>
                <a:spcPct val="100000"/>
              </a:lnSpc>
            </a:pPr>
            <a:r>
              <a:rPr b="0" lang="en-US" sz="1400" spc="-1" strike="noStrike">
                <a:solidFill>
                  <a:srgbClr val="595959"/>
                </a:solidFill>
                <a:uFill>
                  <a:solidFill>
                    <a:srgbClr val="ffffff"/>
                  </a:solidFill>
                </a:uFill>
                <a:latin typeface="Overpass"/>
                <a:ea typeface="Overpass"/>
              </a:rPr>
              <a:t>How Dustin got his performance gains from tuning!</a:t>
            </a:r>
            <a:endParaRPr b="0" lang="en-US" sz="1800" spc="-1" strike="noStrike">
              <a:solidFill>
                <a:srgbClr val="000000"/>
              </a:solidFill>
              <a:uFill>
                <a:solidFill>
                  <a:srgbClr val="ffffff"/>
                </a:solidFill>
              </a:uFill>
              <a:latin typeface="Arial"/>
            </a:endParaRPr>
          </a:p>
        </p:txBody>
      </p:sp>
      <p:sp>
        <p:nvSpPr>
          <p:cNvPr id="1219" name="CustomShape 4"/>
          <p:cNvSpPr/>
          <p:nvPr/>
        </p:nvSpPr>
        <p:spPr>
          <a:xfrm>
            <a:off x="428760" y="1185480"/>
            <a:ext cx="7490520" cy="3251160"/>
          </a:xfrm>
          <a:prstGeom prst="rect">
            <a:avLst/>
          </a:prstGeom>
          <a:noFill/>
          <a:ln>
            <a:noFill/>
          </a:ln>
        </p:spPr>
        <p:style>
          <a:lnRef idx="0"/>
          <a:fillRef idx="0"/>
          <a:effectRef idx="0"/>
          <a:fontRef idx="minor"/>
        </p:style>
        <p:txBody>
          <a:bodyPr tIns="91440" bIns="91440"/>
          <a:p>
            <a:pPr marL="457200">
              <a:lnSpc>
                <a:spcPct val="115000"/>
              </a:lnSpc>
              <a:spcBef>
                <a:spcPts val="601"/>
              </a:spcBef>
            </a:pPr>
            <a:r>
              <a:rPr b="0" lang="en-US" sz="1800" spc="-1" strike="noStrike">
                <a:solidFill>
                  <a:srgbClr val="595959"/>
                </a:solidFill>
                <a:uFill>
                  <a:solidFill>
                    <a:srgbClr val="ffffff"/>
                  </a:solidFill>
                </a:uFill>
                <a:latin typeface="Overpass"/>
                <a:ea typeface="Overpass"/>
              </a:rPr>
              <a:t>RAID 6 or EC are recommended for bricks</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1800" spc="-1" strike="noStrike">
                <a:solidFill>
                  <a:srgbClr val="595959"/>
                </a:solidFill>
                <a:uFill>
                  <a:solidFill>
                    <a:srgbClr val="ffffff"/>
                  </a:solidFill>
                </a:uFill>
                <a:latin typeface="Overpass"/>
                <a:ea typeface="Overpass"/>
              </a:rPr>
              <a:t>Tuned profile: rhs-high-throughput</a:t>
            </a:r>
            <a:endParaRPr b="0" lang="en-US" sz="1800" spc="-1" strike="noStrike">
              <a:solidFill>
                <a:srgbClr val="000000"/>
              </a:solidFill>
              <a:uFill>
                <a:solidFill>
                  <a:srgbClr val="ffffff"/>
                </a:solidFill>
              </a:uFill>
              <a:latin typeface="Arial"/>
            </a:endParaRPr>
          </a:p>
          <a:p>
            <a:pPr marL="914400">
              <a:lnSpc>
                <a:spcPct val="115000"/>
              </a:lnSpc>
              <a:spcBef>
                <a:spcPts val="601"/>
              </a:spcBef>
            </a:pPr>
            <a:r>
              <a:rPr b="0" lang="en-US" sz="1800" spc="-1" strike="noStrike">
                <a:solidFill>
                  <a:srgbClr val="595959"/>
                </a:solidFill>
                <a:uFill>
                  <a:solidFill>
                    <a:srgbClr val="ffffff"/>
                  </a:solidFill>
                </a:uFill>
                <a:latin typeface="Overpass"/>
                <a:ea typeface="Overpass"/>
              </a:rPr>
              <a:t>Read-ahead on bricks</a:t>
            </a:r>
            <a:endParaRPr b="0" lang="en-US" sz="1800" spc="-1" strike="noStrike">
              <a:solidFill>
                <a:srgbClr val="000000"/>
              </a:solidFill>
              <a:uFill>
                <a:solidFill>
                  <a:srgbClr val="ffffff"/>
                </a:solidFill>
              </a:uFill>
              <a:latin typeface="Arial"/>
            </a:endParaRPr>
          </a:p>
          <a:p>
            <a:pPr marL="914400">
              <a:lnSpc>
                <a:spcPct val="115000"/>
              </a:lnSpc>
              <a:spcBef>
                <a:spcPts val="601"/>
              </a:spcBef>
            </a:pPr>
            <a:r>
              <a:rPr b="0" lang="en-US" sz="1800" spc="-1" strike="noStrike">
                <a:solidFill>
                  <a:srgbClr val="595959"/>
                </a:solidFill>
                <a:uFill>
                  <a:solidFill>
                    <a:srgbClr val="ffffff"/>
                  </a:solidFill>
                </a:uFill>
                <a:latin typeface="Overpass"/>
                <a:ea typeface="Overpass"/>
              </a:rPr>
              <a:t>Deadline scheduler</a:t>
            </a:r>
            <a:endParaRPr b="0" lang="en-US" sz="1800" spc="-1" strike="noStrike">
              <a:solidFill>
                <a:srgbClr val="000000"/>
              </a:solidFill>
              <a:uFill>
                <a:solidFill>
                  <a:srgbClr val="ffffff"/>
                </a:solidFill>
              </a:uFill>
              <a:latin typeface="Arial"/>
            </a:endParaRPr>
          </a:p>
          <a:p>
            <a:pPr marL="914400">
              <a:lnSpc>
                <a:spcPct val="115000"/>
              </a:lnSpc>
              <a:spcBef>
                <a:spcPts val="601"/>
              </a:spcBef>
            </a:pPr>
            <a:r>
              <a:rPr b="0" lang="en-US" sz="1800" spc="-1" strike="noStrike">
                <a:solidFill>
                  <a:srgbClr val="595959"/>
                </a:solidFill>
                <a:uFill>
                  <a:solidFill>
                    <a:srgbClr val="ffffff"/>
                  </a:solidFill>
                </a:uFill>
                <a:latin typeface="Overpass"/>
                <a:ea typeface="Overpass"/>
              </a:rPr>
              <a:t>vm.dirty-ratio </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1800" spc="-1" strike="noStrike">
                <a:solidFill>
                  <a:srgbClr val="595959"/>
                </a:solidFill>
                <a:uFill>
                  <a:solidFill>
                    <a:srgbClr val="ffffff"/>
                  </a:solidFill>
                </a:uFill>
                <a:latin typeface="Overpass"/>
                <a:ea typeface="Overpass"/>
              </a:rPr>
              <a:t>Jumbo Frames </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1800" spc="-1" strike="noStrike">
                <a:solidFill>
                  <a:srgbClr val="595959"/>
                </a:solidFill>
                <a:uFill>
                  <a:solidFill>
                    <a:srgbClr val="ffffff"/>
                  </a:solidFill>
                </a:uFill>
                <a:latin typeface="Overpass"/>
                <a:ea typeface="Overpass"/>
              </a:rPr>
              <a:t>Event Threads = 4</a:t>
            </a:r>
            <a:endParaRPr b="0" lang="en-US" sz="1800" spc="-1" strike="noStrike">
              <a:solidFill>
                <a:srgbClr val="000000"/>
              </a:solidFill>
              <a:uFill>
                <a:solidFill>
                  <a:srgbClr val="ffffff"/>
                </a:solidFill>
              </a:uFill>
              <a:latin typeface="Arial"/>
            </a:endParaRPr>
          </a:p>
          <a:p>
            <a:pPr marL="457200">
              <a:lnSpc>
                <a:spcPct val="115000"/>
              </a:lnSpc>
              <a:spcBef>
                <a:spcPts val="601"/>
              </a:spcBef>
            </a:pPr>
            <a:r>
              <a:rPr b="0" lang="en-US" sz="1800" spc="-1" strike="noStrike">
                <a:solidFill>
                  <a:srgbClr val="595959"/>
                </a:solidFill>
                <a:uFill>
                  <a:solidFill>
                    <a:srgbClr val="ffffff"/>
                  </a:solidFill>
                </a:uFill>
                <a:latin typeface="Overpass"/>
                <a:ea typeface="Overpass"/>
              </a:rPr>
              <a:t>Smallfile tuning may have some effect, especially with metadata operations.</a:t>
            </a:r>
            <a:endParaRPr b="0" lang="en-US" sz="1800" spc="-1" strike="noStrike">
              <a:solidFill>
                <a:srgbClr val="000000"/>
              </a:solidFill>
              <a:uFill>
                <a:solidFill>
                  <a:srgbClr val="ffffff"/>
                </a:solidFill>
              </a:uFill>
              <a:latin typeface="Arial"/>
            </a:endParaRPr>
          </a:p>
          <a:p>
            <a:pPr marL="457200">
              <a:lnSpc>
                <a:spcPct val="115000"/>
              </a:lnSpc>
              <a:spcBef>
                <a:spcPts val="601"/>
              </a:spcBef>
            </a:pPr>
            <a:endParaRPr b="0" lang="en-US" sz="1800" spc="-1" strike="noStrike">
              <a:solidFill>
                <a:srgbClr val="000000"/>
              </a:solidFill>
              <a:uFill>
                <a:solidFill>
                  <a:srgbClr val="ffffff"/>
                </a:solidFill>
              </a:uFill>
              <a:latin typeface="Arial"/>
            </a:endParaRPr>
          </a:p>
        </p:txBody>
      </p:sp>
    </p:spTree>
  </p:cSld>
  <p:timing>
    <p:tnLst>
      <p:par>
        <p:cTn id="107" dur="indefinite" restart="never" nodeType="tmRoot">
          <p:childTnLst>
            <p:seq>
              <p:cTn id="108" nodeType="mainSeq"/>
              <p:prevCondLst>
                <p:cond delay="0" evt="onPrev">
                  <p:tgtEl>
                    <p:sldTgt/>
                  </p:tgtEl>
                </p:cond>
              </p:prevCondLst>
              <p:nextCondLst>
                <p:cond delay="0" evt="onNext">
                  <p:tgtEl>
                    <p:sldTgt/>
                  </p:tgtEl>
                </p:cond>
              </p:nextCondLst>
            </p:seq>
          </p:childTnLst>
        </p:cTn>
      </p:par>
    </p:tnLst>
  </p:timing>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20"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21" name="Shape 352" descr=""/>
          <p:cNvPicPr/>
          <p:nvPr/>
        </p:nvPicPr>
        <p:blipFill>
          <a:blip r:embed="rId2"/>
          <a:stretch/>
        </p:blipFill>
        <p:spPr>
          <a:xfrm>
            <a:off x="7147440" y="103320"/>
            <a:ext cx="1848240" cy="1589760"/>
          </a:xfrm>
          <a:prstGeom prst="rect">
            <a:avLst/>
          </a:prstGeom>
          <a:ln>
            <a:noFill/>
          </a:ln>
        </p:spPr>
      </p:pic>
      <p:sp>
        <p:nvSpPr>
          <p:cNvPr id="1222" name="CustomShape 2"/>
          <p:cNvSpPr/>
          <p:nvPr/>
        </p:nvSpPr>
        <p:spPr>
          <a:xfrm>
            <a:off x="428760" y="0"/>
            <a:ext cx="7490520" cy="1062720"/>
          </a:xfrm>
          <a:prstGeom prst="rect">
            <a:avLst/>
          </a:prstGeom>
          <a:noFill/>
          <a:ln>
            <a:noFill/>
          </a:ln>
        </p:spPr>
        <p:style>
          <a:lnRef idx="0"/>
          <a:fillRef idx="0"/>
          <a:effectRef idx="0"/>
          <a:fontRef idx="minor"/>
        </p:style>
      </p:sp>
      <p:sp>
        <p:nvSpPr>
          <p:cNvPr id="1223" name="TextShape 3"/>
          <p:cNvSpPr txBox="1"/>
          <p:nvPr/>
        </p:nvSpPr>
        <p:spPr>
          <a:xfrm>
            <a:off x="311760" y="44496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LARGE FILE SEQUENTIAL</a:t>
            </a:r>
            <a:endParaRPr b="0" lang="en-US" sz="1400" spc="-1" strike="noStrike">
              <a:solidFill>
                <a:srgbClr val="000000"/>
              </a:solidFill>
              <a:uFill>
                <a:solidFill>
                  <a:srgbClr val="ffffff"/>
                </a:solidFill>
              </a:uFill>
              <a:latin typeface="Arial"/>
            </a:endParaRPr>
          </a:p>
        </p:txBody>
      </p:sp>
      <p:sp>
        <p:nvSpPr>
          <p:cNvPr id="1224" name="TextShape 4"/>
          <p:cNvSpPr txBox="1"/>
          <p:nvPr/>
        </p:nvSpPr>
        <p:spPr>
          <a:xfrm>
            <a:off x="311760" y="863640"/>
            <a:ext cx="8520120" cy="3416040"/>
          </a:xfrm>
          <a:prstGeom prst="rect">
            <a:avLst/>
          </a:prstGeom>
          <a:noFill/>
          <a:ln>
            <a:noFill/>
          </a:ln>
        </p:spPr>
        <p:txBody>
          <a:bodyPr tIns="91440" bIns="91440"/>
          <a:p>
            <a:pPr>
              <a:lnSpc>
                <a:spcPct val="100000"/>
              </a:lnSpc>
              <a:spcAft>
                <a:spcPts val="1599"/>
              </a:spcAft>
            </a:pPr>
            <a:r>
              <a:rPr b="0" lang="en-US" sz="1800" spc="-1" strike="noStrike">
                <a:solidFill>
                  <a:srgbClr val="595959"/>
                </a:solidFill>
                <a:uFill>
                  <a:solidFill>
                    <a:srgbClr val="ffffff"/>
                  </a:solidFill>
                </a:uFill>
                <a:latin typeface="Overpass"/>
                <a:ea typeface="Overpass"/>
              </a:rPr>
              <a:t>4 Servers, 4 Clients, 4 Workers/Client, 16GB File/Worker</a:t>
            </a:r>
            <a:endParaRPr b="0" lang="en-US" sz="1400" spc="-1" strike="noStrike">
              <a:solidFill>
                <a:srgbClr val="000000"/>
              </a:solidFill>
              <a:uFill>
                <a:solidFill>
                  <a:srgbClr val="ffffff"/>
                </a:solidFill>
              </a:uFill>
              <a:latin typeface="Arial"/>
            </a:endParaRPr>
          </a:p>
        </p:txBody>
      </p:sp>
      <p:pic>
        <p:nvPicPr>
          <p:cNvPr id="1225" name="Shape 423" descr=""/>
          <p:cNvPicPr/>
          <p:nvPr/>
        </p:nvPicPr>
        <p:blipFill>
          <a:blip r:embed="rId3"/>
          <a:stretch/>
        </p:blipFill>
        <p:spPr>
          <a:xfrm>
            <a:off x="1871640" y="1391040"/>
            <a:ext cx="5400360" cy="3335760"/>
          </a:xfrm>
          <a:prstGeom prst="rect">
            <a:avLst/>
          </a:prstGeom>
          <a:ln>
            <a:noFill/>
          </a:ln>
        </p:spPr>
      </p:pic>
    </p:spTree>
  </p:cSld>
  <p:timing>
    <p:tnLst>
      <p:par>
        <p:cTn id="109" dur="indefinite" restart="never" nodeType="tmRoot">
          <p:childTnLst>
            <p:seq>
              <p:cTn id="110" nodeType="mainSeq"/>
              <p:prevCondLst>
                <p:cond delay="0" evt="onPrev">
                  <p:tgtEl>
                    <p:sldTgt/>
                  </p:tgtEl>
                </p:cond>
              </p:prevCondLst>
              <p:nextCondLst>
                <p:cond delay="0" evt="onNext">
                  <p:tgtEl>
                    <p:sldTgt/>
                  </p:tgtEl>
                </p:cond>
              </p:nextCondLst>
            </p:seq>
          </p:childTnLst>
        </p:cTn>
      </p:par>
    </p:tnLst>
  </p:timing>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26"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27" name="Shape 352" descr=""/>
          <p:cNvPicPr/>
          <p:nvPr/>
        </p:nvPicPr>
        <p:blipFill>
          <a:blip r:embed="rId2"/>
          <a:stretch/>
        </p:blipFill>
        <p:spPr>
          <a:xfrm>
            <a:off x="7147440" y="103320"/>
            <a:ext cx="1848240" cy="1589760"/>
          </a:xfrm>
          <a:prstGeom prst="rect">
            <a:avLst/>
          </a:prstGeom>
          <a:ln>
            <a:noFill/>
          </a:ln>
        </p:spPr>
      </p:pic>
      <p:sp>
        <p:nvSpPr>
          <p:cNvPr id="1228" name="TextShape 2"/>
          <p:cNvSpPr txBox="1"/>
          <p:nvPr/>
        </p:nvSpPr>
        <p:spPr>
          <a:xfrm>
            <a:off x="311760" y="44496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SCOPING FOR LARGE FILE WORKLOADS</a:t>
            </a:r>
            <a:r>
              <a:rPr b="1" lang="en-US" sz="2800" spc="-1" strike="noStrike">
                <a:solidFill>
                  <a:srgbClr val="595959"/>
                </a:solidFill>
                <a:uFill>
                  <a:solidFill>
                    <a:srgbClr val="ffffff"/>
                  </a:solidFill>
                </a:uFill>
                <a:latin typeface="Overpass"/>
                <a:ea typeface="Overpass"/>
              </a:rPr>
              <a:t>
</a:t>
            </a:r>
            <a:endParaRPr b="0" lang="en-US" sz="1400" spc="-1" strike="noStrike">
              <a:solidFill>
                <a:srgbClr val="000000"/>
              </a:solidFill>
              <a:uFill>
                <a:solidFill>
                  <a:srgbClr val="ffffff"/>
                </a:solidFill>
              </a:uFill>
              <a:latin typeface="Arial"/>
            </a:endParaRPr>
          </a:p>
        </p:txBody>
      </p:sp>
      <p:sp>
        <p:nvSpPr>
          <p:cNvPr id="1229" name="TextShape 3"/>
          <p:cNvSpPr txBox="1"/>
          <p:nvPr/>
        </p:nvSpPr>
        <p:spPr>
          <a:xfrm>
            <a:off x="311760" y="965880"/>
            <a:ext cx="8520120" cy="3753720"/>
          </a:xfrm>
          <a:prstGeom prst="rect">
            <a:avLst/>
          </a:prstGeom>
          <a:noFill/>
          <a:ln>
            <a:noFill/>
          </a:ln>
        </p:spPr>
        <p:txBody>
          <a:bodyPr tIns="91440" bIns="91440"/>
          <a:p>
            <a:pPr>
              <a:lnSpc>
                <a:spcPct val="100000"/>
              </a:lnSpc>
            </a:pPr>
            <a:r>
              <a:rPr b="0" lang="en-US" sz="1800" spc="-1" strike="noStrike">
                <a:solidFill>
                  <a:srgbClr val="595959"/>
                </a:solidFill>
                <a:uFill>
                  <a:solidFill>
                    <a:srgbClr val="ffffff"/>
                  </a:solidFill>
                </a:uFill>
                <a:latin typeface="Overpass"/>
                <a:ea typeface="Overpass"/>
              </a:rPr>
              <a:t>Now that you understand the workload, how can you size your cluster?</a:t>
            </a:r>
            <a:endParaRPr b="0" lang="en-US" sz="1400" spc="-1" strike="noStrike">
              <a:solidFill>
                <a:srgbClr val="000000"/>
              </a:solidFill>
              <a:uFill>
                <a:solidFill>
                  <a:srgbClr val="ffffff"/>
                </a:solidFill>
              </a:uFill>
              <a:latin typeface="Arial"/>
            </a:endParaRPr>
          </a:p>
          <a:p>
            <a:pPr>
              <a:lnSpc>
                <a:spcPct val="100000"/>
              </a:lnSpc>
            </a:pPr>
            <a:endParaRPr b="0" lang="en-US" sz="1400" spc="-1" strike="noStrike">
              <a:solidFill>
                <a:srgbClr val="000000"/>
              </a:solidFill>
              <a:uFill>
                <a:solidFill>
                  <a:srgbClr val="ffffff"/>
                </a:solidFill>
              </a:uFill>
              <a:latin typeface="Arial"/>
            </a:endParaRPr>
          </a:p>
          <a:p>
            <a:pPr>
              <a:lnSpc>
                <a:spcPct val="100000"/>
              </a:lnSpc>
              <a:spcAft>
                <a:spcPts val="1599"/>
              </a:spcAft>
            </a:pPr>
            <a:r>
              <a:rPr b="0" lang="en-US" sz="1800" spc="-1" strike="noStrike">
                <a:solidFill>
                  <a:srgbClr val="595959"/>
                </a:solidFill>
                <a:uFill>
                  <a:solidFill>
                    <a:srgbClr val="ffffff"/>
                  </a:solidFill>
                </a:uFill>
                <a:latin typeface="Overpass"/>
                <a:ea typeface="Overpass"/>
              </a:rPr>
              <a:t>Formula for </a:t>
            </a:r>
            <a:r>
              <a:rPr b="0" i="1" lang="en-US" sz="1800" spc="-1" strike="noStrike">
                <a:solidFill>
                  <a:srgbClr val="595959"/>
                </a:solidFill>
                <a:uFill>
                  <a:solidFill>
                    <a:srgbClr val="ffffff"/>
                  </a:solidFill>
                </a:uFill>
                <a:latin typeface="Overpass"/>
                <a:ea typeface="Overpass"/>
              </a:rPr>
              <a:t>guesstimating</a:t>
            </a:r>
            <a:r>
              <a:rPr b="0" lang="en-US" sz="1800" spc="-1" strike="noStrike">
                <a:solidFill>
                  <a:srgbClr val="595959"/>
                </a:solidFill>
                <a:uFill>
                  <a:solidFill>
                    <a:srgbClr val="ffffff"/>
                  </a:solidFill>
                </a:uFill>
                <a:latin typeface="Overpass"/>
                <a:ea typeface="Overpass"/>
              </a:rPr>
              <a:t> large file performance:</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1800" spc="-1" strike="noStrike">
                <a:solidFill>
                  <a:srgbClr val="ffab40"/>
                </a:solidFill>
                <a:uFill>
                  <a:solidFill>
                    <a:srgbClr val="ffffff"/>
                  </a:solidFill>
                </a:uFill>
                <a:latin typeface="Overpass"/>
                <a:ea typeface="Overpass"/>
              </a:rPr>
              <a:t>Writes</a:t>
            </a:r>
            <a:r>
              <a:rPr b="0" lang="en-US" sz="1800" spc="-1" strike="noStrike">
                <a:solidFill>
                  <a:srgbClr val="595959"/>
                </a:solidFill>
                <a:uFill>
                  <a:solidFill>
                    <a:srgbClr val="ffffff"/>
                  </a:solidFill>
                </a:uFill>
                <a:latin typeface="Overpass"/>
                <a:ea typeface="Overpass"/>
              </a:rPr>
              <a:t> = (Slowest of NIC / DISK) / # replicas * .7(overhead)</a:t>
            </a:r>
            <a:endParaRPr b="0" lang="en-US" sz="1400" spc="-1" strike="noStrike">
              <a:solidFill>
                <a:srgbClr val="000000"/>
              </a:solidFill>
              <a:uFill>
                <a:solidFill>
                  <a:srgbClr val="ffffff"/>
                </a:solidFill>
              </a:uFill>
              <a:latin typeface="Arial"/>
            </a:endParaRPr>
          </a:p>
          <a:p>
            <a:pPr marL="914400">
              <a:lnSpc>
                <a:spcPct val="100000"/>
              </a:lnSpc>
              <a:spcAft>
                <a:spcPts val="1599"/>
              </a:spcAft>
            </a:pPr>
            <a:r>
              <a:rPr b="0" lang="en-US" sz="1800" spc="-1" strike="noStrike">
                <a:solidFill>
                  <a:srgbClr val="595959"/>
                </a:solidFill>
                <a:uFill>
                  <a:solidFill>
                    <a:srgbClr val="ffffff"/>
                  </a:solidFill>
                </a:uFill>
                <a:latin typeface="Overpass"/>
                <a:ea typeface="Overpass"/>
              </a:rPr>
              <a:t>1200 MB / 2 * .7 = 420 MB / sec</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1800" spc="-1" strike="noStrike">
                <a:solidFill>
                  <a:srgbClr val="ffab40"/>
                </a:solidFill>
                <a:uFill>
                  <a:solidFill>
                    <a:srgbClr val="ffffff"/>
                  </a:solidFill>
                </a:uFill>
                <a:latin typeface="Overpass"/>
                <a:ea typeface="Overpass"/>
              </a:rPr>
              <a:t>Reads</a:t>
            </a:r>
            <a:r>
              <a:rPr b="0" lang="en-US" sz="1800" spc="-1" strike="noStrike">
                <a:solidFill>
                  <a:srgbClr val="595959"/>
                </a:solidFill>
                <a:uFill>
                  <a:solidFill>
                    <a:srgbClr val="ffffff"/>
                  </a:solidFill>
                </a:uFill>
                <a:latin typeface="Overpass"/>
                <a:ea typeface="Overpass"/>
              </a:rPr>
              <a:t> = (Slowest of NIC / Disk ) * .6(overhead)</a:t>
            </a:r>
            <a:endParaRPr b="0" lang="en-US" sz="1400" spc="-1" strike="noStrike">
              <a:solidFill>
                <a:srgbClr val="000000"/>
              </a:solidFill>
              <a:uFill>
                <a:solidFill>
                  <a:srgbClr val="ffffff"/>
                </a:solidFill>
              </a:uFill>
              <a:latin typeface="Arial"/>
            </a:endParaRPr>
          </a:p>
          <a:p>
            <a:pPr marL="914400">
              <a:lnSpc>
                <a:spcPct val="100000"/>
              </a:lnSpc>
              <a:spcAft>
                <a:spcPts val="1599"/>
              </a:spcAft>
            </a:pPr>
            <a:r>
              <a:rPr b="0" lang="en-US" sz="1800" spc="-1" strike="noStrike">
                <a:solidFill>
                  <a:srgbClr val="595959"/>
                </a:solidFill>
                <a:uFill>
                  <a:solidFill>
                    <a:srgbClr val="ffffff"/>
                  </a:solidFill>
                </a:uFill>
                <a:latin typeface="Overpass"/>
                <a:ea typeface="Overpass"/>
              </a:rPr>
              <a:t>1200 * .6 = 720 MB / sec</a:t>
            </a:r>
            <a:endParaRPr b="0" lang="en-US" sz="1400" spc="-1" strike="noStrike">
              <a:solidFill>
                <a:srgbClr val="000000"/>
              </a:solidFill>
              <a:uFill>
                <a:solidFill>
                  <a:srgbClr val="ffffff"/>
                </a:solidFill>
              </a:uFill>
              <a:latin typeface="Arial"/>
            </a:endParaRPr>
          </a:p>
          <a:p>
            <a:pPr marL="914400">
              <a:lnSpc>
                <a:spcPct val="100000"/>
              </a:lnSpc>
              <a:spcAft>
                <a:spcPts val="1599"/>
              </a:spcAft>
            </a:pPr>
            <a:r>
              <a:rPr b="0" i="1" lang="en-US" sz="1800" spc="-1" strike="noStrike">
                <a:solidFill>
                  <a:srgbClr val="595959"/>
                </a:solidFill>
                <a:uFill>
                  <a:solidFill>
                    <a:srgbClr val="ffffff"/>
                  </a:solidFill>
                </a:uFill>
                <a:latin typeface="Overpass"/>
                <a:ea typeface="Overpass"/>
              </a:rPr>
              <a:t>This is just a rule of thumb, actual results are highly dependant on hardware.</a:t>
            </a:r>
            <a:endParaRPr b="0" lang="en-US" sz="1400" spc="-1" strike="noStrike">
              <a:solidFill>
                <a:srgbClr val="000000"/>
              </a:solidFill>
              <a:uFill>
                <a:solidFill>
                  <a:srgbClr val="ffffff"/>
                </a:solidFill>
              </a:uFill>
              <a:latin typeface="Arial"/>
            </a:endParaRPr>
          </a:p>
          <a:p>
            <a:pPr marL="914400">
              <a:lnSpc>
                <a:spcPct val="100000"/>
              </a:lnSpc>
              <a:spcAft>
                <a:spcPts val="1599"/>
              </a:spcAft>
            </a:pPr>
            <a:endParaRPr b="0" lang="en-US" sz="1400" spc="-1" strike="noStrike">
              <a:solidFill>
                <a:srgbClr val="000000"/>
              </a:solidFill>
              <a:uFill>
                <a:solidFill>
                  <a:srgbClr val="ffffff"/>
                </a:solidFill>
              </a:uFill>
              <a:latin typeface="Arial"/>
            </a:endParaRPr>
          </a:p>
        </p:txBody>
      </p:sp>
    </p:spTree>
  </p:cSld>
  <p:timing>
    <p:tnLst>
      <p:par>
        <p:cTn id="111" dur="indefinite" restart="never" nodeType="tmRoot">
          <p:childTnLst>
            <p:seq>
              <p:cTn id="112" nodeType="mainSeq"/>
              <p:prevCondLst>
                <p:cond delay="0" evt="onPrev">
                  <p:tgtEl>
                    <p:sldTgt/>
                  </p:tgtEl>
                </p:cond>
              </p:prevCondLst>
              <p:nextCondLst>
                <p:cond delay="0" evt="onNext">
                  <p:tgtEl>
                    <p:sldTgt/>
                  </p:tgtEl>
                </p:cond>
              </p:nextCondLst>
            </p:seq>
          </p:childTnLst>
        </p:cTn>
      </p:par>
    </p:tnLst>
  </p:timing>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30" name="CustomShape 1"/>
          <p:cNvSpPr/>
          <p:nvPr/>
        </p:nvSpPr>
        <p:spPr>
          <a:xfrm>
            <a:off x="2652840" y="632160"/>
            <a:ext cx="3838320" cy="3878640"/>
          </a:xfrm>
          <a:prstGeom prst="ellipse">
            <a:avLst/>
          </a:prstGeom>
          <a:solidFill>
            <a:srgbClr val="ededed"/>
          </a:solidFill>
          <a:ln>
            <a:noFill/>
          </a:ln>
          <a:effectLst>
            <a:outerShdw blurRad="39999" dir="5400000" dist="23000" rotWithShape="0">
              <a:srgbClr val="000000">
                <a:alpha val="35000"/>
              </a:srgbClr>
            </a:outerShdw>
          </a:effectLst>
        </p:spPr>
        <p:style>
          <a:lnRef idx="0"/>
          <a:fillRef idx="0"/>
          <a:effectRef idx="0"/>
          <a:fontRef idx="minor"/>
        </p:style>
      </p:sp>
      <p:pic>
        <p:nvPicPr>
          <p:cNvPr id="1231" name="Shape 439" descr=""/>
          <p:cNvPicPr/>
          <p:nvPr/>
        </p:nvPicPr>
        <p:blipFill>
          <a:blip r:embed="rId2"/>
          <a:stretch/>
        </p:blipFill>
        <p:spPr>
          <a:xfrm>
            <a:off x="3127680" y="1316160"/>
            <a:ext cx="2888280" cy="2510640"/>
          </a:xfrm>
          <a:prstGeom prst="rect">
            <a:avLst/>
          </a:prstGeom>
          <a:ln>
            <a:noFill/>
          </a:ln>
        </p:spPr>
      </p:pic>
      <p:sp>
        <p:nvSpPr>
          <p:cNvPr id="1232" name="TextShape 2"/>
          <p:cNvSpPr txBox="1"/>
          <p:nvPr/>
        </p:nvSpPr>
        <p:spPr>
          <a:xfrm>
            <a:off x="311760" y="1152360"/>
            <a:ext cx="8520120" cy="3416040"/>
          </a:xfrm>
          <a:prstGeom prst="rect">
            <a:avLst/>
          </a:prstGeom>
          <a:noFill/>
          <a:ln>
            <a:noFill/>
          </a:ln>
        </p:spPr>
        <p:txBody>
          <a:bodyPr tIns="91440" bIns="91440"/>
          <a:p>
            <a:pPr>
              <a:lnSpc>
                <a:spcPct val="100000"/>
              </a:lnSpc>
              <a:spcAft>
                <a:spcPts val="1599"/>
              </a:spcAft>
            </a:pPr>
            <a:r>
              <a:rPr b="0" lang="en-US" sz="1800" spc="-1" strike="noStrike">
                <a:solidFill>
                  <a:srgbClr val="595959"/>
                </a:solidFill>
                <a:uFill>
                  <a:solidFill>
                    <a:srgbClr val="ffffff"/>
                  </a:solidFill>
                </a:uFill>
                <a:latin typeface="Overpass"/>
                <a:ea typeface="Overpass"/>
              </a:rPr>
              <a:t>EC on JBOD outperforms replica 2 on RAID 6 high worker concurrency workloads</a:t>
            </a:r>
            <a:endParaRPr b="0" lang="en-US" sz="1400" spc="-1" strike="noStrike">
              <a:solidFill>
                <a:srgbClr val="000000"/>
              </a:solidFill>
              <a:uFill>
                <a:solidFill>
                  <a:srgbClr val="ffffff"/>
                </a:solidFill>
              </a:uFill>
              <a:latin typeface="Arial"/>
            </a:endParaRPr>
          </a:p>
          <a:p>
            <a:pPr>
              <a:lnSpc>
                <a:spcPct val="100000"/>
              </a:lnSpc>
              <a:spcAft>
                <a:spcPts val="1599"/>
              </a:spcAft>
            </a:pPr>
            <a:r>
              <a:rPr b="0" lang="en-US" sz="1800" spc="-1" strike="noStrike">
                <a:solidFill>
                  <a:srgbClr val="595959"/>
                </a:solidFill>
                <a:uFill>
                  <a:solidFill>
                    <a:srgbClr val="ffffff"/>
                  </a:solidFill>
                </a:uFill>
                <a:latin typeface="Overpass"/>
                <a:ea typeface="Overpass"/>
              </a:rPr>
              <a:t>Replica 2 on RAID 6 outperforms EC on JBOD when there are less files / clients / threads and on single threaded workloads</a:t>
            </a:r>
            <a:endParaRPr b="0" lang="en-US" sz="1400" spc="-1" strike="noStrike">
              <a:solidFill>
                <a:srgbClr val="000000"/>
              </a:solidFill>
              <a:uFill>
                <a:solidFill>
                  <a:srgbClr val="ffffff"/>
                </a:solidFill>
              </a:uFill>
              <a:latin typeface="Arial"/>
            </a:endParaRPr>
          </a:p>
          <a:p>
            <a:pPr>
              <a:lnSpc>
                <a:spcPct val="100000"/>
              </a:lnSpc>
              <a:spcAft>
                <a:spcPts val="1599"/>
              </a:spcAft>
            </a:pPr>
            <a:r>
              <a:rPr b="0" lang="en-US" sz="1800" spc="-1" strike="noStrike">
                <a:solidFill>
                  <a:srgbClr val="595959"/>
                </a:solidFill>
                <a:uFill>
                  <a:solidFill>
                    <a:srgbClr val="ffffff"/>
                  </a:solidFill>
                </a:uFill>
                <a:latin typeface="Overpass"/>
                <a:ea typeface="Overpass"/>
              </a:rPr>
              <a:t>Read ahead on block devices as well as jumbo frames provide the most performance benefit of the tunables</a:t>
            </a:r>
            <a:endParaRPr b="0" lang="en-US" sz="1400" spc="-1" strike="noStrike">
              <a:solidFill>
                <a:srgbClr val="000000"/>
              </a:solidFill>
              <a:uFill>
                <a:solidFill>
                  <a:srgbClr val="ffffff"/>
                </a:solidFill>
              </a:uFill>
              <a:latin typeface="Arial"/>
            </a:endParaRPr>
          </a:p>
          <a:p>
            <a:pPr>
              <a:lnSpc>
                <a:spcPct val="100000"/>
              </a:lnSpc>
              <a:spcAft>
                <a:spcPts val="1599"/>
              </a:spcAft>
            </a:pPr>
            <a:r>
              <a:rPr b="0" lang="en-US" sz="1800" spc="-1" strike="noStrike">
                <a:solidFill>
                  <a:srgbClr val="595959"/>
                </a:solidFill>
                <a:uFill>
                  <a:solidFill>
                    <a:srgbClr val="ffffff"/>
                  </a:solidFill>
                </a:uFill>
                <a:latin typeface="Overpass"/>
                <a:ea typeface="Overpass"/>
              </a:rPr>
              <a:t>Again, start with the workload when designing your storage cluster.  The proper brick architecture from the start will yield far better performance than any of the tunables mentioned.  Design in a way that avoids problems, don’t try tune your way out of them.</a:t>
            </a:r>
            <a:endParaRPr b="0" lang="en-US" sz="1400" spc="-1" strike="noStrike">
              <a:solidFill>
                <a:srgbClr val="000000"/>
              </a:solidFill>
              <a:uFill>
                <a:solidFill>
                  <a:srgbClr val="ffffff"/>
                </a:solidFill>
              </a:uFill>
              <a:latin typeface="Arial"/>
            </a:endParaRPr>
          </a:p>
        </p:txBody>
      </p:sp>
      <p:sp>
        <p:nvSpPr>
          <p:cNvPr id="1233" name="CustomShape 3"/>
          <p:cNvSpPr/>
          <p:nvPr/>
        </p:nvSpPr>
        <p:spPr>
          <a:xfrm>
            <a:off x="428760" y="0"/>
            <a:ext cx="7490520" cy="1062720"/>
          </a:xfrm>
          <a:prstGeom prst="rect">
            <a:avLst/>
          </a:prstGeom>
          <a:noFill/>
          <a:ln>
            <a:noFill/>
          </a:ln>
        </p:spPr>
        <p:style>
          <a:lnRef idx="0"/>
          <a:fillRef idx="0"/>
          <a:effectRef idx="0"/>
          <a:fontRef idx="minor"/>
        </p:style>
      </p:sp>
      <p:sp>
        <p:nvSpPr>
          <p:cNvPr id="1234" name="TextShape 4"/>
          <p:cNvSpPr txBox="1"/>
          <p:nvPr/>
        </p:nvSpPr>
        <p:spPr>
          <a:xfrm>
            <a:off x="311760" y="44496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TAKEAWAYS FOR LARGE FILE WORKLOADS</a:t>
            </a:r>
            <a:endParaRPr b="0" lang="en-US" sz="1400" spc="-1" strike="noStrike">
              <a:solidFill>
                <a:srgbClr val="000000"/>
              </a:solidFill>
              <a:uFill>
                <a:solidFill>
                  <a:srgbClr val="ffffff"/>
                </a:solidFill>
              </a:uFill>
              <a:latin typeface="Arial"/>
            </a:endParaRPr>
          </a:p>
        </p:txBody>
      </p:sp>
    </p:spTree>
  </p:cSld>
  <p:timing>
    <p:tnLst>
      <p:par>
        <p:cTn id="113" dur="indefinite" restart="never" nodeType="tmRoot">
          <p:childTnLst>
            <p:seq>
              <p:cTn id="114" nodeType="mainSeq"/>
              <p:prevCondLst>
                <p:cond delay="0" evt="onPrev">
                  <p:tgtEl>
                    <p:sldTgt/>
                  </p:tgtEl>
                </p:cond>
              </p:prevCondLst>
              <p:nextCondLst>
                <p:cond delay="0" evt="onNext">
                  <p:tgtEl>
                    <p:sldTgt/>
                  </p:tgtEl>
                </p:cond>
              </p:nextCondLst>
            </p:seq>
          </p:childTnLst>
        </p:cTn>
      </p:par>
    </p:tnLst>
  </p:timing>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35" name="CustomShape 1"/>
          <p:cNvSpPr/>
          <p:nvPr/>
        </p:nvSpPr>
        <p:spPr>
          <a:xfrm>
            <a:off x="605880" y="1353960"/>
            <a:ext cx="7490520" cy="1821960"/>
          </a:xfrm>
          <a:prstGeom prst="rect">
            <a:avLst/>
          </a:prstGeom>
          <a:noFill/>
          <a:ln>
            <a:noFill/>
          </a:ln>
        </p:spPr>
        <p:style>
          <a:lnRef idx="0"/>
          <a:fillRef idx="0"/>
          <a:effectRef idx="0"/>
          <a:fontRef idx="minor"/>
        </p:style>
        <p:txBody>
          <a:bodyPr tIns="91440" bIns="91440" anchor="ctr"/>
          <a:p>
            <a:pPr>
              <a:lnSpc>
                <a:spcPct val="100000"/>
              </a:lnSpc>
            </a:pPr>
            <a:r>
              <a:rPr b="1" lang="en-US" sz="3600" spc="-1" strike="noStrike">
                <a:solidFill>
                  <a:srgbClr val="ffffff"/>
                </a:solidFill>
                <a:uFill>
                  <a:solidFill>
                    <a:srgbClr val="ffffff"/>
                  </a:solidFill>
                </a:uFill>
                <a:latin typeface="Overpass"/>
                <a:ea typeface="Overpass"/>
              </a:rPr>
              <a:t>YOUR WORKLOAD</a:t>
            </a: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ffffff"/>
                </a:solidFill>
                <a:uFill>
                  <a:solidFill>
                    <a:srgbClr val="ffffff"/>
                  </a:solidFill>
                </a:uFill>
                <a:latin typeface="Overpass"/>
                <a:ea typeface="Overpass"/>
              </a:rPr>
              <a:t>CAN'T BE SLOW IF</a:t>
            </a: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ffffff"/>
                </a:solidFill>
                <a:uFill>
                  <a:solidFill>
                    <a:srgbClr val="ffffff"/>
                  </a:solidFill>
                </a:uFill>
                <a:latin typeface="Overpass"/>
                <a:ea typeface="Overpass"/>
              </a:rPr>
              <a:t>YOU NEVER </a:t>
            </a:r>
            <a:endParaRPr b="0" lang="en-US" sz="1800" spc="-1" strike="noStrike">
              <a:solidFill>
                <a:srgbClr val="000000"/>
              </a:solidFill>
              <a:uFill>
                <a:solidFill>
                  <a:srgbClr val="ffffff"/>
                </a:solidFill>
              </a:uFill>
              <a:latin typeface="Arial"/>
            </a:endParaRPr>
          </a:p>
          <a:p>
            <a:pPr>
              <a:lnSpc>
                <a:spcPct val="100000"/>
              </a:lnSpc>
            </a:pPr>
            <a:r>
              <a:rPr b="1" lang="en-US" sz="3600" spc="-1" strike="noStrike">
                <a:solidFill>
                  <a:srgbClr val="ffffff"/>
                </a:solidFill>
                <a:uFill>
                  <a:solidFill>
                    <a:srgbClr val="ffffff"/>
                  </a:solidFill>
                </a:uFill>
                <a:latin typeface="Overpass"/>
                <a:ea typeface="Overpass"/>
              </a:rPr>
              <a:t>RUN IT</a:t>
            </a:r>
            <a:endParaRPr b="0" lang="en-US" sz="1800" spc="-1" strike="noStrike">
              <a:solidFill>
                <a:srgbClr val="000000"/>
              </a:solidFill>
              <a:uFill>
                <a:solidFill>
                  <a:srgbClr val="ffffff"/>
                </a:solidFill>
              </a:uFill>
              <a:latin typeface="Arial"/>
            </a:endParaRPr>
          </a:p>
        </p:txBody>
      </p:sp>
      <p:pic>
        <p:nvPicPr>
          <p:cNvPr id="1236" name="Shape 448" descr=""/>
          <p:cNvPicPr/>
          <p:nvPr/>
        </p:nvPicPr>
        <p:blipFill>
          <a:blip r:embed="rId2"/>
          <a:stretch/>
        </p:blipFill>
        <p:spPr>
          <a:xfrm>
            <a:off x="3330360" y="0"/>
            <a:ext cx="6150960" cy="5142960"/>
          </a:xfrm>
          <a:prstGeom prst="rect">
            <a:avLst/>
          </a:prstGeom>
          <a:ln>
            <a:noFill/>
          </a:ln>
        </p:spPr>
      </p:pic>
    </p:spTree>
  </p:cSld>
  <p:timing>
    <p:tnLst>
      <p:par>
        <p:cTn id="115" dur="indefinite" restart="never" nodeType="tmRoot">
          <p:childTnLst>
            <p:seq>
              <p:cTn id="116" nodeType="mainSeq"/>
              <p:prevCondLst>
                <p:cond delay="0" evt="onPrev">
                  <p:tgtEl>
                    <p:sldTgt/>
                  </p:tgtEl>
                </p:cond>
              </p:prevCondLst>
              <p:nextCondLst>
                <p:cond delay="0" evt="onNext">
                  <p:tgtEl>
                    <p:sldTgt/>
                  </p:tgtEl>
                </p:cond>
              </p:nextCondLst>
            </p:seq>
          </p:childTnLst>
        </p:cTn>
      </p:par>
    </p:tnLst>
  </p:timing>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37" name="CustomShape 1"/>
          <p:cNvSpPr/>
          <p:nvPr/>
        </p:nvSpPr>
        <p:spPr>
          <a:xfrm>
            <a:off x="6842880" y="-34164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38" name="Shape 455" descr=""/>
          <p:cNvPicPr/>
          <p:nvPr/>
        </p:nvPicPr>
        <p:blipFill>
          <a:blip r:embed="rId2"/>
          <a:stretch/>
        </p:blipFill>
        <p:spPr>
          <a:xfrm>
            <a:off x="7147080" y="57960"/>
            <a:ext cx="1848240" cy="1656720"/>
          </a:xfrm>
          <a:prstGeom prst="rect">
            <a:avLst/>
          </a:prstGeom>
          <a:ln>
            <a:noFill/>
          </a:ln>
        </p:spPr>
      </p:pic>
      <p:pic>
        <p:nvPicPr>
          <p:cNvPr id="1239" name="Shape 456" descr=""/>
          <p:cNvPicPr/>
          <p:nvPr/>
        </p:nvPicPr>
        <p:blipFill>
          <a:blip r:embed="rId3"/>
          <a:stretch/>
        </p:blipFill>
        <p:spPr>
          <a:xfrm>
            <a:off x="953640" y="1110600"/>
            <a:ext cx="7236720" cy="3567960"/>
          </a:xfrm>
          <a:prstGeom prst="rect">
            <a:avLst/>
          </a:prstGeom>
          <a:ln>
            <a:noFill/>
          </a:ln>
        </p:spPr>
      </p:pic>
      <p:sp>
        <p:nvSpPr>
          <p:cNvPr id="1240" name="CustomShape 2"/>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CCTV STREAMING WORKLOAD</a:t>
            </a:r>
            <a:endParaRPr b="0" lang="en-US" sz="1800" spc="-1" strike="noStrike">
              <a:solidFill>
                <a:srgbClr val="000000"/>
              </a:solidFill>
              <a:uFill>
                <a:solidFill>
                  <a:srgbClr val="ffffff"/>
                </a:solidFill>
              </a:uFill>
              <a:latin typeface="Arial"/>
            </a:endParaRPr>
          </a:p>
        </p:txBody>
      </p:sp>
      <p:sp>
        <p:nvSpPr>
          <p:cNvPr id="1241" name="CustomShape 3"/>
          <p:cNvSpPr/>
          <p:nvPr/>
        </p:nvSpPr>
        <p:spPr>
          <a:xfrm>
            <a:off x="1852560" y="3110400"/>
            <a:ext cx="120528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gn="ctr">
              <a:lnSpc>
                <a:spcPct val="100000"/>
              </a:lnSpc>
            </a:pPr>
            <a:r>
              <a:rPr b="0" lang="en-US" sz="1800" spc="-1" strike="noStrike">
                <a:solidFill>
                  <a:srgbClr val="cc0000"/>
                </a:solidFill>
                <a:uFill>
                  <a:solidFill>
                    <a:srgbClr val="ffffff"/>
                  </a:solidFill>
                </a:uFill>
                <a:latin typeface="Overpass"/>
                <a:ea typeface="Overpass"/>
              </a:rPr>
              <a:t>Same</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cc0000"/>
                </a:solidFill>
                <a:uFill>
                  <a:solidFill>
                    <a:srgbClr val="ffffff"/>
                  </a:solidFill>
                </a:uFill>
                <a:latin typeface="Overpass"/>
                <a:ea typeface="Overpass"/>
              </a:rPr>
              <a:t>Hardware</a:t>
            </a:r>
            <a:endParaRPr b="0" lang="en-US" sz="1800" spc="-1" strike="noStrike">
              <a:solidFill>
                <a:srgbClr val="000000"/>
              </a:solidFill>
              <a:uFill>
                <a:solidFill>
                  <a:srgbClr val="ffffff"/>
                </a:solidFill>
              </a:uFill>
              <a:latin typeface="Arial"/>
            </a:endParaRPr>
          </a:p>
        </p:txBody>
      </p:sp>
      <p:sp>
        <p:nvSpPr>
          <p:cNvPr id="1242" name="CustomShape 4"/>
          <p:cNvSpPr/>
          <p:nvPr/>
        </p:nvSpPr>
        <p:spPr>
          <a:xfrm>
            <a:off x="1754640" y="2189160"/>
            <a:ext cx="571320" cy="380520"/>
          </a:xfrm>
          <a:prstGeom prst="ellipse">
            <a:avLst/>
          </a:prstGeom>
          <a:noFill/>
          <a:ln w="25560">
            <a:solidFill>
              <a:srgbClr val="cc0000"/>
            </a:solidFill>
            <a:round/>
          </a:ln>
          <a:effectLst>
            <a:outerShdw algn="t" blurRad="50799" dir="5400000" dist="38100" rotWithShape="0">
              <a:srgbClr val="000000">
                <a:alpha val="40000"/>
              </a:srgbClr>
            </a:outerShdw>
          </a:effectLst>
        </p:spPr>
        <p:style>
          <a:lnRef idx="0"/>
          <a:fillRef idx="0"/>
          <a:effectRef idx="0"/>
          <a:fontRef idx="minor"/>
        </p:style>
      </p:sp>
      <p:sp>
        <p:nvSpPr>
          <p:cNvPr id="1243" name="CustomShape 5"/>
          <p:cNvSpPr/>
          <p:nvPr/>
        </p:nvSpPr>
        <p:spPr>
          <a:xfrm>
            <a:off x="5097240" y="2381400"/>
            <a:ext cx="571320" cy="380520"/>
          </a:xfrm>
          <a:prstGeom prst="ellipse">
            <a:avLst/>
          </a:prstGeom>
          <a:noFill/>
          <a:ln w="25560">
            <a:solidFill>
              <a:srgbClr val="cc0000"/>
            </a:solidFill>
            <a:round/>
          </a:ln>
          <a:effectLst>
            <a:outerShdw algn="t" blurRad="50799" dir="5400000" dist="38100" rotWithShape="0">
              <a:srgbClr val="000000">
                <a:alpha val="40000"/>
              </a:srgbClr>
            </a:outerShdw>
          </a:effectLst>
        </p:spPr>
        <p:style>
          <a:lnRef idx="0"/>
          <a:fillRef idx="0"/>
          <a:effectRef idx="0"/>
          <a:fontRef idx="minor"/>
        </p:style>
      </p:sp>
      <p:sp>
        <p:nvSpPr>
          <p:cNvPr id="1244" name="CustomShape 6"/>
          <p:cNvSpPr/>
          <p:nvPr/>
        </p:nvSpPr>
        <p:spPr>
          <a:xfrm>
            <a:off x="1852560" y="1398960"/>
            <a:ext cx="3775320" cy="645840"/>
          </a:xfrm>
          <a:prstGeom prst="rect">
            <a:avLst/>
          </a:prstGeom>
          <a:noFill/>
          <a:ln>
            <a:noFill/>
          </a:ln>
          <a:effectLst>
            <a:outerShdw algn="t" blurRad="50799" dir="5400000" dist="38100" rotWithShape="0">
              <a:srgbClr val="000000">
                <a:alpha val="29000"/>
              </a:srgbClr>
            </a:outerShdw>
          </a:effectLst>
        </p:spPr>
        <p:style>
          <a:lnRef idx="0"/>
          <a:fillRef idx="0"/>
          <a:effectRef idx="0"/>
          <a:fontRef idx="minor"/>
        </p:style>
        <p:txBody>
          <a:bodyPr/>
          <a:p>
            <a:pPr algn="ctr">
              <a:lnSpc>
                <a:spcPct val="100000"/>
              </a:lnSpc>
            </a:pPr>
            <a:r>
              <a:rPr b="0" lang="en-US" sz="1800" spc="-1" strike="noStrike">
                <a:solidFill>
                  <a:srgbClr val="cc0000"/>
                </a:solidFill>
                <a:uFill>
                  <a:solidFill>
                    <a:srgbClr val="ffffff"/>
                  </a:solidFill>
                </a:uFill>
                <a:latin typeface="Overpass"/>
                <a:ea typeface="Overpass"/>
              </a:rPr>
              <a:t>Massive difference in capabilities</a:t>
            </a:r>
            <a:endParaRPr b="0" lang="en-US" sz="1800" spc="-1" strike="noStrike">
              <a:solidFill>
                <a:srgbClr val="000000"/>
              </a:solidFill>
              <a:uFill>
                <a:solidFill>
                  <a:srgbClr val="ffffff"/>
                </a:solidFill>
              </a:uFill>
              <a:latin typeface="Arial"/>
            </a:endParaRPr>
          </a:p>
          <a:p>
            <a:pPr algn="ctr">
              <a:lnSpc>
                <a:spcPct val="100000"/>
              </a:lnSpc>
            </a:pPr>
            <a:r>
              <a:rPr b="0" lang="en-US" sz="1800" spc="-1" strike="noStrike">
                <a:solidFill>
                  <a:srgbClr val="cc0000"/>
                </a:solidFill>
                <a:uFill>
                  <a:solidFill>
                    <a:srgbClr val="ffffff"/>
                  </a:solidFill>
                </a:uFill>
                <a:latin typeface="Overpass"/>
                <a:ea typeface="Overpass"/>
              </a:rPr>
              <a:t>based on the system configuration</a:t>
            </a:r>
            <a:endParaRPr b="0" lang="en-US" sz="1800" spc="-1" strike="noStrike">
              <a:solidFill>
                <a:srgbClr val="000000"/>
              </a:solidFill>
              <a:uFill>
                <a:solidFill>
                  <a:srgbClr val="ffffff"/>
                </a:solidFill>
              </a:uFill>
              <a:latin typeface="Arial"/>
            </a:endParaRPr>
          </a:p>
        </p:txBody>
      </p:sp>
    </p:spTree>
  </p:cSld>
  <p:timing>
    <p:tnLst>
      <p:par>
        <p:cTn id="117" dur="indefinite" restart="never" nodeType="tmRoot">
          <p:childTnLst>
            <p:seq>
              <p:cTn id="118"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49"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FLEXI</a:t>
            </a:r>
            <a:r>
              <a:rPr b="1" lang="en-US" sz="2800" spc="-1" strike="noStrike">
                <a:solidFill>
                  <a:srgbClr val="595959"/>
                </a:solidFill>
                <a:uFill>
                  <a:solidFill>
                    <a:srgbClr val="ffffff"/>
                  </a:solidFill>
                </a:uFill>
                <a:latin typeface="Overpass"/>
                <a:ea typeface="Overpass"/>
              </a:rPr>
              <a:t>BILIT</a:t>
            </a:r>
            <a:r>
              <a:rPr b="1" lang="en-US" sz="2800" spc="-1" strike="noStrike">
                <a:solidFill>
                  <a:srgbClr val="595959"/>
                </a:solidFill>
                <a:uFill>
                  <a:solidFill>
                    <a:srgbClr val="ffffff"/>
                  </a:solidFill>
                </a:uFill>
                <a:latin typeface="Overpass"/>
                <a:ea typeface="Overpass"/>
              </a:rPr>
              <a:t>Y IS </a:t>
            </a:r>
            <a:r>
              <a:rPr b="1" lang="en-US" sz="2800" spc="-1" strike="noStrike">
                <a:solidFill>
                  <a:srgbClr val="595959"/>
                </a:solidFill>
                <a:uFill>
                  <a:solidFill>
                    <a:srgbClr val="ffffff"/>
                  </a:solidFill>
                </a:uFill>
                <a:latin typeface="Overpass"/>
                <a:ea typeface="Overpass"/>
              </a:rPr>
              <a:t>CRUC</a:t>
            </a:r>
            <a:r>
              <a:rPr b="1" lang="en-US" sz="2800" spc="-1" strike="noStrike">
                <a:solidFill>
                  <a:srgbClr val="595959"/>
                </a:solidFill>
                <a:uFill>
                  <a:solidFill>
                    <a:srgbClr val="ffffff"/>
                  </a:solidFill>
                </a:uFill>
                <a:latin typeface="Overpass"/>
                <a:ea typeface="Overpass"/>
              </a:rPr>
              <a:t>IAL</a:t>
            </a:r>
            <a:endParaRPr b="0" lang="en-US" sz="1800" spc="-1" strike="noStrike">
              <a:solidFill>
                <a:srgbClr val="000000"/>
              </a:solidFill>
              <a:uFill>
                <a:solidFill>
                  <a:srgbClr val="ffffff"/>
                </a:solidFill>
              </a:uFill>
              <a:latin typeface="Arial"/>
            </a:endParaRPr>
          </a:p>
        </p:txBody>
      </p:sp>
      <p:pic>
        <p:nvPicPr>
          <p:cNvPr id="150" name="Shape 108" descr=""/>
          <p:cNvPicPr/>
          <p:nvPr/>
        </p:nvPicPr>
        <p:blipFill>
          <a:blip r:embed="rId2"/>
          <a:stretch/>
        </p:blipFill>
        <p:spPr>
          <a:xfrm>
            <a:off x="536040" y="1858680"/>
            <a:ext cx="8327520" cy="1868400"/>
          </a:xfrm>
          <a:prstGeom prst="rect">
            <a:avLst/>
          </a:prstGeom>
          <a:ln>
            <a:noFill/>
          </a:ln>
        </p:spPr>
      </p:pic>
    </p:spTree>
  </p:cSld>
  <p:timing>
    <p:tnLst>
      <p:par>
        <p:cTn id="11" dur="indefinite" restart="never" nodeType="tmRoot">
          <p:childTnLst>
            <p:seq>
              <p:cTn id="12" nodeType="mainSeq"/>
              <p:prevCondLst>
                <p:cond delay="0" evt="onPrev">
                  <p:tgtEl>
                    <p:sldTgt/>
                  </p:tgtEl>
                </p:cond>
              </p:prevCondLst>
              <p:nextCondLst>
                <p:cond delay="0" evt="onNext">
                  <p:tgtEl>
                    <p:sldTgt/>
                  </p:tgtEl>
                </p:cond>
              </p:nextCondLst>
            </p:seq>
          </p:childTnLst>
        </p:cTn>
      </p:par>
    </p:tnLst>
  </p:timing>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45" name="CustomShape 1"/>
          <p:cNvSpPr/>
          <p:nvPr/>
        </p:nvSpPr>
        <p:spPr>
          <a:xfrm>
            <a:off x="6842880" y="-34164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46" name="Shape 468" descr=""/>
          <p:cNvPicPr/>
          <p:nvPr/>
        </p:nvPicPr>
        <p:blipFill>
          <a:blip r:embed="rId2"/>
          <a:stretch/>
        </p:blipFill>
        <p:spPr>
          <a:xfrm>
            <a:off x="7486920" y="83880"/>
            <a:ext cx="1167840" cy="1604520"/>
          </a:xfrm>
          <a:prstGeom prst="rect">
            <a:avLst/>
          </a:prstGeom>
          <a:ln>
            <a:noFill/>
          </a:ln>
        </p:spPr>
      </p:pic>
      <p:sp>
        <p:nvSpPr>
          <p:cNvPr id="1247" name="CustomShape 2"/>
          <p:cNvSpPr/>
          <p:nvPr/>
        </p:nvSpPr>
        <p:spPr>
          <a:xfrm>
            <a:off x="428760" y="0"/>
            <a:ext cx="7490520" cy="1062720"/>
          </a:xfrm>
          <a:prstGeom prst="rect">
            <a:avLst/>
          </a:prstGeom>
          <a:noFill/>
          <a:ln>
            <a:noFill/>
          </a:ln>
        </p:spPr>
        <p:style>
          <a:lnRef idx="0"/>
          <a:fillRef idx="0"/>
          <a:effectRef idx="0"/>
          <a:fontRef idx="minor"/>
        </p:style>
      </p:sp>
      <p:sp>
        <p:nvSpPr>
          <p:cNvPr id="1248" name="TextShape 3"/>
          <p:cNvSpPr txBox="1"/>
          <p:nvPr/>
        </p:nvSpPr>
        <p:spPr>
          <a:xfrm>
            <a:off x="311760" y="44496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HYPERCONVERGED RHV / RHGS </a:t>
            </a:r>
            <a:endParaRPr b="0" lang="en-US" sz="1400" spc="-1" strike="noStrike">
              <a:solidFill>
                <a:srgbClr val="000000"/>
              </a:solidFill>
              <a:uFill>
                <a:solidFill>
                  <a:srgbClr val="ffffff"/>
                </a:solidFill>
              </a:uFill>
              <a:latin typeface="Arial"/>
            </a:endParaRPr>
          </a:p>
        </p:txBody>
      </p:sp>
      <p:sp>
        <p:nvSpPr>
          <p:cNvPr id="1249" name="TextShape 4"/>
          <p:cNvSpPr txBox="1"/>
          <p:nvPr/>
        </p:nvSpPr>
        <p:spPr>
          <a:xfrm>
            <a:off x="311760" y="1152360"/>
            <a:ext cx="8520120" cy="1924560"/>
          </a:xfrm>
          <a:prstGeom prst="rect">
            <a:avLst/>
          </a:prstGeom>
          <a:noFill/>
          <a:ln>
            <a:noFill/>
          </a:ln>
        </p:spPr>
        <p:txBody>
          <a:bodyPr tIns="91440" bIns="91440"/>
          <a:p>
            <a:pPr>
              <a:lnSpc>
                <a:spcPct val="100000"/>
              </a:lnSpc>
              <a:spcAft>
                <a:spcPts val="1599"/>
              </a:spcAft>
            </a:pPr>
            <a:r>
              <a:rPr b="0" lang="en-US" sz="1800" spc="-1" strike="noStrike">
                <a:solidFill>
                  <a:srgbClr val="595959"/>
                </a:solidFill>
                <a:uFill>
                  <a:solidFill>
                    <a:srgbClr val="ffffff"/>
                  </a:solidFill>
                </a:uFill>
                <a:latin typeface="Overpass"/>
                <a:ea typeface="Overpass"/>
              </a:rPr>
              <a:t>Setup Details</a:t>
            </a:r>
            <a:endParaRPr b="0" lang="en-US" sz="1400" spc="-1" strike="noStrike">
              <a:solidFill>
                <a:srgbClr val="000000"/>
              </a:solidFill>
              <a:uFill>
                <a:solidFill>
                  <a:srgbClr val="ffffff"/>
                </a:solidFill>
              </a:uFill>
              <a:latin typeface="Arial"/>
            </a:endParaRPr>
          </a:p>
          <a:p>
            <a:pPr marL="457200" indent="-228240">
              <a:lnSpc>
                <a:spcPct val="100000"/>
              </a:lnSpc>
              <a:spcAft>
                <a:spcPts val="1599"/>
              </a:spcAft>
            </a:pPr>
            <a:r>
              <a:rPr b="0" lang="en-US" sz="1800" spc="-1" strike="noStrike">
                <a:solidFill>
                  <a:srgbClr val="595959"/>
                </a:solidFill>
                <a:uFill>
                  <a:solidFill>
                    <a:srgbClr val="ffffff"/>
                  </a:solidFill>
                </a:uFill>
                <a:latin typeface="Overpass"/>
                <a:ea typeface="Overpass"/>
              </a:rPr>
              <a:t>Storage and compute on the same systems</a:t>
            </a:r>
            <a:endParaRPr b="0" lang="en-US" sz="1400" spc="-1" strike="noStrike">
              <a:solidFill>
                <a:srgbClr val="000000"/>
              </a:solidFill>
              <a:uFill>
                <a:solidFill>
                  <a:srgbClr val="ffffff"/>
                </a:solidFill>
              </a:uFill>
              <a:latin typeface="Arial"/>
            </a:endParaRPr>
          </a:p>
          <a:p>
            <a:pPr marL="457200" indent="-228240">
              <a:lnSpc>
                <a:spcPct val="100000"/>
              </a:lnSpc>
              <a:spcAft>
                <a:spcPts val="1599"/>
              </a:spcAft>
            </a:pPr>
            <a:r>
              <a:rPr b="0" lang="en-US" sz="1800" spc="-1" strike="noStrike">
                <a:solidFill>
                  <a:srgbClr val="595959"/>
                </a:solidFill>
                <a:uFill>
                  <a:solidFill>
                    <a:srgbClr val="ffffff"/>
                  </a:solidFill>
                </a:uFill>
                <a:latin typeface="Overpass"/>
                <a:ea typeface="Overpass"/>
              </a:rPr>
              <a:t>Cost advantage</a:t>
            </a:r>
            <a:endParaRPr b="0" lang="en-US" sz="1400" spc="-1" strike="noStrike">
              <a:solidFill>
                <a:srgbClr val="000000"/>
              </a:solidFill>
              <a:uFill>
                <a:solidFill>
                  <a:srgbClr val="ffffff"/>
                </a:solidFill>
              </a:uFill>
              <a:latin typeface="Arial"/>
            </a:endParaRPr>
          </a:p>
          <a:p>
            <a:pPr marL="457200" indent="-228240">
              <a:lnSpc>
                <a:spcPct val="100000"/>
              </a:lnSpc>
              <a:spcAft>
                <a:spcPts val="1599"/>
              </a:spcAft>
            </a:pPr>
            <a:r>
              <a:rPr b="0" lang="en-US" sz="1800" spc="-1" strike="noStrike">
                <a:solidFill>
                  <a:srgbClr val="595959"/>
                </a:solidFill>
                <a:uFill>
                  <a:solidFill>
                    <a:srgbClr val="ffffff"/>
                  </a:solidFill>
                </a:uFill>
                <a:latin typeface="Overpass"/>
                <a:ea typeface="Overpass"/>
              </a:rPr>
              <a:t>Management using the same linux based tools</a:t>
            </a:r>
            <a:endParaRPr b="0" lang="en-US" sz="1400" spc="-1" strike="noStrike">
              <a:solidFill>
                <a:srgbClr val="000000"/>
              </a:solidFill>
              <a:uFill>
                <a:solidFill>
                  <a:srgbClr val="ffffff"/>
                </a:solidFill>
              </a:uFill>
              <a:latin typeface="Arial"/>
            </a:endParaRPr>
          </a:p>
          <a:p>
            <a:pPr marL="457200" indent="-228240">
              <a:lnSpc>
                <a:spcPct val="100000"/>
              </a:lnSpc>
              <a:spcAft>
                <a:spcPts val="1599"/>
              </a:spcAft>
            </a:pPr>
            <a:r>
              <a:rPr b="0" lang="en-US" sz="1800" spc="-1" strike="noStrike">
                <a:solidFill>
                  <a:srgbClr val="595959"/>
                </a:solidFill>
                <a:uFill>
                  <a:solidFill>
                    <a:srgbClr val="ffffff"/>
                  </a:solidFill>
                </a:uFill>
                <a:latin typeface="Overpass"/>
                <a:ea typeface="Overpass"/>
              </a:rPr>
              <a:t>Full HCI environment created from 2 commands(with answer files):</a:t>
            </a:r>
            <a:endParaRPr b="0" lang="en-US" sz="1400" spc="-1" strike="noStrike">
              <a:solidFill>
                <a:srgbClr val="000000"/>
              </a:solidFill>
              <a:uFill>
                <a:solidFill>
                  <a:srgbClr val="ffffff"/>
                </a:solidFill>
              </a:uFill>
              <a:latin typeface="Arial"/>
            </a:endParaRPr>
          </a:p>
          <a:p>
            <a:pPr marL="457200" indent="-228240">
              <a:lnSpc>
                <a:spcPct val="100000"/>
              </a:lnSpc>
              <a:spcAft>
                <a:spcPts val="1599"/>
              </a:spcAft>
            </a:pPr>
            <a:endParaRPr b="0" lang="en-US" sz="1400" spc="-1" strike="noStrike">
              <a:solidFill>
                <a:srgbClr val="000000"/>
              </a:solidFill>
              <a:uFill>
                <a:solidFill>
                  <a:srgbClr val="ffffff"/>
                </a:solidFill>
              </a:uFill>
              <a:latin typeface="Arial"/>
            </a:endParaRPr>
          </a:p>
        </p:txBody>
      </p:sp>
      <p:sp>
        <p:nvSpPr>
          <p:cNvPr id="1250" name="CustomShape 5"/>
          <p:cNvSpPr/>
          <p:nvPr/>
        </p:nvSpPr>
        <p:spPr>
          <a:xfrm>
            <a:off x="628920" y="3166560"/>
            <a:ext cx="7885800" cy="1016280"/>
          </a:xfrm>
          <a:prstGeom prst="rect">
            <a:avLst/>
          </a:prstGeom>
          <a:solidFill>
            <a:srgbClr val="000000"/>
          </a:solidFill>
          <a:ln>
            <a:noFill/>
          </a:ln>
        </p:spPr>
        <p:style>
          <a:lnRef idx="0"/>
          <a:fillRef idx="0"/>
          <a:effectRef idx="0"/>
          <a:fontRef idx="minor"/>
        </p:style>
        <p:txBody>
          <a:bodyPr tIns="91440" bIns="91440"/>
          <a:p>
            <a:pPr>
              <a:lnSpc>
                <a:spcPct val="115000"/>
              </a:lnSpc>
              <a:spcAft>
                <a:spcPts val="1599"/>
              </a:spcAft>
            </a:pPr>
            <a:r>
              <a:rPr b="0" lang="en-US" sz="1400" spc="-1" strike="noStrike">
                <a:solidFill>
                  <a:srgbClr val="ffffff"/>
                </a:solidFill>
                <a:uFill>
                  <a:solidFill>
                    <a:srgbClr val="ffffff"/>
                  </a:solidFill>
                </a:uFill>
                <a:latin typeface="Consolas"/>
                <a:ea typeface="Consolas"/>
              </a:rPr>
              <a:t># gdeploy -c robo.conf</a:t>
            </a:r>
            <a:endParaRPr b="0" lang="en-US" sz="1800" spc="-1" strike="noStrike">
              <a:solidFill>
                <a:srgbClr val="000000"/>
              </a:solidFill>
              <a:uFill>
                <a:solidFill>
                  <a:srgbClr val="ffffff"/>
                </a:solidFill>
              </a:uFill>
              <a:latin typeface="Arial"/>
            </a:endParaRPr>
          </a:p>
          <a:p>
            <a:pPr>
              <a:lnSpc>
                <a:spcPct val="115000"/>
              </a:lnSpc>
              <a:spcAft>
                <a:spcPts val="1599"/>
              </a:spcAft>
            </a:pPr>
            <a:r>
              <a:rPr b="0" lang="en-US" sz="1400" spc="-1" strike="noStrike">
                <a:solidFill>
                  <a:srgbClr val="ffffff"/>
                </a:solidFill>
                <a:uFill>
                  <a:solidFill>
                    <a:srgbClr val="ffffff"/>
                  </a:solidFill>
                </a:uFill>
                <a:latin typeface="Consolas"/>
                <a:ea typeface="Consolas"/>
              </a:rPr>
              <a:t># hosted-engine --deploy --config-append=&lt;path to hosted engine answer file&gt;</a:t>
            </a:r>
            <a:endParaRPr b="0" lang="en-US" sz="1800" spc="-1" strike="noStrike">
              <a:solidFill>
                <a:srgbClr val="000000"/>
              </a:solidFill>
              <a:uFill>
                <a:solidFill>
                  <a:srgbClr val="ffffff"/>
                </a:solidFill>
              </a:uFill>
              <a:latin typeface="Arial"/>
            </a:endParaRPr>
          </a:p>
        </p:txBody>
      </p:sp>
    </p:spTree>
  </p:cSld>
  <p:timing>
    <p:tnLst>
      <p:par>
        <p:cTn id="119" dur="indefinite" restart="never" nodeType="tmRoot">
          <p:childTnLst>
            <p:seq>
              <p:cTn id="120" nodeType="mainSeq"/>
              <p:prevCondLst>
                <p:cond delay="0" evt="onPrev">
                  <p:tgtEl>
                    <p:sldTgt/>
                  </p:tgtEl>
                </p:cond>
              </p:prevCondLst>
              <p:nextCondLst>
                <p:cond delay="0" evt="onNext">
                  <p:tgtEl>
                    <p:sldTgt/>
                  </p:tgtEl>
                </p:cond>
              </p:nextCondLst>
            </p:seq>
          </p:childTnLst>
        </p:cTn>
      </p:par>
    </p:tnLst>
  </p:timing>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51"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52" name="Shape 468" descr=""/>
          <p:cNvPicPr/>
          <p:nvPr/>
        </p:nvPicPr>
        <p:blipFill>
          <a:blip r:embed="rId2"/>
          <a:stretch/>
        </p:blipFill>
        <p:spPr>
          <a:xfrm>
            <a:off x="7487280" y="95760"/>
            <a:ext cx="1167840" cy="1604520"/>
          </a:xfrm>
          <a:prstGeom prst="rect">
            <a:avLst/>
          </a:prstGeom>
          <a:ln>
            <a:noFill/>
          </a:ln>
        </p:spPr>
      </p:pic>
      <p:sp>
        <p:nvSpPr>
          <p:cNvPr id="1253" name="TextShape 2"/>
          <p:cNvSpPr txBox="1"/>
          <p:nvPr/>
        </p:nvSpPr>
        <p:spPr>
          <a:xfrm>
            <a:off x="311760" y="38124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Hyperconverged Infrastructure Example Arch</a:t>
            </a:r>
            <a:endParaRPr b="0" lang="en-US" sz="1400" spc="-1" strike="noStrike">
              <a:solidFill>
                <a:srgbClr val="000000"/>
              </a:solidFill>
              <a:uFill>
                <a:solidFill>
                  <a:srgbClr val="ffffff"/>
                </a:solidFill>
              </a:uFill>
              <a:latin typeface="Arial"/>
            </a:endParaRPr>
          </a:p>
        </p:txBody>
      </p:sp>
      <p:pic>
        <p:nvPicPr>
          <p:cNvPr id="1254" name="Shape 481" descr=""/>
          <p:cNvPicPr/>
          <p:nvPr/>
        </p:nvPicPr>
        <p:blipFill>
          <a:blip r:embed="rId3"/>
          <a:stretch/>
        </p:blipFill>
        <p:spPr>
          <a:xfrm>
            <a:off x="224280" y="2038680"/>
            <a:ext cx="1971720" cy="1008000"/>
          </a:xfrm>
          <a:prstGeom prst="rect">
            <a:avLst/>
          </a:prstGeom>
          <a:ln>
            <a:noFill/>
          </a:ln>
        </p:spPr>
      </p:pic>
      <p:pic>
        <p:nvPicPr>
          <p:cNvPr id="1255" name="Shape 482" descr=""/>
          <p:cNvPicPr/>
          <p:nvPr/>
        </p:nvPicPr>
        <p:blipFill>
          <a:blip r:embed="rId4"/>
          <a:stretch/>
        </p:blipFill>
        <p:spPr>
          <a:xfrm>
            <a:off x="2914200" y="2038680"/>
            <a:ext cx="1971720" cy="1008000"/>
          </a:xfrm>
          <a:prstGeom prst="rect">
            <a:avLst/>
          </a:prstGeom>
          <a:ln>
            <a:noFill/>
          </a:ln>
        </p:spPr>
      </p:pic>
      <p:pic>
        <p:nvPicPr>
          <p:cNvPr id="1256" name="Shape 483" descr=""/>
          <p:cNvPicPr/>
          <p:nvPr/>
        </p:nvPicPr>
        <p:blipFill>
          <a:blip r:embed="rId5"/>
          <a:stretch/>
        </p:blipFill>
        <p:spPr>
          <a:xfrm>
            <a:off x="5604480" y="2038680"/>
            <a:ext cx="1971720" cy="1008000"/>
          </a:xfrm>
          <a:prstGeom prst="rect">
            <a:avLst/>
          </a:prstGeom>
          <a:ln>
            <a:noFill/>
          </a:ln>
        </p:spPr>
      </p:pic>
      <p:pic>
        <p:nvPicPr>
          <p:cNvPr id="1257" name="Shape 485" descr=""/>
          <p:cNvPicPr/>
          <p:nvPr/>
        </p:nvPicPr>
        <p:blipFill>
          <a:blip r:embed="rId6"/>
          <a:stretch/>
        </p:blipFill>
        <p:spPr>
          <a:xfrm>
            <a:off x="274680" y="1494360"/>
            <a:ext cx="956520" cy="454320"/>
          </a:xfrm>
          <a:prstGeom prst="rect">
            <a:avLst/>
          </a:prstGeom>
          <a:ln>
            <a:noFill/>
          </a:ln>
        </p:spPr>
      </p:pic>
      <p:pic>
        <p:nvPicPr>
          <p:cNvPr id="1258" name="Shape 486" descr=""/>
          <p:cNvPicPr/>
          <p:nvPr/>
        </p:nvPicPr>
        <p:blipFill>
          <a:blip r:embed="rId7"/>
          <a:stretch/>
        </p:blipFill>
        <p:spPr>
          <a:xfrm>
            <a:off x="1289880" y="1494360"/>
            <a:ext cx="956520" cy="454320"/>
          </a:xfrm>
          <a:prstGeom prst="rect">
            <a:avLst/>
          </a:prstGeom>
          <a:ln>
            <a:noFill/>
          </a:ln>
        </p:spPr>
      </p:pic>
      <p:pic>
        <p:nvPicPr>
          <p:cNvPr id="1259" name="Shape 488" descr=""/>
          <p:cNvPicPr/>
          <p:nvPr/>
        </p:nvPicPr>
        <p:blipFill>
          <a:blip r:embed="rId8"/>
          <a:stretch/>
        </p:blipFill>
        <p:spPr>
          <a:xfrm>
            <a:off x="2957400" y="1494360"/>
            <a:ext cx="956520" cy="454320"/>
          </a:xfrm>
          <a:prstGeom prst="rect">
            <a:avLst/>
          </a:prstGeom>
          <a:ln>
            <a:noFill/>
          </a:ln>
        </p:spPr>
      </p:pic>
      <p:pic>
        <p:nvPicPr>
          <p:cNvPr id="1260" name="Shape 489" descr=""/>
          <p:cNvPicPr/>
          <p:nvPr/>
        </p:nvPicPr>
        <p:blipFill>
          <a:blip r:embed="rId9"/>
          <a:stretch/>
        </p:blipFill>
        <p:spPr>
          <a:xfrm>
            <a:off x="3972600" y="1494360"/>
            <a:ext cx="956520" cy="454320"/>
          </a:xfrm>
          <a:prstGeom prst="rect">
            <a:avLst/>
          </a:prstGeom>
          <a:ln>
            <a:noFill/>
          </a:ln>
        </p:spPr>
      </p:pic>
      <p:pic>
        <p:nvPicPr>
          <p:cNvPr id="1261" name="Shape 491" descr=""/>
          <p:cNvPicPr/>
          <p:nvPr/>
        </p:nvPicPr>
        <p:blipFill>
          <a:blip r:embed="rId10"/>
          <a:stretch/>
        </p:blipFill>
        <p:spPr>
          <a:xfrm>
            <a:off x="5640480" y="1494360"/>
            <a:ext cx="956520" cy="454320"/>
          </a:xfrm>
          <a:prstGeom prst="rect">
            <a:avLst/>
          </a:prstGeom>
          <a:ln>
            <a:noFill/>
          </a:ln>
        </p:spPr>
      </p:pic>
      <p:pic>
        <p:nvPicPr>
          <p:cNvPr id="1262" name="Shape 492" descr=""/>
          <p:cNvPicPr/>
          <p:nvPr/>
        </p:nvPicPr>
        <p:blipFill>
          <a:blip r:embed="rId11"/>
          <a:stretch/>
        </p:blipFill>
        <p:spPr>
          <a:xfrm>
            <a:off x="6655680" y="1494360"/>
            <a:ext cx="956520" cy="454320"/>
          </a:xfrm>
          <a:prstGeom prst="rect">
            <a:avLst/>
          </a:prstGeom>
          <a:ln>
            <a:noFill/>
          </a:ln>
        </p:spPr>
      </p:pic>
      <p:pic>
        <p:nvPicPr>
          <p:cNvPr id="1263" name="Shape 493" descr=""/>
          <p:cNvPicPr/>
          <p:nvPr/>
        </p:nvPicPr>
        <p:blipFill>
          <a:blip r:embed="rId12"/>
          <a:stretch/>
        </p:blipFill>
        <p:spPr>
          <a:xfrm>
            <a:off x="1118880" y="2791080"/>
            <a:ext cx="1077120" cy="340920"/>
          </a:xfrm>
          <a:prstGeom prst="rect">
            <a:avLst/>
          </a:prstGeom>
          <a:ln>
            <a:noFill/>
          </a:ln>
        </p:spPr>
      </p:pic>
      <p:pic>
        <p:nvPicPr>
          <p:cNvPr id="1264" name="Shape 494" descr=""/>
          <p:cNvPicPr/>
          <p:nvPr/>
        </p:nvPicPr>
        <p:blipFill>
          <a:blip r:embed="rId13"/>
          <a:stretch/>
        </p:blipFill>
        <p:spPr>
          <a:xfrm>
            <a:off x="3808800" y="2791080"/>
            <a:ext cx="1077120" cy="340920"/>
          </a:xfrm>
          <a:prstGeom prst="rect">
            <a:avLst/>
          </a:prstGeom>
          <a:ln>
            <a:noFill/>
          </a:ln>
        </p:spPr>
      </p:pic>
      <p:pic>
        <p:nvPicPr>
          <p:cNvPr id="1265" name="Shape 495" descr=""/>
          <p:cNvPicPr/>
          <p:nvPr/>
        </p:nvPicPr>
        <p:blipFill>
          <a:blip r:embed="rId14"/>
          <a:stretch/>
        </p:blipFill>
        <p:spPr>
          <a:xfrm>
            <a:off x="6499080" y="2791080"/>
            <a:ext cx="1077120" cy="340920"/>
          </a:xfrm>
          <a:prstGeom prst="rect">
            <a:avLst/>
          </a:prstGeom>
          <a:ln>
            <a:noFill/>
          </a:ln>
        </p:spPr>
      </p:pic>
      <p:pic>
        <p:nvPicPr>
          <p:cNvPr id="1266" name="Shape 496" descr=""/>
          <p:cNvPicPr/>
          <p:nvPr/>
        </p:nvPicPr>
        <p:blipFill>
          <a:blip r:embed="rId15"/>
          <a:stretch/>
        </p:blipFill>
        <p:spPr>
          <a:xfrm>
            <a:off x="3484440" y="3588480"/>
            <a:ext cx="831600" cy="1098000"/>
          </a:xfrm>
          <a:prstGeom prst="rect">
            <a:avLst/>
          </a:prstGeom>
          <a:ln>
            <a:noFill/>
          </a:ln>
        </p:spPr>
      </p:pic>
      <p:sp>
        <p:nvSpPr>
          <p:cNvPr id="1267" name="CustomShape 3"/>
          <p:cNvSpPr/>
          <p:nvPr/>
        </p:nvSpPr>
        <p:spPr>
          <a:xfrm>
            <a:off x="6499080" y="3494160"/>
            <a:ext cx="1515240" cy="1192320"/>
          </a:xfrm>
          <a:prstGeom prst="flowChartAlternateProcess">
            <a:avLst/>
          </a:prstGeom>
          <a:noFill/>
          <a:ln w="28440">
            <a:solidFill>
              <a:srgbClr val="000000"/>
            </a:solidFill>
            <a:custDash>
              <a:ds d="800000" sp="300000"/>
            </a:custDash>
            <a:round/>
          </a:ln>
        </p:spPr>
        <p:style>
          <a:lnRef idx="0"/>
          <a:fillRef idx="0"/>
          <a:effectRef idx="0"/>
          <a:fontRef idx="minor"/>
        </p:style>
      </p:sp>
      <p:pic>
        <p:nvPicPr>
          <p:cNvPr id="1268" name="Shape 499" descr=""/>
          <p:cNvPicPr/>
          <p:nvPr/>
        </p:nvPicPr>
        <p:blipFill>
          <a:blip r:embed="rId16"/>
          <a:stretch/>
        </p:blipFill>
        <p:spPr>
          <a:xfrm>
            <a:off x="6573600" y="3555360"/>
            <a:ext cx="1322280" cy="1098000"/>
          </a:xfrm>
          <a:prstGeom prst="rect">
            <a:avLst/>
          </a:prstGeom>
          <a:ln>
            <a:noFill/>
          </a:ln>
        </p:spPr>
      </p:pic>
      <p:sp>
        <p:nvSpPr>
          <p:cNvPr id="1269" name="CustomShape 4"/>
          <p:cNvSpPr/>
          <p:nvPr/>
        </p:nvSpPr>
        <p:spPr>
          <a:xfrm>
            <a:off x="4439520" y="4137480"/>
            <a:ext cx="1917720" cy="360"/>
          </a:xfrm>
          <a:custGeom>
            <a:avLst/>
            <a:gdLst/>
            <a:ahLst/>
            <a:rect l="l" t="t" r="r" b="b"/>
            <a:pathLst>
              <a:path w="21600" h="21600">
                <a:moveTo>
                  <a:pt x="0" y="0"/>
                </a:moveTo>
                <a:lnTo>
                  <a:pt x="21600" y="21600"/>
                </a:lnTo>
              </a:path>
            </a:pathLst>
          </a:custGeom>
          <a:noFill/>
          <a:ln w="28440">
            <a:solidFill>
              <a:srgbClr val="000000"/>
            </a:solidFill>
            <a:round/>
            <a:tailEnd len="lg" type="triangle" w="lg"/>
          </a:ln>
        </p:spPr>
        <p:style>
          <a:lnRef idx="0"/>
          <a:fillRef idx="0"/>
          <a:effectRef idx="0"/>
          <a:fontRef idx="minor"/>
        </p:style>
      </p:sp>
      <p:sp>
        <p:nvSpPr>
          <p:cNvPr id="1270" name="CustomShape 5"/>
          <p:cNvSpPr/>
          <p:nvPr/>
        </p:nvSpPr>
        <p:spPr>
          <a:xfrm>
            <a:off x="4316400" y="4137480"/>
            <a:ext cx="2182320" cy="520560"/>
          </a:xfrm>
          <a:prstGeom prst="rect">
            <a:avLst/>
          </a:prstGeom>
          <a:noFill/>
          <a:ln>
            <a:noFill/>
          </a:ln>
        </p:spPr>
        <p:style>
          <a:lnRef idx="0"/>
          <a:fillRef idx="0"/>
          <a:effectRef idx="0"/>
          <a:fontRef idx="minor"/>
        </p:style>
        <p:txBody>
          <a:bodyPr tIns="91440" bIns="91440"/>
          <a:p>
            <a:pPr algn="ctr">
              <a:lnSpc>
                <a:spcPct val="100000"/>
              </a:lnSpc>
            </a:pPr>
            <a:r>
              <a:rPr b="0" lang="en-US" sz="1400" spc="-1" strike="noStrike">
                <a:solidFill>
                  <a:srgbClr val="000000"/>
                </a:solidFill>
                <a:uFill>
                  <a:solidFill>
                    <a:srgbClr val="ffffff"/>
                  </a:solidFill>
                </a:uFill>
                <a:latin typeface="Overpass"/>
                <a:ea typeface="Overpass"/>
              </a:rPr>
              <a:t>Stores sharded VM metadata and disk files</a:t>
            </a:r>
            <a:endParaRPr b="0" lang="en-US" sz="1800" spc="-1" strike="noStrike">
              <a:solidFill>
                <a:srgbClr val="000000"/>
              </a:solidFill>
              <a:uFill>
                <a:solidFill>
                  <a:srgbClr val="ffffff"/>
                </a:solidFill>
              </a:uFill>
              <a:latin typeface="Arial"/>
            </a:endParaRPr>
          </a:p>
        </p:txBody>
      </p:sp>
      <p:sp>
        <p:nvSpPr>
          <p:cNvPr id="1271" name="CustomShape 6"/>
          <p:cNvSpPr/>
          <p:nvPr/>
        </p:nvSpPr>
        <p:spPr>
          <a:xfrm>
            <a:off x="2291400" y="3756960"/>
            <a:ext cx="1192320" cy="782640"/>
          </a:xfrm>
          <a:prstGeom prst="rect">
            <a:avLst/>
          </a:prstGeom>
          <a:noFill/>
          <a:ln>
            <a:noFill/>
          </a:ln>
        </p:spPr>
        <p:style>
          <a:lnRef idx="0"/>
          <a:fillRef idx="0"/>
          <a:effectRef idx="0"/>
          <a:fontRef idx="minor"/>
        </p:style>
        <p:txBody>
          <a:bodyPr tIns="91440" bIns="91440"/>
          <a:p>
            <a:pPr algn="r">
              <a:lnSpc>
                <a:spcPct val="100000"/>
              </a:lnSpc>
            </a:pPr>
            <a:r>
              <a:rPr b="0" lang="en-US" sz="1800" spc="-1" strike="noStrike">
                <a:solidFill>
                  <a:srgbClr val="000000"/>
                </a:solidFill>
                <a:uFill>
                  <a:solidFill>
                    <a:srgbClr val="ffffff"/>
                  </a:solidFill>
                </a:uFill>
                <a:latin typeface="Overpass"/>
                <a:ea typeface="Overpass"/>
              </a:rPr>
              <a:t>Gluster</a:t>
            </a:r>
            <a:endParaRPr b="0" lang="en-US" sz="1800" spc="-1" strike="noStrike">
              <a:solidFill>
                <a:srgbClr val="000000"/>
              </a:solidFill>
              <a:uFill>
                <a:solidFill>
                  <a:srgbClr val="ffffff"/>
                </a:solidFill>
              </a:uFill>
              <a:latin typeface="Arial"/>
            </a:endParaRPr>
          </a:p>
          <a:p>
            <a:pPr algn="r">
              <a:lnSpc>
                <a:spcPct val="100000"/>
              </a:lnSpc>
            </a:pPr>
            <a:r>
              <a:rPr b="0" lang="en-US" sz="1800" spc="-1" strike="noStrike">
                <a:solidFill>
                  <a:srgbClr val="000000"/>
                </a:solidFill>
                <a:uFill>
                  <a:solidFill>
                    <a:srgbClr val="ffffff"/>
                  </a:solidFill>
                </a:uFill>
                <a:latin typeface="Overpass"/>
                <a:ea typeface="Overpass"/>
              </a:rPr>
              <a:t>Volume</a:t>
            </a:r>
            <a:endParaRPr b="0" lang="en-US" sz="1800" spc="-1" strike="noStrike">
              <a:solidFill>
                <a:srgbClr val="000000"/>
              </a:solidFill>
              <a:uFill>
                <a:solidFill>
                  <a:srgbClr val="ffffff"/>
                </a:solidFill>
              </a:uFill>
              <a:latin typeface="Arial"/>
            </a:endParaRPr>
          </a:p>
        </p:txBody>
      </p:sp>
      <p:sp>
        <p:nvSpPr>
          <p:cNvPr id="1272" name="CustomShape 7"/>
          <p:cNvSpPr/>
          <p:nvPr/>
        </p:nvSpPr>
        <p:spPr>
          <a:xfrm>
            <a:off x="1171080" y="986400"/>
            <a:ext cx="1141920" cy="455760"/>
          </a:xfrm>
          <a:prstGeom prst="roundRect">
            <a:avLst>
              <a:gd name="adj" fmla="val 16667"/>
            </a:avLst>
          </a:prstGeom>
          <a:noFill/>
          <a:ln w="28440">
            <a:solidFill>
              <a:srgbClr val="000000"/>
            </a:solidFill>
            <a:custDash>
              <a:ds d="400000" sp="300000"/>
            </a:custDash>
            <a:round/>
          </a:ln>
        </p:spPr>
        <p:style>
          <a:lnRef idx="0"/>
          <a:fillRef idx="0"/>
          <a:effectRef idx="0"/>
          <a:fontRef idx="minor"/>
        </p:style>
        <p:txBody>
          <a:bodyPr tIns="91440" bIns="91440" anchor="ctr"/>
          <a:p>
            <a:pPr algn="ctr">
              <a:lnSpc>
                <a:spcPct val="100000"/>
              </a:lnSpc>
            </a:pPr>
            <a:r>
              <a:rPr b="0" lang="en-US" sz="1400" spc="-1" strike="noStrike">
                <a:solidFill>
                  <a:srgbClr val="000000"/>
                </a:solidFill>
                <a:uFill>
                  <a:solidFill>
                    <a:srgbClr val="ffffff"/>
                  </a:solidFill>
                </a:uFill>
                <a:latin typeface="Overpass"/>
                <a:ea typeface="Overpass"/>
              </a:rPr>
              <a:t>Hosted Engine</a:t>
            </a:r>
            <a:endParaRPr b="0" lang="en-US" sz="1800" spc="-1" strike="noStrike">
              <a:solidFill>
                <a:srgbClr val="000000"/>
              </a:solidFill>
              <a:uFill>
                <a:solidFill>
                  <a:srgbClr val="ffffff"/>
                </a:solidFill>
              </a:uFill>
              <a:latin typeface="Arial"/>
            </a:endParaRPr>
          </a:p>
        </p:txBody>
      </p:sp>
      <p:pic>
        <p:nvPicPr>
          <p:cNvPr id="1273" name="Shape 504" descr=""/>
          <p:cNvPicPr/>
          <p:nvPr/>
        </p:nvPicPr>
        <p:blipFill>
          <a:blip r:embed="rId17"/>
          <a:stretch/>
        </p:blipFill>
        <p:spPr>
          <a:xfrm>
            <a:off x="1398600" y="1480320"/>
            <a:ext cx="686160" cy="520560"/>
          </a:xfrm>
          <a:prstGeom prst="rect">
            <a:avLst/>
          </a:prstGeom>
          <a:ln>
            <a:noFill/>
          </a:ln>
        </p:spPr>
      </p:pic>
      <p:sp>
        <p:nvSpPr>
          <p:cNvPr id="1274" name="CustomShape 8"/>
          <p:cNvSpPr/>
          <p:nvPr/>
        </p:nvSpPr>
        <p:spPr>
          <a:xfrm>
            <a:off x="510120" y="3073680"/>
            <a:ext cx="3376080" cy="518040"/>
          </a:xfrm>
          <a:custGeom>
            <a:avLst/>
            <a:gdLst/>
            <a:ahLst/>
            <a:rect l="l" t="t" r="r" b="b"/>
            <a:pathLst>
              <a:path w="135052" h="20730">
                <a:moveTo>
                  <a:pt x="0" y="0"/>
                </a:moveTo>
                <a:cubicBezTo>
                  <a:pt x="2969" y="1300"/>
                  <a:pt x="-1389" y="5590"/>
                  <a:pt x="17815" y="7800"/>
                </a:cubicBezTo>
                <a:cubicBezTo>
                  <a:pt x="37019" y="10009"/>
                  <a:pt x="95685" y="11104"/>
                  <a:pt x="115225" y="13259"/>
                </a:cubicBezTo>
                <a:cubicBezTo>
                  <a:pt x="134764" y="15414"/>
                  <a:pt x="131747" y="19484"/>
                  <a:pt x="135052" y="20730"/>
                </a:cubicBezTo>
              </a:path>
            </a:pathLst>
          </a:custGeom>
          <a:noFill/>
          <a:ln w="28440">
            <a:solidFill>
              <a:srgbClr val="000000"/>
            </a:solidFill>
            <a:round/>
          </a:ln>
        </p:spPr>
        <p:style>
          <a:lnRef idx="0"/>
          <a:fillRef idx="0"/>
          <a:effectRef idx="0"/>
          <a:fontRef idx="minor"/>
        </p:style>
      </p:sp>
      <p:sp>
        <p:nvSpPr>
          <p:cNvPr id="1275" name="CustomShape 9"/>
          <p:cNvSpPr/>
          <p:nvPr/>
        </p:nvSpPr>
        <p:spPr>
          <a:xfrm>
            <a:off x="3182400" y="3053160"/>
            <a:ext cx="696600" cy="524160"/>
          </a:xfrm>
          <a:custGeom>
            <a:avLst/>
            <a:gdLst/>
            <a:ahLst/>
            <a:rect l="l" t="t" r="r" b="b"/>
            <a:pathLst>
              <a:path w="27873" h="20976">
                <a:moveTo>
                  <a:pt x="0" y="0"/>
                </a:moveTo>
                <a:cubicBezTo>
                  <a:pt x="766" y="910"/>
                  <a:pt x="527" y="3161"/>
                  <a:pt x="4598" y="5460"/>
                </a:cubicBezTo>
                <a:cubicBezTo>
                  <a:pt x="8668" y="7758"/>
                  <a:pt x="20545" y="11207"/>
                  <a:pt x="24425" y="13793"/>
                </a:cubicBezTo>
                <a:cubicBezTo>
                  <a:pt x="28304" y="16379"/>
                  <a:pt x="27298" y="19778"/>
                  <a:pt x="27873" y="20976"/>
                </a:cubicBezTo>
              </a:path>
            </a:pathLst>
          </a:custGeom>
          <a:noFill/>
          <a:ln w="28440">
            <a:solidFill>
              <a:srgbClr val="000000"/>
            </a:solidFill>
            <a:round/>
          </a:ln>
        </p:spPr>
        <p:style>
          <a:lnRef idx="0"/>
          <a:fillRef idx="0"/>
          <a:effectRef idx="0"/>
          <a:fontRef idx="minor"/>
        </p:style>
      </p:sp>
      <p:sp>
        <p:nvSpPr>
          <p:cNvPr id="1276" name="CustomShape 10"/>
          <p:cNvSpPr/>
          <p:nvPr/>
        </p:nvSpPr>
        <p:spPr>
          <a:xfrm>
            <a:off x="3879000" y="3038760"/>
            <a:ext cx="2010960" cy="552600"/>
          </a:xfrm>
          <a:custGeom>
            <a:avLst/>
            <a:gdLst/>
            <a:ahLst/>
            <a:rect l="l" t="t" r="r" b="b"/>
            <a:pathLst>
              <a:path w="80457" h="22125">
                <a:moveTo>
                  <a:pt x="80457" y="0"/>
                </a:moveTo>
                <a:cubicBezTo>
                  <a:pt x="78828" y="814"/>
                  <a:pt x="82228" y="2441"/>
                  <a:pt x="70687" y="4884"/>
                </a:cubicBezTo>
                <a:cubicBezTo>
                  <a:pt x="59145" y="7326"/>
                  <a:pt x="22988" y="11780"/>
                  <a:pt x="11207" y="14654"/>
                </a:cubicBezTo>
                <a:cubicBezTo>
                  <a:pt x="-574" y="17527"/>
                  <a:pt x="1867" y="20879"/>
                  <a:pt x="0" y="22125"/>
                </a:cubicBezTo>
              </a:path>
            </a:pathLst>
          </a:custGeom>
          <a:noFill/>
          <a:ln w="28440">
            <a:solidFill>
              <a:srgbClr val="000000"/>
            </a:solidFill>
            <a:round/>
          </a:ln>
        </p:spPr>
        <p:style>
          <a:lnRef idx="0"/>
          <a:fillRef idx="0"/>
          <a:effectRef idx="0"/>
          <a:fontRef idx="minor"/>
        </p:style>
      </p:sp>
    </p:spTree>
  </p:cSld>
  <p:timing>
    <p:tnLst>
      <p:par>
        <p:cTn id="121" dur="indefinite" restart="never" nodeType="tmRoot">
          <p:childTnLst>
            <p:seq>
              <p:cTn id="122" nodeType="mainSeq"/>
              <p:prevCondLst>
                <p:cond delay="0" evt="onPrev">
                  <p:tgtEl>
                    <p:sldTgt/>
                  </p:tgtEl>
                </p:cond>
              </p:prevCondLst>
              <p:nextCondLst>
                <p:cond delay="0" evt="onNext">
                  <p:tgtEl>
                    <p:sldTgt/>
                  </p:tgtEl>
                </p:cond>
              </p:nextCondLst>
            </p:seq>
          </p:childTnLst>
        </p:cTn>
      </p:par>
    </p:tnLst>
  </p:timing>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77"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78" name="Shape 468" descr=""/>
          <p:cNvPicPr/>
          <p:nvPr/>
        </p:nvPicPr>
        <p:blipFill>
          <a:blip r:embed="rId2"/>
          <a:stretch/>
        </p:blipFill>
        <p:spPr>
          <a:xfrm>
            <a:off x="7487280" y="95760"/>
            <a:ext cx="1167840" cy="1604520"/>
          </a:xfrm>
          <a:prstGeom prst="rect">
            <a:avLst/>
          </a:prstGeom>
          <a:ln>
            <a:noFill/>
          </a:ln>
        </p:spPr>
      </p:pic>
      <p:sp>
        <p:nvSpPr>
          <p:cNvPr id="1279" name="CustomShape 2"/>
          <p:cNvSpPr/>
          <p:nvPr/>
        </p:nvSpPr>
        <p:spPr>
          <a:xfrm>
            <a:off x="428760" y="0"/>
            <a:ext cx="7490520" cy="1062720"/>
          </a:xfrm>
          <a:prstGeom prst="rect">
            <a:avLst/>
          </a:prstGeom>
          <a:noFill/>
          <a:ln>
            <a:noFill/>
          </a:ln>
        </p:spPr>
        <p:style>
          <a:lnRef idx="0"/>
          <a:fillRef idx="0"/>
          <a:effectRef idx="0"/>
          <a:fontRef idx="minor"/>
        </p:style>
      </p:sp>
      <p:sp>
        <p:nvSpPr>
          <p:cNvPr id="1280" name="TextShape 3"/>
          <p:cNvSpPr txBox="1"/>
          <p:nvPr/>
        </p:nvSpPr>
        <p:spPr>
          <a:xfrm>
            <a:off x="311760" y="44496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VM PERFORMANCE</a:t>
            </a:r>
            <a:endParaRPr b="0" lang="en-US" sz="1400" spc="-1" strike="noStrike">
              <a:solidFill>
                <a:srgbClr val="000000"/>
              </a:solidFill>
              <a:uFill>
                <a:solidFill>
                  <a:srgbClr val="ffffff"/>
                </a:solidFill>
              </a:uFill>
              <a:latin typeface="Arial"/>
            </a:endParaRPr>
          </a:p>
        </p:txBody>
      </p:sp>
      <p:pic>
        <p:nvPicPr>
          <p:cNvPr id="1281" name="Shape 517" descr=""/>
          <p:cNvPicPr/>
          <p:nvPr/>
        </p:nvPicPr>
        <p:blipFill>
          <a:blip r:embed="rId3"/>
          <a:stretch/>
        </p:blipFill>
        <p:spPr>
          <a:xfrm>
            <a:off x="1608840" y="1063080"/>
            <a:ext cx="5926320" cy="3661560"/>
          </a:xfrm>
          <a:prstGeom prst="rect">
            <a:avLst/>
          </a:prstGeom>
          <a:ln>
            <a:noFill/>
          </a:ln>
        </p:spPr>
      </p:pic>
    </p:spTree>
  </p:cSld>
  <p:timing>
    <p:tnLst>
      <p:par>
        <p:cTn id="123" dur="indefinite" restart="never" nodeType="tmRoot">
          <p:childTnLst>
            <p:seq>
              <p:cTn id="124" nodeType="mainSeq"/>
              <p:prevCondLst>
                <p:cond delay="0" evt="onPrev">
                  <p:tgtEl>
                    <p:sldTgt/>
                  </p:tgtEl>
                </p:cond>
              </p:prevCondLst>
              <p:nextCondLst>
                <p:cond delay="0" evt="onNext">
                  <p:tgtEl>
                    <p:sldTgt/>
                  </p:tgtEl>
                </p:cond>
              </p:nextCondLst>
            </p:seq>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82" name="CustomShape 1"/>
          <p:cNvSpPr/>
          <p:nvPr/>
        </p:nvSpPr>
        <p:spPr>
          <a:xfrm>
            <a:off x="6843240" y="-329760"/>
            <a:ext cx="2455920" cy="2455920"/>
          </a:xfrm>
          <a:prstGeom prst="ellipse">
            <a:avLst/>
          </a:prstGeom>
          <a:solidFill>
            <a:srgbClr val="dbdbdb"/>
          </a:solidFill>
          <a:ln>
            <a:noFill/>
          </a:ln>
          <a:effectLst>
            <a:outerShdw blurRad="39999" dir="5400000" dist="23000" rotWithShape="0">
              <a:srgbClr val="000000">
                <a:alpha val="35000"/>
              </a:srgbClr>
            </a:outerShdw>
          </a:effectLst>
        </p:spPr>
        <p:style>
          <a:lnRef idx="0"/>
          <a:fillRef idx="0"/>
          <a:effectRef idx="0"/>
          <a:fontRef idx="minor"/>
        </p:style>
      </p:sp>
      <p:pic>
        <p:nvPicPr>
          <p:cNvPr id="1283" name="Shape 468" descr=""/>
          <p:cNvPicPr/>
          <p:nvPr/>
        </p:nvPicPr>
        <p:blipFill>
          <a:blip r:embed="rId2"/>
          <a:stretch/>
        </p:blipFill>
        <p:spPr>
          <a:xfrm>
            <a:off x="7487280" y="95760"/>
            <a:ext cx="1167840" cy="1604520"/>
          </a:xfrm>
          <a:prstGeom prst="rect">
            <a:avLst/>
          </a:prstGeom>
          <a:ln>
            <a:noFill/>
          </a:ln>
        </p:spPr>
      </p:pic>
      <p:sp>
        <p:nvSpPr>
          <p:cNvPr id="1284" name="CustomShape 2"/>
          <p:cNvSpPr/>
          <p:nvPr/>
        </p:nvSpPr>
        <p:spPr>
          <a:xfrm>
            <a:off x="428760" y="0"/>
            <a:ext cx="7490520" cy="1062720"/>
          </a:xfrm>
          <a:prstGeom prst="rect">
            <a:avLst/>
          </a:prstGeom>
          <a:noFill/>
          <a:ln>
            <a:noFill/>
          </a:ln>
        </p:spPr>
        <p:style>
          <a:lnRef idx="0"/>
          <a:fillRef idx="0"/>
          <a:effectRef idx="0"/>
          <a:fontRef idx="minor"/>
        </p:style>
      </p:sp>
      <p:sp>
        <p:nvSpPr>
          <p:cNvPr id="1285" name="TextShape 3"/>
          <p:cNvSpPr txBox="1"/>
          <p:nvPr/>
        </p:nvSpPr>
        <p:spPr>
          <a:xfrm>
            <a:off x="311760" y="444960"/>
            <a:ext cx="8520120" cy="572400"/>
          </a:xfrm>
          <a:prstGeom prst="rect">
            <a:avLst/>
          </a:prstGeom>
          <a:noFill/>
          <a:ln>
            <a:noFill/>
          </a:ln>
        </p:spPr>
        <p:txBody>
          <a:bodyPr tIns="91440" bIns="91440"/>
          <a:p>
            <a:pPr>
              <a:lnSpc>
                <a:spcPct val="100000"/>
              </a:lnSpc>
            </a:pPr>
            <a:r>
              <a:rPr b="1" lang="en-US" sz="2800" spc="-1" strike="noStrike">
                <a:solidFill>
                  <a:srgbClr val="595959"/>
                </a:solidFill>
                <a:uFill>
                  <a:solidFill>
                    <a:srgbClr val="ffffff"/>
                  </a:solidFill>
                </a:uFill>
                <a:latin typeface="Overpass"/>
                <a:ea typeface="Overpass"/>
              </a:rPr>
              <a:t>PERFORMANCE TEST TOOL - GBENCH</a:t>
            </a:r>
            <a:r>
              <a:rPr b="1" lang="en-US" sz="2800" spc="-1" strike="noStrike">
                <a:solidFill>
                  <a:srgbClr val="595959"/>
                </a:solidFill>
                <a:uFill>
                  <a:solidFill>
                    <a:srgbClr val="ffffff"/>
                  </a:solidFill>
                </a:uFill>
                <a:latin typeface="Overpass"/>
                <a:ea typeface="Overpass"/>
              </a:rPr>
              <a:t>
</a:t>
            </a:r>
            <a:endParaRPr b="0" lang="en-US" sz="1400" spc="-1" strike="noStrike">
              <a:solidFill>
                <a:srgbClr val="000000"/>
              </a:solidFill>
              <a:uFill>
                <a:solidFill>
                  <a:srgbClr val="ffffff"/>
                </a:solidFill>
              </a:uFill>
              <a:latin typeface="Arial"/>
            </a:endParaRPr>
          </a:p>
        </p:txBody>
      </p:sp>
      <p:sp>
        <p:nvSpPr>
          <p:cNvPr id="1286" name="TextShape 4"/>
          <p:cNvSpPr txBox="1"/>
          <p:nvPr/>
        </p:nvSpPr>
        <p:spPr>
          <a:xfrm>
            <a:off x="311760" y="1152360"/>
            <a:ext cx="8520120" cy="3416040"/>
          </a:xfrm>
          <a:prstGeom prst="rect">
            <a:avLst/>
          </a:prstGeom>
          <a:noFill/>
          <a:ln>
            <a:noFill/>
          </a:ln>
        </p:spPr>
        <p:txBody>
          <a:bodyPr tIns="91440" bIns="91440"/>
          <a:p>
            <a:pPr>
              <a:lnSpc>
                <a:spcPct val="100000"/>
              </a:lnSpc>
              <a:spcAft>
                <a:spcPts val="1599"/>
              </a:spcAft>
            </a:pPr>
            <a:r>
              <a:rPr b="1" lang="en-US" sz="2400" spc="-1" strike="noStrike">
                <a:solidFill>
                  <a:srgbClr val="595959"/>
                </a:solidFill>
                <a:uFill>
                  <a:solidFill>
                    <a:srgbClr val="ffffff"/>
                  </a:solidFill>
                </a:uFill>
                <a:latin typeface="Overpass"/>
                <a:ea typeface="Overpass"/>
              </a:rPr>
              <a:t>Gbench was used to gather the performance data</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1800" spc="-1" strike="noStrike" u="sng">
                <a:solidFill>
                  <a:srgbClr val="0097a7"/>
                </a:solidFill>
                <a:uFill>
                  <a:solidFill>
                    <a:srgbClr val="ffffff"/>
                  </a:solidFill>
                </a:uFill>
                <a:latin typeface="Overpass"/>
                <a:ea typeface="Overpass"/>
                <a:hlinkClick r:id="rId3"/>
              </a:rPr>
              <a:t>https://github.com/gluster/gbench</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1800" spc="-1" strike="noStrike">
                <a:solidFill>
                  <a:srgbClr val="595959"/>
                </a:solidFill>
                <a:uFill>
                  <a:solidFill>
                    <a:srgbClr val="ffffff"/>
                  </a:solidFill>
                </a:uFill>
                <a:latin typeface="Overpass"/>
                <a:ea typeface="Overpass"/>
              </a:rPr>
              <a:t>Wraps IOZone, smallfile, FIO</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1800" spc="-1" strike="noStrike">
                <a:solidFill>
                  <a:srgbClr val="595959"/>
                </a:solidFill>
                <a:uFill>
                  <a:solidFill>
                    <a:srgbClr val="ffffff"/>
                  </a:solidFill>
                </a:uFill>
                <a:latin typeface="Overpass"/>
                <a:ea typeface="Overpass"/>
              </a:rPr>
              <a:t>Run multiple iterations and averages it</a:t>
            </a:r>
            <a:endParaRPr b="0" lang="en-US" sz="1400" spc="-1" strike="noStrike">
              <a:solidFill>
                <a:srgbClr val="000000"/>
              </a:solidFill>
              <a:uFill>
                <a:solidFill>
                  <a:srgbClr val="ffffff"/>
                </a:solidFill>
              </a:uFill>
              <a:latin typeface="Arial"/>
            </a:endParaRPr>
          </a:p>
          <a:p>
            <a:pPr marL="457200">
              <a:lnSpc>
                <a:spcPct val="100000"/>
              </a:lnSpc>
              <a:spcAft>
                <a:spcPts val="1599"/>
              </a:spcAft>
            </a:pPr>
            <a:r>
              <a:rPr b="0" lang="en-US" sz="1800" spc="-1" strike="noStrike">
                <a:solidFill>
                  <a:srgbClr val="595959"/>
                </a:solidFill>
                <a:uFill>
                  <a:solidFill>
                    <a:srgbClr val="ffffff"/>
                  </a:solidFill>
                </a:uFill>
                <a:latin typeface="Overpass"/>
                <a:ea typeface="Overpass"/>
              </a:rPr>
              <a:t>Multi host capable</a:t>
            </a:r>
            <a:endParaRPr b="0" lang="en-US" sz="1400" spc="-1" strike="noStrike">
              <a:solidFill>
                <a:srgbClr val="000000"/>
              </a:solidFill>
              <a:uFill>
                <a:solidFill>
                  <a:srgbClr val="ffffff"/>
                </a:solidFill>
              </a:uFill>
              <a:latin typeface="Arial"/>
            </a:endParaRPr>
          </a:p>
          <a:p>
            <a:pPr marL="457200">
              <a:lnSpc>
                <a:spcPct val="100000"/>
              </a:lnSpc>
              <a:spcAft>
                <a:spcPts val="1599"/>
              </a:spcAft>
            </a:pPr>
            <a:endParaRPr b="0" lang="en-US" sz="1400" spc="-1" strike="noStrike">
              <a:solidFill>
                <a:srgbClr val="000000"/>
              </a:solidFill>
              <a:uFill>
                <a:solidFill>
                  <a:srgbClr val="ffffff"/>
                </a:solidFill>
              </a:uFill>
              <a:latin typeface="Arial"/>
            </a:endParaRPr>
          </a:p>
        </p:txBody>
      </p:sp>
    </p:spTree>
  </p:cSld>
  <p:timing>
    <p:tnLst>
      <p:par>
        <p:cTn id="125" dur="indefinite" restart="never" nodeType="tmRoot">
          <p:childTnLst>
            <p:seq>
              <p:cTn id="126" nodeType="mainSeq"/>
              <p:prevCondLst>
                <p:cond delay="0" evt="onPrev">
                  <p:tgtEl>
                    <p:sldTgt/>
                  </p:tgtEl>
                </p:cond>
              </p:prevCondLst>
              <p:nextCondLst>
                <p:cond delay="0"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287" name="CustomShape 1"/>
          <p:cNvSpPr/>
          <p:nvPr/>
        </p:nvSpPr>
        <p:spPr>
          <a:xfrm>
            <a:off x="731520" y="1584000"/>
            <a:ext cx="5938560" cy="1214280"/>
          </a:xfrm>
          <a:prstGeom prst="rect">
            <a:avLst/>
          </a:prstGeom>
          <a:noFill/>
          <a:ln>
            <a:noFill/>
          </a:ln>
        </p:spPr>
        <p:style>
          <a:lnRef idx="0"/>
          <a:fillRef idx="0"/>
          <a:effectRef idx="0"/>
          <a:fontRef idx="minor"/>
        </p:style>
        <p:txBody>
          <a:bodyPr tIns="91440" bIns="91440" anchor="ctr"/>
          <a:p>
            <a:pPr>
              <a:lnSpc>
                <a:spcPct val="100000"/>
              </a:lnSpc>
            </a:pPr>
            <a:r>
              <a:rPr b="1" lang="en-US" sz="4000" spc="-1" strike="noStrike">
                <a:solidFill>
                  <a:srgbClr val="ffffff"/>
                </a:solidFill>
                <a:uFill>
                  <a:solidFill>
                    <a:srgbClr val="ffffff"/>
                  </a:solidFill>
                </a:uFill>
                <a:latin typeface="Overpass"/>
                <a:ea typeface="Overpass"/>
              </a:rPr>
              <a:t>THANK YOU</a:t>
            </a:r>
            <a:endParaRPr b="0" lang="en-US" sz="1800" spc="-1" strike="noStrike">
              <a:solidFill>
                <a:srgbClr val="000000"/>
              </a:solidFill>
              <a:uFill>
                <a:solidFill>
                  <a:srgbClr val="ffffff"/>
                </a:solidFill>
              </a:uFill>
              <a:latin typeface="Arial"/>
            </a:endParaRPr>
          </a:p>
        </p:txBody>
      </p:sp>
      <p:sp>
        <p:nvSpPr>
          <p:cNvPr id="1288" name="CustomShape 2"/>
          <p:cNvSpPr/>
          <p:nvPr/>
        </p:nvSpPr>
        <p:spPr>
          <a:xfrm>
            <a:off x="1222200" y="2794320"/>
            <a:ext cx="2378520" cy="309600"/>
          </a:xfrm>
          <a:prstGeom prst="rect">
            <a:avLst/>
          </a:prstGeom>
          <a:noFill/>
          <a:ln>
            <a:noFill/>
          </a:ln>
        </p:spPr>
        <p:style>
          <a:lnRef idx="0"/>
          <a:fillRef idx="0"/>
          <a:effectRef idx="0"/>
          <a:fontRef idx="minor"/>
        </p:style>
        <p:txBody>
          <a:bodyPr tIns="91440" bIns="91440" anchor="ctr"/>
          <a:p>
            <a:pPr>
              <a:lnSpc>
                <a:spcPct val="100000"/>
              </a:lnSpc>
            </a:pPr>
            <a:r>
              <a:rPr b="0" lang="en-US" sz="1100" spc="-1" strike="noStrike">
                <a:solidFill>
                  <a:srgbClr val="ffffff"/>
                </a:solidFill>
                <a:uFill>
                  <a:solidFill>
                    <a:srgbClr val="ffffff"/>
                  </a:solidFill>
                </a:uFill>
                <a:latin typeface="Overpass"/>
                <a:ea typeface="Overpass"/>
              </a:rPr>
              <a:t>plus.google.com/+RedHat</a:t>
            </a:r>
            <a:endParaRPr b="0" lang="en-US" sz="1800" spc="-1" strike="noStrike">
              <a:solidFill>
                <a:srgbClr val="000000"/>
              </a:solidFill>
              <a:uFill>
                <a:solidFill>
                  <a:srgbClr val="ffffff"/>
                </a:solidFill>
              </a:uFill>
              <a:latin typeface="Arial"/>
            </a:endParaRPr>
          </a:p>
        </p:txBody>
      </p:sp>
      <p:sp>
        <p:nvSpPr>
          <p:cNvPr id="1289" name="CustomShape 3"/>
          <p:cNvSpPr/>
          <p:nvPr/>
        </p:nvSpPr>
        <p:spPr>
          <a:xfrm>
            <a:off x="1222200" y="3261960"/>
            <a:ext cx="2378520" cy="309600"/>
          </a:xfrm>
          <a:prstGeom prst="rect">
            <a:avLst/>
          </a:prstGeom>
          <a:noFill/>
          <a:ln>
            <a:noFill/>
          </a:ln>
        </p:spPr>
        <p:style>
          <a:lnRef idx="0"/>
          <a:fillRef idx="0"/>
          <a:effectRef idx="0"/>
          <a:fontRef idx="minor"/>
        </p:style>
        <p:txBody>
          <a:bodyPr tIns="91440" bIns="91440" anchor="ctr"/>
          <a:p>
            <a:pPr>
              <a:lnSpc>
                <a:spcPct val="100000"/>
              </a:lnSpc>
            </a:pPr>
            <a:r>
              <a:rPr b="0" lang="en-US" sz="1100" spc="-1" strike="noStrike">
                <a:solidFill>
                  <a:srgbClr val="ffffff"/>
                </a:solidFill>
                <a:uFill>
                  <a:solidFill>
                    <a:srgbClr val="ffffff"/>
                  </a:solidFill>
                </a:uFill>
                <a:latin typeface="Overpass"/>
                <a:ea typeface="Overpass"/>
              </a:rPr>
              <a:t>linkedin.com/company/red-hat</a:t>
            </a:r>
            <a:endParaRPr b="0" lang="en-US" sz="1800" spc="-1" strike="noStrike">
              <a:solidFill>
                <a:srgbClr val="000000"/>
              </a:solidFill>
              <a:uFill>
                <a:solidFill>
                  <a:srgbClr val="ffffff"/>
                </a:solidFill>
              </a:uFill>
              <a:latin typeface="Arial"/>
            </a:endParaRPr>
          </a:p>
        </p:txBody>
      </p:sp>
      <p:sp>
        <p:nvSpPr>
          <p:cNvPr id="1290" name="CustomShape 4"/>
          <p:cNvSpPr/>
          <p:nvPr/>
        </p:nvSpPr>
        <p:spPr>
          <a:xfrm>
            <a:off x="1222200" y="3726360"/>
            <a:ext cx="2378520" cy="309600"/>
          </a:xfrm>
          <a:prstGeom prst="rect">
            <a:avLst/>
          </a:prstGeom>
          <a:noFill/>
          <a:ln>
            <a:noFill/>
          </a:ln>
        </p:spPr>
        <p:style>
          <a:lnRef idx="0"/>
          <a:fillRef idx="0"/>
          <a:effectRef idx="0"/>
          <a:fontRef idx="minor"/>
        </p:style>
        <p:txBody>
          <a:bodyPr tIns="91440" bIns="91440" anchor="ctr"/>
          <a:p>
            <a:pPr>
              <a:lnSpc>
                <a:spcPct val="100000"/>
              </a:lnSpc>
            </a:pPr>
            <a:r>
              <a:rPr b="0" lang="en-US" sz="1100" spc="-1" strike="noStrike">
                <a:solidFill>
                  <a:srgbClr val="ffffff"/>
                </a:solidFill>
                <a:uFill>
                  <a:solidFill>
                    <a:srgbClr val="ffffff"/>
                  </a:solidFill>
                </a:uFill>
                <a:latin typeface="Overpass"/>
                <a:ea typeface="Overpass"/>
              </a:rPr>
              <a:t>youtube.com/user/RedHatVideos</a:t>
            </a:r>
            <a:endParaRPr b="0" lang="en-US" sz="1800" spc="-1" strike="noStrike">
              <a:solidFill>
                <a:srgbClr val="000000"/>
              </a:solidFill>
              <a:uFill>
                <a:solidFill>
                  <a:srgbClr val="ffffff"/>
                </a:solidFill>
              </a:uFill>
              <a:latin typeface="Arial"/>
            </a:endParaRPr>
          </a:p>
        </p:txBody>
      </p:sp>
      <p:sp>
        <p:nvSpPr>
          <p:cNvPr id="1291" name="CustomShape 5"/>
          <p:cNvSpPr/>
          <p:nvPr/>
        </p:nvSpPr>
        <p:spPr>
          <a:xfrm>
            <a:off x="4014360" y="2794320"/>
            <a:ext cx="2378520" cy="309600"/>
          </a:xfrm>
          <a:prstGeom prst="rect">
            <a:avLst/>
          </a:prstGeom>
          <a:noFill/>
          <a:ln>
            <a:noFill/>
          </a:ln>
        </p:spPr>
        <p:style>
          <a:lnRef idx="0"/>
          <a:fillRef idx="0"/>
          <a:effectRef idx="0"/>
          <a:fontRef idx="minor"/>
        </p:style>
        <p:txBody>
          <a:bodyPr tIns="91440" bIns="91440" anchor="ctr"/>
          <a:p>
            <a:pPr>
              <a:lnSpc>
                <a:spcPct val="100000"/>
              </a:lnSpc>
            </a:pPr>
            <a:r>
              <a:rPr b="0" lang="en-US" sz="1100" spc="-1" strike="noStrike">
                <a:solidFill>
                  <a:srgbClr val="ffffff"/>
                </a:solidFill>
                <a:uFill>
                  <a:solidFill>
                    <a:srgbClr val="ffffff"/>
                  </a:solidFill>
                </a:uFill>
                <a:latin typeface="Overpass"/>
                <a:ea typeface="Overpass"/>
              </a:rPr>
              <a:t>facebook.com/redhatinc</a:t>
            </a:r>
            <a:endParaRPr b="0" lang="en-US" sz="1800" spc="-1" strike="noStrike">
              <a:solidFill>
                <a:srgbClr val="000000"/>
              </a:solidFill>
              <a:uFill>
                <a:solidFill>
                  <a:srgbClr val="ffffff"/>
                </a:solidFill>
              </a:uFill>
              <a:latin typeface="Arial"/>
            </a:endParaRPr>
          </a:p>
        </p:txBody>
      </p:sp>
      <p:sp>
        <p:nvSpPr>
          <p:cNvPr id="1292" name="CustomShape 6"/>
          <p:cNvSpPr/>
          <p:nvPr/>
        </p:nvSpPr>
        <p:spPr>
          <a:xfrm>
            <a:off x="4014360" y="3261960"/>
            <a:ext cx="2378520" cy="309600"/>
          </a:xfrm>
          <a:prstGeom prst="rect">
            <a:avLst/>
          </a:prstGeom>
          <a:noFill/>
          <a:ln>
            <a:noFill/>
          </a:ln>
        </p:spPr>
        <p:style>
          <a:lnRef idx="0"/>
          <a:fillRef idx="0"/>
          <a:effectRef idx="0"/>
          <a:fontRef idx="minor"/>
        </p:style>
        <p:txBody>
          <a:bodyPr tIns="91440" bIns="91440" anchor="ctr"/>
          <a:p>
            <a:pPr>
              <a:lnSpc>
                <a:spcPct val="100000"/>
              </a:lnSpc>
            </a:pPr>
            <a:r>
              <a:rPr b="0" lang="en-US" sz="1100" spc="-1" strike="noStrike">
                <a:solidFill>
                  <a:srgbClr val="ffffff"/>
                </a:solidFill>
                <a:uFill>
                  <a:solidFill>
                    <a:srgbClr val="ffffff"/>
                  </a:solidFill>
                </a:uFill>
                <a:latin typeface="Overpass"/>
                <a:ea typeface="Overpass"/>
              </a:rPr>
              <a:t>twitter.com/RedHatNews</a:t>
            </a:r>
            <a:endParaRPr b="0" lang="en-US" sz="1800" spc="-1" strike="noStrike">
              <a:solidFill>
                <a:srgbClr val="000000"/>
              </a:solidFill>
              <a:uFill>
                <a:solidFill>
                  <a:srgbClr val="ffffff"/>
                </a:solidFill>
              </a:uFill>
              <a:latin typeface="Arial"/>
            </a:endParaRPr>
          </a:p>
        </p:txBody>
      </p:sp>
      <p:pic>
        <p:nvPicPr>
          <p:cNvPr id="1293" name="Shape 538" descr=""/>
          <p:cNvPicPr/>
          <p:nvPr/>
        </p:nvPicPr>
        <p:blipFill>
          <a:blip r:embed="rId2"/>
          <a:stretch/>
        </p:blipFill>
        <p:spPr>
          <a:xfrm>
            <a:off x="4858920" y="417240"/>
            <a:ext cx="4284720" cy="4725720"/>
          </a:xfrm>
          <a:prstGeom prst="rect">
            <a:avLst/>
          </a:prstGeom>
          <a:ln>
            <a:noFill/>
          </a:ln>
        </p:spPr>
      </p:pic>
      <p:sp>
        <p:nvSpPr>
          <p:cNvPr id="1294" name="CustomShape 7"/>
          <p:cNvSpPr/>
          <p:nvPr/>
        </p:nvSpPr>
        <p:spPr>
          <a:xfrm>
            <a:off x="731520" y="4083480"/>
            <a:ext cx="2728080" cy="757440"/>
          </a:xfrm>
          <a:prstGeom prst="rect">
            <a:avLst/>
          </a:prstGeom>
          <a:noFill/>
          <a:ln>
            <a:noFill/>
          </a:ln>
        </p:spPr>
        <p:style>
          <a:lnRef idx="0"/>
          <a:fillRef idx="0"/>
          <a:effectRef idx="0"/>
          <a:fontRef idx="minor"/>
        </p:style>
        <p:txBody>
          <a:bodyPr tIns="91440" bIns="91440"/>
          <a:p>
            <a:pPr>
              <a:lnSpc>
                <a:spcPct val="100000"/>
              </a:lnSpc>
            </a:pPr>
            <a:r>
              <a:rPr b="1" lang="en-US" sz="1800" spc="-1" strike="noStrike">
                <a:solidFill>
                  <a:srgbClr val="ffffff"/>
                </a:solidFill>
                <a:uFill>
                  <a:solidFill>
                    <a:srgbClr val="ffffff"/>
                  </a:solidFill>
                </a:uFill>
                <a:latin typeface="Overpass"/>
                <a:ea typeface="Overpass"/>
              </a:rPr>
              <a:t>Dustin Black</a:t>
            </a:r>
            <a:endParaRPr b="0"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ffffff"/>
                </a:solidFill>
                <a:uFill>
                  <a:solidFill>
                    <a:srgbClr val="ffffff"/>
                  </a:solidFill>
                </a:uFill>
                <a:latin typeface="Overpass"/>
                <a:ea typeface="Overpass"/>
              </a:rPr>
              <a:t>@dustinlblack</a:t>
            </a:r>
            <a:endParaRPr b="0" lang="en-US" sz="1800" spc="-1" strike="noStrike">
              <a:solidFill>
                <a:srgbClr val="000000"/>
              </a:solidFill>
              <a:uFill>
                <a:solidFill>
                  <a:srgbClr val="ffffff"/>
                </a:solidFill>
              </a:uFill>
              <a:latin typeface="Arial"/>
            </a:endParaRPr>
          </a:p>
        </p:txBody>
      </p:sp>
      <p:sp>
        <p:nvSpPr>
          <p:cNvPr id="1295" name="CustomShape 8"/>
          <p:cNvSpPr/>
          <p:nvPr/>
        </p:nvSpPr>
        <p:spPr>
          <a:xfrm>
            <a:off x="3309840" y="4083480"/>
            <a:ext cx="2454120" cy="757440"/>
          </a:xfrm>
          <a:prstGeom prst="rect">
            <a:avLst/>
          </a:prstGeom>
          <a:noFill/>
          <a:ln>
            <a:noFill/>
          </a:ln>
        </p:spPr>
        <p:style>
          <a:lnRef idx="0"/>
          <a:fillRef idx="0"/>
          <a:effectRef idx="0"/>
          <a:fontRef idx="minor"/>
        </p:style>
        <p:txBody>
          <a:bodyPr tIns="91440" bIns="91440"/>
          <a:p>
            <a:pPr>
              <a:lnSpc>
                <a:spcPct val="100000"/>
              </a:lnSpc>
            </a:pPr>
            <a:r>
              <a:rPr b="1" lang="en-US" sz="1800" spc="-1" strike="noStrike">
                <a:solidFill>
                  <a:srgbClr val="ffffff"/>
                </a:solidFill>
                <a:uFill>
                  <a:solidFill>
                    <a:srgbClr val="ffffff"/>
                  </a:solidFill>
                </a:uFill>
                <a:latin typeface="Overpass"/>
                <a:ea typeface="Overpass"/>
              </a:rPr>
              <a:t>Ben Turner</a:t>
            </a:r>
            <a:endParaRPr b="0" lang="en-US" sz="1800" spc="-1" strike="noStrike">
              <a:solidFill>
                <a:srgbClr val="000000"/>
              </a:solidFill>
              <a:uFill>
                <a:solidFill>
                  <a:srgbClr val="ffffff"/>
                </a:solidFill>
              </a:uFill>
              <a:latin typeface="Arial"/>
            </a:endParaRPr>
          </a:p>
          <a:p>
            <a:pPr>
              <a:lnSpc>
                <a:spcPct val="100000"/>
              </a:lnSpc>
            </a:pPr>
            <a:r>
              <a:rPr b="1" lang="en-US" sz="1800" spc="-1" strike="noStrike">
                <a:solidFill>
                  <a:srgbClr val="ffffff"/>
                </a:solidFill>
                <a:uFill>
                  <a:solidFill>
                    <a:srgbClr val="ffffff"/>
                  </a:solidFill>
                </a:uFill>
                <a:latin typeface="Overpass"/>
                <a:ea typeface="Overpass"/>
              </a:rPr>
              <a:t>@bennyturns</a:t>
            </a:r>
            <a:endParaRPr b="0" lang="en-US" sz="1800" spc="-1" strike="noStrike">
              <a:solidFill>
                <a:srgbClr val="000000"/>
              </a:solidFill>
              <a:uFill>
                <a:solidFill>
                  <a:srgbClr val="ffffff"/>
                </a:solidFill>
              </a:uFill>
              <a:latin typeface="Arial"/>
            </a:endParaRPr>
          </a:p>
        </p:txBody>
      </p:sp>
    </p:spTree>
  </p:cSld>
  <p:timing>
    <p:tnLst>
      <p:par>
        <p:cTn id="127" dur="indefinite" restart="never" nodeType="tmRoot">
          <p:childTnLst>
            <p:seq>
              <p:cTn id="128" nodeType="mainSeq"/>
              <p:prevCondLst>
                <p:cond delay="0" evt="onPrev">
                  <p:tgtEl>
                    <p:sldTgt/>
                  </p:tgtEl>
                </p:cond>
              </p:prevCondLst>
              <p:nextCondLst>
                <p:cond delay="0" evt="onNext">
                  <p:tgtEl>
                    <p:sldTgt/>
                  </p:tgtEl>
                </p:cond>
              </p:nextCondLst>
            </p:seq>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pic>
        <p:nvPicPr>
          <p:cNvPr id="1296" name="Shape 546" descr=""/>
          <p:cNvPicPr/>
          <p:nvPr/>
        </p:nvPicPr>
        <p:blipFill>
          <a:blip r:embed="rId2"/>
          <a:stretch/>
        </p:blipFill>
        <p:spPr>
          <a:xfrm>
            <a:off x="3994920" y="381600"/>
            <a:ext cx="5021640" cy="5143320"/>
          </a:xfrm>
          <a:prstGeom prst="rect">
            <a:avLst/>
          </a:prstGeom>
          <a:ln>
            <a:noFill/>
          </a:ln>
        </p:spPr>
      </p:pic>
      <p:sp>
        <p:nvSpPr>
          <p:cNvPr id="1297" name="CustomShape 1"/>
          <p:cNvSpPr/>
          <p:nvPr/>
        </p:nvSpPr>
        <p:spPr>
          <a:xfrm>
            <a:off x="792000" y="3567600"/>
            <a:ext cx="5480280" cy="1144440"/>
          </a:xfrm>
          <a:prstGeom prst="rect">
            <a:avLst/>
          </a:prstGeom>
          <a:noFill/>
          <a:ln>
            <a:noFill/>
          </a:ln>
        </p:spPr>
        <p:style>
          <a:lnRef idx="0"/>
          <a:fillRef idx="0"/>
          <a:effectRef idx="0"/>
          <a:fontRef idx="minor"/>
        </p:style>
        <p:txBody>
          <a:bodyPr tIns="91440" bIns="91440" anchor="b"/>
          <a:p>
            <a:pPr>
              <a:lnSpc>
                <a:spcPct val="100000"/>
              </a:lnSpc>
            </a:pPr>
            <a:r>
              <a:rPr b="1" lang="en-US" sz="2400" spc="-1" strike="noStrike">
                <a:solidFill>
                  <a:srgbClr val="ffab40"/>
                </a:solidFill>
                <a:uFill>
                  <a:solidFill>
                    <a:srgbClr val="ffffff"/>
                  </a:solidFill>
                </a:uFill>
                <a:latin typeface="Overpass"/>
                <a:ea typeface="Overpass"/>
              </a:rPr>
              <a:t>PLEASE</a:t>
            </a:r>
            <a:endParaRPr b="0" lang="en-US" sz="1800" spc="-1" strike="noStrike">
              <a:solidFill>
                <a:srgbClr val="000000"/>
              </a:solidFill>
              <a:uFill>
                <a:solidFill>
                  <a:srgbClr val="ffffff"/>
                </a:solidFill>
              </a:uFill>
              <a:latin typeface="Arial"/>
            </a:endParaRPr>
          </a:p>
          <a:p>
            <a:pPr>
              <a:lnSpc>
                <a:spcPct val="100000"/>
              </a:lnSpc>
            </a:pPr>
            <a:r>
              <a:rPr b="1" lang="en-US" sz="2400" spc="-1" strike="noStrike">
                <a:solidFill>
                  <a:srgbClr val="ffab40"/>
                </a:solidFill>
                <a:uFill>
                  <a:solidFill>
                    <a:srgbClr val="ffffff"/>
                  </a:solidFill>
                </a:uFill>
                <a:latin typeface="Overpass"/>
                <a:ea typeface="Overpass"/>
              </a:rPr>
              <a:t>Help us out by reviewing our session</a:t>
            </a:r>
            <a:endParaRPr b="0" lang="en-US" sz="1800" spc="-1" strike="noStrike">
              <a:solidFill>
                <a:srgbClr val="000000"/>
              </a:solidFill>
              <a:uFill>
                <a:solidFill>
                  <a:srgbClr val="ffffff"/>
                </a:solidFill>
              </a:uFill>
              <a:latin typeface="Arial"/>
            </a:endParaRPr>
          </a:p>
        </p:txBody>
      </p:sp>
      <p:sp>
        <p:nvSpPr>
          <p:cNvPr id="1298" name="CustomShape 2"/>
          <p:cNvSpPr/>
          <p:nvPr/>
        </p:nvSpPr>
        <p:spPr>
          <a:xfrm>
            <a:off x="-249120" y="3507120"/>
            <a:ext cx="5295240" cy="441720"/>
          </a:xfrm>
          <a:prstGeom prst="rect">
            <a:avLst/>
          </a:prstGeom>
          <a:noFill/>
          <a:ln>
            <a:noFill/>
          </a:ln>
        </p:spPr>
        <p:style>
          <a:lnRef idx="0"/>
          <a:fillRef idx="0"/>
          <a:effectRef idx="0"/>
          <a:fontRef idx="minor"/>
        </p:style>
        <p:txBody>
          <a:bodyPr tIns="91440" bIns="91440"/>
          <a:p>
            <a:pPr algn="ctr">
              <a:lnSpc>
                <a:spcPct val="100000"/>
              </a:lnSpc>
            </a:pPr>
            <a:r>
              <a:rPr b="0" lang="en-US" sz="1800" spc="-1" strike="noStrike">
                <a:solidFill>
                  <a:srgbClr val="ffffff"/>
                </a:solidFill>
                <a:uFill>
                  <a:solidFill>
                    <a:srgbClr val="ffffff"/>
                  </a:solidFill>
                </a:uFill>
                <a:latin typeface="Overpass"/>
                <a:ea typeface="Overpass"/>
              </a:rPr>
              <a:t>https://install.events/reraa17</a:t>
            </a:r>
            <a:endParaRPr b="0" lang="en-US" sz="1800" spc="-1" strike="noStrike">
              <a:solidFill>
                <a:srgbClr val="000000"/>
              </a:solidFill>
              <a:uFill>
                <a:solidFill>
                  <a:srgbClr val="ffffff"/>
                </a:solidFill>
              </a:uFill>
              <a:latin typeface="Arial"/>
            </a:endParaRPr>
          </a:p>
        </p:txBody>
      </p:sp>
      <p:pic>
        <p:nvPicPr>
          <p:cNvPr id="1299" name="Shape 549" descr=""/>
          <p:cNvPicPr/>
          <p:nvPr/>
        </p:nvPicPr>
        <p:blipFill>
          <a:blip r:embed="rId3"/>
          <a:stretch/>
        </p:blipFill>
        <p:spPr>
          <a:xfrm>
            <a:off x="1121040" y="951480"/>
            <a:ext cx="2555280" cy="2555280"/>
          </a:xfrm>
          <a:prstGeom prst="rect">
            <a:avLst/>
          </a:prstGeom>
          <a:ln>
            <a:noFill/>
          </a:ln>
        </p:spPr>
      </p:pic>
      <p:sp>
        <p:nvSpPr>
          <p:cNvPr id="1300" name="CustomShape 3"/>
          <p:cNvSpPr/>
          <p:nvPr/>
        </p:nvSpPr>
        <p:spPr>
          <a:xfrm>
            <a:off x="0" y="225360"/>
            <a:ext cx="5780160" cy="555120"/>
          </a:xfrm>
          <a:prstGeom prst="rect">
            <a:avLst/>
          </a:prstGeom>
          <a:noFill/>
          <a:ln>
            <a:noFill/>
          </a:ln>
        </p:spPr>
        <p:style>
          <a:lnRef idx="0"/>
          <a:fillRef idx="0"/>
          <a:effectRef idx="0"/>
          <a:fontRef idx="minor"/>
        </p:style>
        <p:txBody>
          <a:bodyPr tIns="91440" bIns="91440"/>
          <a:p>
            <a:pPr algn="ctr">
              <a:lnSpc>
                <a:spcPct val="100000"/>
              </a:lnSpc>
            </a:pPr>
            <a:r>
              <a:rPr b="1" lang="en-US" sz="3000" spc="-1" strike="noStrike">
                <a:solidFill>
                  <a:srgbClr val="ffffff"/>
                </a:solidFill>
                <a:uFill>
                  <a:solidFill>
                    <a:srgbClr val="ffffff"/>
                  </a:solidFill>
                </a:uFill>
                <a:latin typeface="Overpass"/>
                <a:ea typeface="Overpass"/>
              </a:rPr>
              <a:t>Install The Summit Mobile App</a:t>
            </a:r>
            <a:endParaRPr b="0" lang="en-US" sz="1800" spc="-1" strike="noStrike">
              <a:solidFill>
                <a:srgbClr val="000000"/>
              </a:solidFill>
              <a:uFill>
                <a:solidFill>
                  <a:srgbClr val="ffffff"/>
                </a:solidFill>
              </a:uFill>
              <a:latin typeface="Arial"/>
            </a:endParaRPr>
          </a:p>
        </p:txBody>
      </p:sp>
    </p:spTree>
  </p:cSld>
  <p:timing>
    <p:tnLst>
      <p:par>
        <p:cTn id="129" dur="indefinite" restart="never" nodeType="tmRoot">
          <p:childTnLst>
            <p:seq>
              <p:cTn id="130" dur="indefinite" nodeType="mainSeq">
                <p:childTnLst>
                  <p:par>
                    <p:cTn id="131" fill="hold">
                      <p:stCondLst>
                        <p:cond delay="0"/>
                      </p:stCondLst>
                      <p:childTnLst>
                        <p:par>
                          <p:cTn id="132" fill="hold">
                            <p:stCondLst>
                              <p:cond delay="0"/>
                            </p:stCondLst>
                            <p:childTnLst>
                              <p:par>
                                <p:cTn id="133" nodeType="afterEffect" fill="hold" presetClass="entr" presetID="2" presetSubtype="2">
                                  <p:stCondLst>
                                    <p:cond delay="0"/>
                                  </p:stCondLst>
                                  <p:childTnLst>
                                    <p:set>
                                      <p:cBhvr>
                                        <p:cTn id="134" dur="1" fill="hold">
                                          <p:stCondLst>
                                            <p:cond delay="0"/>
                                          </p:stCondLst>
                                        </p:cTn>
                                        <p:tgtEl>
                                          <p:spTgt spid="1297">
                                            <p:txEl>
                                              <p:pRg st="0" end="7"/>
                                            </p:txEl>
                                          </p:spTgt>
                                        </p:tgtEl>
                                        <p:attrNameLst>
                                          <p:attrName>style.visibility</p:attrName>
                                        </p:attrNameLst>
                                      </p:cBhvr>
                                      <p:to>
                                        <p:strVal val="visible"/>
                                      </p:to>
                                    </p:set>
                                    <p:anim calcmode="lin" valueType="num">
                                      <p:cBhvr additive="repl">
                                        <p:cTn id="135" dur="1000"/>
                                        <p:tgtEl>
                                          <p:spTgt spid="1297">
                                            <p:txEl>
                                              <p:pRg st="0" end="7"/>
                                            </p:txEl>
                                          </p:spTgt>
                                        </p:tgtEl>
                                        <p:attrNameLst>
                                          <p:attrName>ppt_x</p:attrName>
                                        </p:attrNameLst>
                                      </p:cBhvr>
                                      <p:tavLst>
                                        <p:tav tm="0">
                                          <p:val>
                                            <p:strVal val="#ppt_x+1"/>
                                          </p:val>
                                        </p:tav>
                                        <p:tav tm="100000">
                                          <p:val>
                                            <p:strVal val="#ppt_x"/>
                                          </p:val>
                                        </p:tav>
                                      </p:tavLst>
                                    </p:anim>
                                  </p:childTnLst>
                                </p:cTn>
                              </p:par>
                            </p:childTnLst>
                          </p:cTn>
                        </p:par>
                        <p:par>
                          <p:cTn id="136" fill="hold">
                            <p:stCondLst>
                              <p:cond delay="1000"/>
                            </p:stCondLst>
                            <p:childTnLst>
                              <p:par>
                                <p:cTn id="137" nodeType="afterEffect" fill="hold" presetClass="entr" presetID="2" presetSubtype="2">
                                  <p:stCondLst>
                                    <p:cond delay="0"/>
                                  </p:stCondLst>
                                  <p:childTnLst>
                                    <p:set>
                                      <p:cBhvr>
                                        <p:cTn id="138" dur="1" fill="hold">
                                          <p:stCondLst>
                                            <p:cond delay="0"/>
                                          </p:stCondLst>
                                        </p:cTn>
                                        <p:tgtEl>
                                          <p:spTgt spid="1297">
                                            <p:txEl>
                                              <p:pRg st="7" end="44"/>
                                            </p:txEl>
                                          </p:spTgt>
                                        </p:tgtEl>
                                        <p:attrNameLst>
                                          <p:attrName>style.visibility</p:attrName>
                                        </p:attrNameLst>
                                      </p:cBhvr>
                                      <p:to>
                                        <p:strVal val="visible"/>
                                      </p:to>
                                    </p:set>
                                    <p:anim calcmode="lin" valueType="num">
                                      <p:cBhvr additive="repl">
                                        <p:cTn id="139" dur="1000"/>
                                        <p:tgtEl>
                                          <p:spTgt spid="1297">
                                            <p:txEl>
                                              <p:pRg st="7" end="44"/>
                                            </p:txEl>
                                          </p:spTgt>
                                        </p:tgtEl>
                                        <p:attrNameLst>
                                          <p:attrName>ppt_x</p:attrName>
                                        </p:attrNameLst>
                                      </p:cBhvr>
                                      <p:tavLst>
                                        <p:tav tm="0">
                                          <p:val>
                                            <p:strVal val="#ppt_x+1"/>
                                          </p:val>
                                        </p:tav>
                                        <p:tav tm="100000">
                                          <p:val>
                                            <p:strVal val="#ppt_x"/>
                                          </p:val>
                                        </p:tav>
                                      </p:tavLst>
                                    </p:anim>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151"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THE DATACENTER IS CHANGING</a:t>
            </a:r>
            <a:endParaRPr b="0" lang="en-US" sz="1800" spc="-1" strike="noStrike">
              <a:solidFill>
                <a:srgbClr val="000000"/>
              </a:solidFill>
              <a:uFill>
                <a:solidFill>
                  <a:srgbClr val="ffffff"/>
                </a:solidFill>
              </a:uFill>
              <a:latin typeface="Arial"/>
            </a:endParaRPr>
          </a:p>
        </p:txBody>
      </p:sp>
      <p:sp>
        <p:nvSpPr>
          <p:cNvPr id="152" name="CustomShape 2"/>
          <p:cNvSpPr/>
          <p:nvPr/>
        </p:nvSpPr>
        <p:spPr>
          <a:xfrm>
            <a:off x="6900480" y="1930680"/>
            <a:ext cx="1571040" cy="2681280"/>
          </a:xfrm>
          <a:prstGeom prst="rect">
            <a:avLst/>
          </a:prstGeom>
          <a:solidFill>
            <a:srgbClr val="d8eef6"/>
          </a:solidFill>
          <a:ln>
            <a:noFill/>
          </a:ln>
        </p:spPr>
        <p:style>
          <a:lnRef idx="0"/>
          <a:fillRef idx="0"/>
          <a:effectRef idx="0"/>
          <a:fontRef idx="minor"/>
        </p:style>
      </p:sp>
      <p:sp>
        <p:nvSpPr>
          <p:cNvPr id="153" name="CustomShape 3"/>
          <p:cNvSpPr/>
          <p:nvPr/>
        </p:nvSpPr>
        <p:spPr>
          <a:xfrm>
            <a:off x="683280" y="1392840"/>
            <a:ext cx="7788240" cy="538560"/>
          </a:xfrm>
          <a:prstGeom prst="rect">
            <a:avLst/>
          </a:prstGeom>
          <a:solidFill>
            <a:srgbClr val="003a4f"/>
          </a:solidFill>
          <a:ln>
            <a:noFill/>
          </a:ln>
        </p:spPr>
        <p:style>
          <a:lnRef idx="0"/>
          <a:fillRef idx="0"/>
          <a:effectRef idx="0"/>
          <a:fontRef idx="minor"/>
        </p:style>
      </p:sp>
      <p:sp>
        <p:nvSpPr>
          <p:cNvPr id="154" name="CustomShape 4"/>
          <p:cNvSpPr/>
          <p:nvPr/>
        </p:nvSpPr>
        <p:spPr>
          <a:xfrm>
            <a:off x="683280" y="1392840"/>
            <a:ext cx="1316520" cy="53748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50" spc="-1" strike="noStrike">
                <a:solidFill>
                  <a:srgbClr val="ededed"/>
                </a:solidFill>
                <a:uFill>
                  <a:solidFill>
                    <a:srgbClr val="ffffff"/>
                  </a:solidFill>
                </a:uFill>
                <a:latin typeface="Overpass"/>
                <a:ea typeface="Overpass"/>
              </a:rPr>
              <a:t>DEVELOPMENT</a:t>
            </a:r>
            <a:endParaRPr b="0" lang="en-US" sz="1800" spc="-1" strike="noStrike">
              <a:solidFill>
                <a:srgbClr val="000000"/>
              </a:solidFill>
              <a:uFill>
                <a:solidFill>
                  <a:srgbClr val="ffffff"/>
                </a:solidFill>
              </a:uFill>
              <a:latin typeface="Arial"/>
            </a:endParaRPr>
          </a:p>
          <a:p>
            <a:pPr algn="ctr">
              <a:lnSpc>
                <a:spcPct val="100000"/>
              </a:lnSpc>
            </a:pPr>
            <a:r>
              <a:rPr b="1" lang="en-US" sz="950" spc="-1" strike="noStrike">
                <a:solidFill>
                  <a:srgbClr val="ededed"/>
                </a:solidFill>
                <a:uFill>
                  <a:solidFill>
                    <a:srgbClr val="ffffff"/>
                  </a:solidFill>
                </a:uFill>
                <a:latin typeface="Overpass"/>
                <a:ea typeface="Overpass"/>
              </a:rPr>
              <a:t>MODEL</a:t>
            </a:r>
            <a:endParaRPr b="0" lang="en-US" sz="1800" spc="-1" strike="noStrike">
              <a:solidFill>
                <a:srgbClr val="000000"/>
              </a:solidFill>
              <a:uFill>
                <a:solidFill>
                  <a:srgbClr val="ffffff"/>
                </a:solidFill>
              </a:uFill>
              <a:latin typeface="Arial"/>
            </a:endParaRPr>
          </a:p>
        </p:txBody>
      </p:sp>
      <p:sp>
        <p:nvSpPr>
          <p:cNvPr id="155" name="CustomShape 5"/>
          <p:cNvSpPr/>
          <p:nvPr/>
        </p:nvSpPr>
        <p:spPr>
          <a:xfrm>
            <a:off x="2277000" y="1392840"/>
            <a:ext cx="1379160" cy="53748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50" spc="-1" strike="noStrike">
                <a:solidFill>
                  <a:srgbClr val="ededed"/>
                </a:solidFill>
                <a:uFill>
                  <a:solidFill>
                    <a:srgbClr val="ffffff"/>
                  </a:solidFill>
                </a:uFill>
                <a:latin typeface="Overpass"/>
                <a:ea typeface="Overpass"/>
              </a:rPr>
              <a:t>APPLICATION</a:t>
            </a:r>
            <a:endParaRPr b="0" lang="en-US" sz="1800" spc="-1" strike="noStrike">
              <a:solidFill>
                <a:srgbClr val="000000"/>
              </a:solidFill>
              <a:uFill>
                <a:solidFill>
                  <a:srgbClr val="ffffff"/>
                </a:solidFill>
              </a:uFill>
              <a:latin typeface="Arial"/>
            </a:endParaRPr>
          </a:p>
          <a:p>
            <a:pPr algn="ctr">
              <a:lnSpc>
                <a:spcPct val="100000"/>
              </a:lnSpc>
            </a:pPr>
            <a:r>
              <a:rPr b="1" lang="en-US" sz="950" spc="-1" strike="noStrike">
                <a:solidFill>
                  <a:srgbClr val="ededed"/>
                </a:solidFill>
                <a:uFill>
                  <a:solidFill>
                    <a:srgbClr val="ffffff"/>
                  </a:solidFill>
                </a:uFill>
                <a:latin typeface="Overpass"/>
                <a:ea typeface="Overpass"/>
              </a:rPr>
              <a:t>ARCHITECTURE</a:t>
            </a:r>
            <a:endParaRPr b="0" lang="en-US" sz="1800" spc="-1" strike="noStrike">
              <a:solidFill>
                <a:srgbClr val="000000"/>
              </a:solidFill>
              <a:uFill>
                <a:solidFill>
                  <a:srgbClr val="ffffff"/>
                </a:solidFill>
              </a:uFill>
              <a:latin typeface="Arial"/>
            </a:endParaRPr>
          </a:p>
        </p:txBody>
      </p:sp>
      <p:sp>
        <p:nvSpPr>
          <p:cNvPr id="156" name="CustomShape 6"/>
          <p:cNvSpPr/>
          <p:nvPr/>
        </p:nvSpPr>
        <p:spPr>
          <a:xfrm>
            <a:off x="3873960" y="1392840"/>
            <a:ext cx="1316880" cy="53748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50" spc="-1" strike="noStrike">
                <a:solidFill>
                  <a:srgbClr val="ededed"/>
                </a:solidFill>
                <a:uFill>
                  <a:solidFill>
                    <a:srgbClr val="ffffff"/>
                  </a:solidFill>
                </a:uFill>
                <a:latin typeface="Overpass"/>
                <a:ea typeface="Overpass"/>
              </a:rPr>
              <a:t>DEPLOYMENT</a:t>
            </a:r>
            <a:endParaRPr b="0" lang="en-US" sz="1800" spc="-1" strike="noStrike">
              <a:solidFill>
                <a:srgbClr val="000000"/>
              </a:solidFill>
              <a:uFill>
                <a:solidFill>
                  <a:srgbClr val="ffffff"/>
                </a:solidFill>
              </a:uFill>
              <a:latin typeface="Arial"/>
            </a:endParaRPr>
          </a:p>
          <a:p>
            <a:pPr algn="ctr">
              <a:lnSpc>
                <a:spcPct val="100000"/>
              </a:lnSpc>
            </a:pPr>
            <a:r>
              <a:rPr b="1" lang="en-US" sz="950" spc="-1" strike="noStrike">
                <a:solidFill>
                  <a:srgbClr val="ededed"/>
                </a:solidFill>
                <a:uFill>
                  <a:solidFill>
                    <a:srgbClr val="ffffff"/>
                  </a:solidFill>
                </a:uFill>
                <a:latin typeface="Overpass"/>
                <a:ea typeface="Overpass"/>
              </a:rPr>
              <a:t>AND PACKAGING</a:t>
            </a:r>
            <a:endParaRPr b="0" lang="en-US" sz="1800" spc="-1" strike="noStrike">
              <a:solidFill>
                <a:srgbClr val="000000"/>
              </a:solidFill>
              <a:uFill>
                <a:solidFill>
                  <a:srgbClr val="ffffff"/>
                </a:solidFill>
              </a:uFill>
              <a:latin typeface="Arial"/>
            </a:endParaRPr>
          </a:p>
        </p:txBody>
      </p:sp>
      <p:sp>
        <p:nvSpPr>
          <p:cNvPr id="157" name="CustomShape 7"/>
          <p:cNvSpPr/>
          <p:nvPr/>
        </p:nvSpPr>
        <p:spPr>
          <a:xfrm>
            <a:off x="5344200" y="1392840"/>
            <a:ext cx="1517400" cy="53748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50" spc="-1" strike="noStrike">
                <a:solidFill>
                  <a:srgbClr val="ededed"/>
                </a:solidFill>
                <a:uFill>
                  <a:solidFill>
                    <a:srgbClr val="ffffff"/>
                  </a:solidFill>
                </a:uFill>
                <a:latin typeface="Overpass"/>
                <a:ea typeface="Overpass"/>
              </a:rPr>
              <a:t>APPLICATION</a:t>
            </a:r>
            <a:endParaRPr b="0" lang="en-US" sz="1800" spc="-1" strike="noStrike">
              <a:solidFill>
                <a:srgbClr val="000000"/>
              </a:solidFill>
              <a:uFill>
                <a:solidFill>
                  <a:srgbClr val="ffffff"/>
                </a:solidFill>
              </a:uFill>
              <a:latin typeface="Arial"/>
            </a:endParaRPr>
          </a:p>
          <a:p>
            <a:pPr algn="ctr">
              <a:lnSpc>
                <a:spcPct val="100000"/>
              </a:lnSpc>
            </a:pPr>
            <a:r>
              <a:rPr b="1" lang="en-US" sz="950" spc="-1" strike="noStrike">
                <a:solidFill>
                  <a:srgbClr val="ededed"/>
                </a:solidFill>
                <a:uFill>
                  <a:solidFill>
                    <a:srgbClr val="ffffff"/>
                  </a:solidFill>
                </a:uFill>
                <a:latin typeface="Overpass"/>
                <a:ea typeface="Overpass"/>
              </a:rPr>
              <a:t>INFRASTRUCTURE</a:t>
            </a:r>
            <a:endParaRPr b="0" lang="en-US" sz="1800" spc="-1" strike="noStrike">
              <a:solidFill>
                <a:srgbClr val="000000"/>
              </a:solidFill>
              <a:uFill>
                <a:solidFill>
                  <a:srgbClr val="ffffff"/>
                </a:solidFill>
              </a:uFill>
              <a:latin typeface="Arial"/>
            </a:endParaRPr>
          </a:p>
        </p:txBody>
      </p:sp>
      <p:sp>
        <p:nvSpPr>
          <p:cNvPr id="158" name="CustomShape 8"/>
          <p:cNvSpPr/>
          <p:nvPr/>
        </p:nvSpPr>
        <p:spPr>
          <a:xfrm>
            <a:off x="7049880" y="1392480"/>
            <a:ext cx="1314720" cy="53748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50" spc="-1" strike="noStrike">
                <a:solidFill>
                  <a:srgbClr val="ededed"/>
                </a:solidFill>
                <a:uFill>
                  <a:solidFill>
                    <a:srgbClr val="ffffff"/>
                  </a:solidFill>
                </a:uFill>
                <a:latin typeface="Overpass"/>
                <a:ea typeface="Overpass"/>
              </a:rPr>
              <a:t>STORAGE</a:t>
            </a:r>
            <a:endParaRPr b="0" lang="en-US" sz="1800" spc="-1" strike="noStrike">
              <a:solidFill>
                <a:srgbClr val="000000"/>
              </a:solidFill>
              <a:uFill>
                <a:solidFill>
                  <a:srgbClr val="ffffff"/>
                </a:solidFill>
              </a:uFill>
              <a:latin typeface="Arial"/>
            </a:endParaRPr>
          </a:p>
        </p:txBody>
      </p:sp>
      <p:pic>
        <p:nvPicPr>
          <p:cNvPr id="159" name="Shape 121" descr=""/>
          <p:cNvPicPr/>
          <p:nvPr/>
        </p:nvPicPr>
        <p:blipFill>
          <a:blip r:embed="rId2"/>
          <a:stretch/>
        </p:blipFill>
        <p:spPr>
          <a:xfrm>
            <a:off x="5731200" y="2063880"/>
            <a:ext cx="743040" cy="311040"/>
          </a:xfrm>
          <a:prstGeom prst="rect">
            <a:avLst/>
          </a:prstGeom>
          <a:ln>
            <a:noFill/>
          </a:ln>
        </p:spPr>
      </p:pic>
      <p:pic>
        <p:nvPicPr>
          <p:cNvPr id="160" name="Shape 122" descr=""/>
          <p:cNvPicPr/>
          <p:nvPr/>
        </p:nvPicPr>
        <p:blipFill>
          <a:blip r:embed="rId3"/>
          <a:stretch/>
        </p:blipFill>
        <p:spPr>
          <a:xfrm>
            <a:off x="1103040" y="2046960"/>
            <a:ext cx="477000" cy="344520"/>
          </a:xfrm>
          <a:prstGeom prst="rect">
            <a:avLst/>
          </a:prstGeom>
          <a:ln>
            <a:noFill/>
          </a:ln>
        </p:spPr>
      </p:pic>
      <p:pic>
        <p:nvPicPr>
          <p:cNvPr id="161" name="Shape 123" descr=""/>
          <p:cNvPicPr/>
          <p:nvPr/>
        </p:nvPicPr>
        <p:blipFill>
          <a:blip r:embed="rId4"/>
          <a:stretch/>
        </p:blipFill>
        <p:spPr>
          <a:xfrm>
            <a:off x="1112400" y="2830680"/>
            <a:ext cx="458640" cy="526680"/>
          </a:xfrm>
          <a:prstGeom prst="rect">
            <a:avLst/>
          </a:prstGeom>
          <a:ln>
            <a:noFill/>
          </a:ln>
        </p:spPr>
      </p:pic>
      <p:pic>
        <p:nvPicPr>
          <p:cNvPr id="162" name="Shape 124" descr=""/>
          <p:cNvPicPr/>
          <p:nvPr/>
        </p:nvPicPr>
        <p:blipFill>
          <a:blip r:embed="rId5"/>
          <a:stretch/>
        </p:blipFill>
        <p:spPr>
          <a:xfrm>
            <a:off x="1047960" y="3806280"/>
            <a:ext cx="587160" cy="268920"/>
          </a:xfrm>
          <a:prstGeom prst="rect">
            <a:avLst/>
          </a:prstGeom>
          <a:ln>
            <a:noFill/>
          </a:ln>
        </p:spPr>
      </p:pic>
      <p:pic>
        <p:nvPicPr>
          <p:cNvPr id="163" name="Shape 125" descr=""/>
          <p:cNvPicPr/>
          <p:nvPr/>
        </p:nvPicPr>
        <p:blipFill>
          <a:blip r:embed="rId6"/>
          <a:stretch/>
        </p:blipFill>
        <p:spPr>
          <a:xfrm>
            <a:off x="2581200" y="2025360"/>
            <a:ext cx="770760" cy="387720"/>
          </a:xfrm>
          <a:prstGeom prst="rect">
            <a:avLst/>
          </a:prstGeom>
          <a:ln>
            <a:noFill/>
          </a:ln>
        </p:spPr>
      </p:pic>
      <p:pic>
        <p:nvPicPr>
          <p:cNvPr id="164" name="Shape 126" descr=""/>
          <p:cNvPicPr/>
          <p:nvPr/>
        </p:nvPicPr>
        <p:blipFill>
          <a:blip r:embed="rId7"/>
          <a:stretch/>
        </p:blipFill>
        <p:spPr>
          <a:xfrm>
            <a:off x="2484720" y="2886480"/>
            <a:ext cx="963360" cy="415440"/>
          </a:xfrm>
          <a:prstGeom prst="rect">
            <a:avLst/>
          </a:prstGeom>
          <a:ln>
            <a:noFill/>
          </a:ln>
        </p:spPr>
      </p:pic>
      <p:pic>
        <p:nvPicPr>
          <p:cNvPr id="165" name="Shape 127" descr=""/>
          <p:cNvPicPr/>
          <p:nvPr/>
        </p:nvPicPr>
        <p:blipFill>
          <a:blip r:embed="rId8"/>
          <a:stretch/>
        </p:blipFill>
        <p:spPr>
          <a:xfrm>
            <a:off x="2792160" y="3766680"/>
            <a:ext cx="348480" cy="348480"/>
          </a:xfrm>
          <a:prstGeom prst="rect">
            <a:avLst/>
          </a:prstGeom>
          <a:ln>
            <a:noFill/>
          </a:ln>
        </p:spPr>
      </p:pic>
      <p:pic>
        <p:nvPicPr>
          <p:cNvPr id="166" name="Shape 128" descr=""/>
          <p:cNvPicPr/>
          <p:nvPr/>
        </p:nvPicPr>
        <p:blipFill>
          <a:blip r:embed="rId9"/>
          <a:stretch/>
        </p:blipFill>
        <p:spPr>
          <a:xfrm>
            <a:off x="4340880" y="2166480"/>
            <a:ext cx="389520" cy="155520"/>
          </a:xfrm>
          <a:prstGeom prst="rect">
            <a:avLst/>
          </a:prstGeom>
          <a:ln>
            <a:noFill/>
          </a:ln>
        </p:spPr>
      </p:pic>
      <p:pic>
        <p:nvPicPr>
          <p:cNvPr id="167" name="Shape 129" descr=""/>
          <p:cNvPicPr/>
          <p:nvPr/>
        </p:nvPicPr>
        <p:blipFill>
          <a:blip r:embed="rId10"/>
          <a:stretch/>
        </p:blipFill>
        <p:spPr>
          <a:xfrm>
            <a:off x="4316760" y="2864520"/>
            <a:ext cx="430920" cy="459360"/>
          </a:xfrm>
          <a:prstGeom prst="rect">
            <a:avLst/>
          </a:prstGeom>
          <a:ln>
            <a:noFill/>
          </a:ln>
        </p:spPr>
      </p:pic>
      <p:pic>
        <p:nvPicPr>
          <p:cNvPr id="168" name="Shape 130" descr=""/>
          <p:cNvPicPr/>
          <p:nvPr/>
        </p:nvPicPr>
        <p:blipFill>
          <a:blip r:embed="rId11"/>
          <a:stretch/>
        </p:blipFill>
        <p:spPr>
          <a:xfrm>
            <a:off x="4358160" y="3754800"/>
            <a:ext cx="348480" cy="371880"/>
          </a:xfrm>
          <a:prstGeom prst="rect">
            <a:avLst/>
          </a:prstGeom>
          <a:ln>
            <a:noFill/>
          </a:ln>
        </p:spPr>
      </p:pic>
      <p:pic>
        <p:nvPicPr>
          <p:cNvPr id="169" name="Shape 131" descr=""/>
          <p:cNvPicPr/>
          <p:nvPr/>
        </p:nvPicPr>
        <p:blipFill>
          <a:blip r:embed="rId12"/>
          <a:stretch/>
        </p:blipFill>
        <p:spPr>
          <a:xfrm>
            <a:off x="5891760" y="2869560"/>
            <a:ext cx="421920" cy="448920"/>
          </a:xfrm>
          <a:prstGeom prst="rect">
            <a:avLst/>
          </a:prstGeom>
          <a:ln>
            <a:noFill/>
          </a:ln>
        </p:spPr>
      </p:pic>
      <p:pic>
        <p:nvPicPr>
          <p:cNvPr id="170" name="Shape 132" descr=""/>
          <p:cNvPicPr/>
          <p:nvPr/>
        </p:nvPicPr>
        <p:blipFill>
          <a:blip r:embed="rId13"/>
          <a:stretch/>
        </p:blipFill>
        <p:spPr>
          <a:xfrm>
            <a:off x="5818320" y="3820320"/>
            <a:ext cx="568800" cy="240480"/>
          </a:xfrm>
          <a:prstGeom prst="rect">
            <a:avLst/>
          </a:prstGeom>
          <a:ln>
            <a:noFill/>
          </a:ln>
        </p:spPr>
      </p:pic>
      <p:pic>
        <p:nvPicPr>
          <p:cNvPr id="171" name="Shape 133" descr=""/>
          <p:cNvPicPr/>
          <p:nvPr/>
        </p:nvPicPr>
        <p:blipFill>
          <a:blip r:embed="rId14"/>
          <a:stretch/>
        </p:blipFill>
        <p:spPr>
          <a:xfrm>
            <a:off x="7514640" y="2029320"/>
            <a:ext cx="385200" cy="380520"/>
          </a:xfrm>
          <a:prstGeom prst="rect">
            <a:avLst/>
          </a:prstGeom>
          <a:ln>
            <a:noFill/>
          </a:ln>
        </p:spPr>
      </p:pic>
      <p:pic>
        <p:nvPicPr>
          <p:cNvPr id="172" name="Shape 134" descr=""/>
          <p:cNvPicPr/>
          <p:nvPr/>
        </p:nvPicPr>
        <p:blipFill>
          <a:blip r:embed="rId15"/>
          <a:stretch/>
        </p:blipFill>
        <p:spPr>
          <a:xfrm>
            <a:off x="7477920" y="2862000"/>
            <a:ext cx="458640" cy="464400"/>
          </a:xfrm>
          <a:prstGeom prst="rect">
            <a:avLst/>
          </a:prstGeom>
          <a:ln>
            <a:noFill/>
          </a:ln>
        </p:spPr>
      </p:pic>
      <p:pic>
        <p:nvPicPr>
          <p:cNvPr id="173" name="Shape 135" descr=""/>
          <p:cNvPicPr/>
          <p:nvPr/>
        </p:nvPicPr>
        <p:blipFill>
          <a:blip r:embed="rId16"/>
          <a:stretch/>
        </p:blipFill>
        <p:spPr>
          <a:xfrm>
            <a:off x="7560720" y="3747600"/>
            <a:ext cx="293400" cy="386640"/>
          </a:xfrm>
          <a:prstGeom prst="rect">
            <a:avLst/>
          </a:prstGeom>
          <a:ln>
            <a:noFill/>
          </a:ln>
        </p:spPr>
      </p:pic>
      <p:pic>
        <p:nvPicPr>
          <p:cNvPr id="174" name="Shape 136" descr=""/>
          <p:cNvPicPr/>
          <p:nvPr/>
        </p:nvPicPr>
        <p:blipFill>
          <a:blip r:embed="rId17"/>
          <a:srcRect l="0" t="1546" r="0" b="1589"/>
          <a:stretch/>
        </p:blipFill>
        <p:spPr>
          <a:xfrm>
            <a:off x="1268280" y="2638440"/>
            <a:ext cx="146520" cy="100800"/>
          </a:xfrm>
          <a:prstGeom prst="rect">
            <a:avLst/>
          </a:prstGeom>
          <a:ln>
            <a:noFill/>
          </a:ln>
        </p:spPr>
      </p:pic>
      <p:pic>
        <p:nvPicPr>
          <p:cNvPr id="175" name="Shape 137" descr=""/>
          <p:cNvPicPr/>
          <p:nvPr/>
        </p:nvPicPr>
        <p:blipFill>
          <a:blip r:embed="rId18"/>
          <a:srcRect l="0" t="1546" r="0" b="1589"/>
          <a:stretch/>
        </p:blipFill>
        <p:spPr>
          <a:xfrm>
            <a:off x="1268280" y="3592080"/>
            <a:ext cx="146520" cy="100800"/>
          </a:xfrm>
          <a:prstGeom prst="rect">
            <a:avLst/>
          </a:prstGeom>
          <a:ln>
            <a:noFill/>
          </a:ln>
        </p:spPr>
      </p:pic>
      <p:pic>
        <p:nvPicPr>
          <p:cNvPr id="176" name="Shape 138" descr=""/>
          <p:cNvPicPr/>
          <p:nvPr/>
        </p:nvPicPr>
        <p:blipFill>
          <a:blip r:embed="rId19"/>
          <a:srcRect l="0" t="1546" r="0" b="1589"/>
          <a:stretch/>
        </p:blipFill>
        <p:spPr>
          <a:xfrm>
            <a:off x="2893320" y="2638440"/>
            <a:ext cx="146520" cy="100800"/>
          </a:xfrm>
          <a:prstGeom prst="rect">
            <a:avLst/>
          </a:prstGeom>
          <a:ln>
            <a:noFill/>
          </a:ln>
        </p:spPr>
      </p:pic>
      <p:pic>
        <p:nvPicPr>
          <p:cNvPr id="177" name="Shape 139" descr=""/>
          <p:cNvPicPr/>
          <p:nvPr/>
        </p:nvPicPr>
        <p:blipFill>
          <a:blip r:embed="rId20"/>
          <a:srcRect l="0" t="1546" r="0" b="1589"/>
          <a:stretch/>
        </p:blipFill>
        <p:spPr>
          <a:xfrm>
            <a:off x="2893320" y="3592080"/>
            <a:ext cx="146520" cy="100800"/>
          </a:xfrm>
          <a:prstGeom prst="rect">
            <a:avLst/>
          </a:prstGeom>
          <a:ln>
            <a:noFill/>
          </a:ln>
        </p:spPr>
      </p:pic>
      <p:pic>
        <p:nvPicPr>
          <p:cNvPr id="178" name="Shape 140" descr=""/>
          <p:cNvPicPr/>
          <p:nvPr/>
        </p:nvPicPr>
        <p:blipFill>
          <a:blip r:embed="rId21"/>
          <a:srcRect l="0" t="1546" r="0" b="1589"/>
          <a:stretch/>
        </p:blipFill>
        <p:spPr>
          <a:xfrm>
            <a:off x="4459320" y="2638440"/>
            <a:ext cx="146520" cy="100800"/>
          </a:xfrm>
          <a:prstGeom prst="rect">
            <a:avLst/>
          </a:prstGeom>
          <a:ln>
            <a:noFill/>
          </a:ln>
        </p:spPr>
      </p:pic>
      <p:pic>
        <p:nvPicPr>
          <p:cNvPr id="179" name="Shape 141" descr=""/>
          <p:cNvPicPr/>
          <p:nvPr/>
        </p:nvPicPr>
        <p:blipFill>
          <a:blip r:embed="rId22"/>
          <a:srcRect l="0" t="1546" r="0" b="1589"/>
          <a:stretch/>
        </p:blipFill>
        <p:spPr>
          <a:xfrm>
            <a:off x="4459320" y="3592080"/>
            <a:ext cx="146520" cy="100800"/>
          </a:xfrm>
          <a:prstGeom prst="rect">
            <a:avLst/>
          </a:prstGeom>
          <a:ln>
            <a:noFill/>
          </a:ln>
        </p:spPr>
      </p:pic>
      <p:pic>
        <p:nvPicPr>
          <p:cNvPr id="180" name="Shape 142" descr=""/>
          <p:cNvPicPr/>
          <p:nvPr/>
        </p:nvPicPr>
        <p:blipFill>
          <a:blip r:embed="rId23"/>
          <a:srcRect l="0" t="1546" r="0" b="1589"/>
          <a:stretch/>
        </p:blipFill>
        <p:spPr>
          <a:xfrm>
            <a:off x="6029640" y="2638440"/>
            <a:ext cx="146520" cy="100800"/>
          </a:xfrm>
          <a:prstGeom prst="rect">
            <a:avLst/>
          </a:prstGeom>
          <a:ln>
            <a:noFill/>
          </a:ln>
        </p:spPr>
      </p:pic>
      <p:pic>
        <p:nvPicPr>
          <p:cNvPr id="181" name="Shape 143" descr=""/>
          <p:cNvPicPr/>
          <p:nvPr/>
        </p:nvPicPr>
        <p:blipFill>
          <a:blip r:embed="rId24"/>
          <a:srcRect l="0" t="1546" r="0" b="1589"/>
          <a:stretch/>
        </p:blipFill>
        <p:spPr>
          <a:xfrm>
            <a:off x="6029640" y="3592080"/>
            <a:ext cx="146520" cy="100800"/>
          </a:xfrm>
          <a:prstGeom prst="rect">
            <a:avLst/>
          </a:prstGeom>
          <a:ln>
            <a:noFill/>
          </a:ln>
        </p:spPr>
      </p:pic>
      <p:pic>
        <p:nvPicPr>
          <p:cNvPr id="182" name="Shape 144" descr=""/>
          <p:cNvPicPr/>
          <p:nvPr/>
        </p:nvPicPr>
        <p:blipFill>
          <a:blip r:embed="rId25"/>
          <a:srcRect l="0" t="1546" r="0" b="1589"/>
          <a:stretch/>
        </p:blipFill>
        <p:spPr>
          <a:xfrm>
            <a:off x="7633800" y="2676240"/>
            <a:ext cx="146520" cy="100800"/>
          </a:xfrm>
          <a:prstGeom prst="rect">
            <a:avLst/>
          </a:prstGeom>
          <a:ln>
            <a:noFill/>
          </a:ln>
        </p:spPr>
      </p:pic>
      <p:pic>
        <p:nvPicPr>
          <p:cNvPr id="183" name="Shape 145" descr=""/>
          <p:cNvPicPr/>
          <p:nvPr/>
        </p:nvPicPr>
        <p:blipFill>
          <a:blip r:embed="rId26"/>
          <a:srcRect l="0" t="1546" r="0" b="1589"/>
          <a:stretch/>
        </p:blipFill>
        <p:spPr>
          <a:xfrm>
            <a:off x="7633800" y="3594600"/>
            <a:ext cx="146520" cy="100800"/>
          </a:xfrm>
          <a:prstGeom prst="rect">
            <a:avLst/>
          </a:prstGeom>
          <a:ln>
            <a:noFill/>
          </a:ln>
        </p:spPr>
      </p:pic>
      <p:pic>
        <p:nvPicPr>
          <p:cNvPr id="184" name="Shape 146" descr=""/>
          <p:cNvPicPr/>
          <p:nvPr/>
        </p:nvPicPr>
        <p:blipFill>
          <a:blip r:embed="rId27"/>
          <a:stretch/>
        </p:blipFill>
        <p:spPr>
          <a:xfrm>
            <a:off x="2165040" y="2062800"/>
            <a:ext cx="18000" cy="2395080"/>
          </a:xfrm>
          <a:prstGeom prst="rect">
            <a:avLst/>
          </a:prstGeom>
          <a:ln>
            <a:noFill/>
          </a:ln>
        </p:spPr>
      </p:pic>
      <p:pic>
        <p:nvPicPr>
          <p:cNvPr id="185" name="Shape 147" descr=""/>
          <p:cNvPicPr/>
          <p:nvPr/>
        </p:nvPicPr>
        <p:blipFill>
          <a:blip r:embed="rId28"/>
          <a:stretch/>
        </p:blipFill>
        <p:spPr>
          <a:xfrm>
            <a:off x="3742920" y="2062800"/>
            <a:ext cx="18000" cy="2395080"/>
          </a:xfrm>
          <a:prstGeom prst="rect">
            <a:avLst/>
          </a:prstGeom>
          <a:ln>
            <a:noFill/>
          </a:ln>
        </p:spPr>
      </p:pic>
      <p:pic>
        <p:nvPicPr>
          <p:cNvPr id="186" name="Shape 148" descr=""/>
          <p:cNvPicPr/>
          <p:nvPr/>
        </p:nvPicPr>
        <p:blipFill>
          <a:blip r:embed="rId29"/>
          <a:stretch/>
        </p:blipFill>
        <p:spPr>
          <a:xfrm>
            <a:off x="5314320" y="2062800"/>
            <a:ext cx="18000" cy="2395080"/>
          </a:xfrm>
          <a:prstGeom prst="rect">
            <a:avLst/>
          </a:prstGeom>
          <a:ln>
            <a:noFill/>
          </a:ln>
        </p:spPr>
      </p:pic>
      <p:pic>
        <p:nvPicPr>
          <p:cNvPr id="187" name="Shape 149" descr=""/>
          <p:cNvPicPr/>
          <p:nvPr/>
        </p:nvPicPr>
        <p:blipFill>
          <a:blip r:embed="rId30"/>
          <a:stretch/>
        </p:blipFill>
        <p:spPr>
          <a:xfrm>
            <a:off x="6893280" y="2062800"/>
            <a:ext cx="18000" cy="2395080"/>
          </a:xfrm>
          <a:prstGeom prst="rect">
            <a:avLst/>
          </a:prstGeom>
          <a:ln>
            <a:noFill/>
          </a:ln>
        </p:spPr>
      </p:pic>
      <p:sp>
        <p:nvSpPr>
          <p:cNvPr id="188" name="CustomShape 9"/>
          <p:cNvSpPr/>
          <p:nvPr/>
        </p:nvSpPr>
        <p:spPr>
          <a:xfrm>
            <a:off x="830880" y="2451960"/>
            <a:ext cx="102132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Waterfall</a:t>
            </a:r>
            <a:endParaRPr b="0" lang="en-US" sz="1800" spc="-1" strike="noStrike">
              <a:solidFill>
                <a:srgbClr val="000000"/>
              </a:solidFill>
              <a:uFill>
                <a:solidFill>
                  <a:srgbClr val="ffffff"/>
                </a:solidFill>
              </a:uFill>
              <a:latin typeface="Arial"/>
            </a:endParaRPr>
          </a:p>
        </p:txBody>
      </p:sp>
      <p:sp>
        <p:nvSpPr>
          <p:cNvPr id="189" name="CustomShape 10"/>
          <p:cNvSpPr/>
          <p:nvPr/>
        </p:nvSpPr>
        <p:spPr>
          <a:xfrm>
            <a:off x="801000" y="3410640"/>
            <a:ext cx="108108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Agile</a:t>
            </a:r>
            <a:endParaRPr b="0" lang="en-US" sz="1800" spc="-1" strike="noStrike">
              <a:solidFill>
                <a:srgbClr val="000000"/>
              </a:solidFill>
              <a:uFill>
                <a:solidFill>
                  <a:srgbClr val="ffffff"/>
                </a:solidFill>
              </a:uFill>
              <a:latin typeface="Arial"/>
            </a:endParaRPr>
          </a:p>
        </p:txBody>
      </p:sp>
      <p:sp>
        <p:nvSpPr>
          <p:cNvPr id="190" name="CustomShape 11"/>
          <p:cNvSpPr/>
          <p:nvPr/>
        </p:nvSpPr>
        <p:spPr>
          <a:xfrm>
            <a:off x="858600" y="4225320"/>
            <a:ext cx="966240" cy="250920"/>
          </a:xfrm>
          <a:prstGeom prst="rect">
            <a:avLst/>
          </a:prstGeom>
          <a:noFill/>
          <a:ln>
            <a:noFill/>
          </a:ln>
        </p:spPr>
        <p:style>
          <a:lnRef idx="0"/>
          <a:fillRef idx="0"/>
          <a:effectRef idx="0"/>
          <a:fontRef idx="minor"/>
        </p:style>
        <p:txBody>
          <a:bodyPr lIns="0" rIns="0" tIns="0" bIns="0"/>
          <a:p>
            <a:pPr algn="ctr">
              <a:lnSpc>
                <a:spcPct val="100000"/>
              </a:lnSpc>
            </a:pPr>
            <a:r>
              <a:rPr b="1" lang="en-US" sz="950" spc="-1" strike="noStrike">
                <a:solidFill>
                  <a:srgbClr val="565656"/>
                </a:solidFill>
                <a:uFill>
                  <a:solidFill>
                    <a:srgbClr val="ffffff"/>
                  </a:solidFill>
                </a:uFill>
                <a:latin typeface="Overpass"/>
                <a:ea typeface="Overpass"/>
              </a:rPr>
              <a:t>DEVOPS</a:t>
            </a:r>
            <a:endParaRPr b="0" lang="en-US" sz="1800" spc="-1" strike="noStrike">
              <a:solidFill>
                <a:srgbClr val="000000"/>
              </a:solidFill>
              <a:uFill>
                <a:solidFill>
                  <a:srgbClr val="ffffff"/>
                </a:solidFill>
              </a:uFill>
              <a:latin typeface="Arial"/>
            </a:endParaRPr>
          </a:p>
        </p:txBody>
      </p:sp>
      <p:sp>
        <p:nvSpPr>
          <p:cNvPr id="191" name="CustomShape 12"/>
          <p:cNvSpPr/>
          <p:nvPr/>
        </p:nvSpPr>
        <p:spPr>
          <a:xfrm>
            <a:off x="2455920" y="2451960"/>
            <a:ext cx="102132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Monolithic</a:t>
            </a:r>
            <a:endParaRPr b="0" lang="en-US" sz="1800" spc="-1" strike="noStrike">
              <a:solidFill>
                <a:srgbClr val="000000"/>
              </a:solidFill>
              <a:uFill>
                <a:solidFill>
                  <a:srgbClr val="ffffff"/>
                </a:solidFill>
              </a:uFill>
              <a:latin typeface="Arial"/>
            </a:endParaRPr>
          </a:p>
        </p:txBody>
      </p:sp>
      <p:sp>
        <p:nvSpPr>
          <p:cNvPr id="192" name="CustomShape 13"/>
          <p:cNvSpPr/>
          <p:nvPr/>
        </p:nvSpPr>
        <p:spPr>
          <a:xfrm>
            <a:off x="2425680" y="3410640"/>
            <a:ext cx="108108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N-Tier</a:t>
            </a:r>
            <a:endParaRPr b="0" lang="en-US" sz="1800" spc="-1" strike="noStrike">
              <a:solidFill>
                <a:srgbClr val="000000"/>
              </a:solidFill>
              <a:uFill>
                <a:solidFill>
                  <a:srgbClr val="ffffff"/>
                </a:solidFill>
              </a:uFill>
              <a:latin typeface="Arial"/>
            </a:endParaRPr>
          </a:p>
        </p:txBody>
      </p:sp>
      <p:sp>
        <p:nvSpPr>
          <p:cNvPr id="193" name="CustomShape 14"/>
          <p:cNvSpPr/>
          <p:nvPr/>
        </p:nvSpPr>
        <p:spPr>
          <a:xfrm>
            <a:off x="2431440" y="4225320"/>
            <a:ext cx="1070280" cy="250920"/>
          </a:xfrm>
          <a:prstGeom prst="rect">
            <a:avLst/>
          </a:prstGeom>
          <a:noFill/>
          <a:ln>
            <a:noFill/>
          </a:ln>
        </p:spPr>
        <p:style>
          <a:lnRef idx="0"/>
          <a:fillRef idx="0"/>
          <a:effectRef idx="0"/>
          <a:fontRef idx="minor"/>
        </p:style>
        <p:txBody>
          <a:bodyPr lIns="0" rIns="0" tIns="0" bIns="0"/>
          <a:p>
            <a:pPr algn="ctr">
              <a:lnSpc>
                <a:spcPct val="100000"/>
              </a:lnSpc>
            </a:pPr>
            <a:r>
              <a:rPr b="1" lang="en-US" sz="950" spc="-1" strike="noStrike">
                <a:solidFill>
                  <a:srgbClr val="565656"/>
                </a:solidFill>
                <a:uFill>
                  <a:solidFill>
                    <a:srgbClr val="ffffff"/>
                  </a:solidFill>
                </a:uFill>
                <a:latin typeface="Overpass"/>
                <a:ea typeface="Overpass"/>
              </a:rPr>
              <a:t>MICROSERVICES</a:t>
            </a:r>
            <a:endParaRPr b="0" lang="en-US" sz="1800" spc="-1" strike="noStrike">
              <a:solidFill>
                <a:srgbClr val="000000"/>
              </a:solidFill>
              <a:uFill>
                <a:solidFill>
                  <a:srgbClr val="ffffff"/>
                </a:solidFill>
              </a:uFill>
              <a:latin typeface="Arial"/>
            </a:endParaRPr>
          </a:p>
        </p:txBody>
      </p:sp>
      <p:sp>
        <p:nvSpPr>
          <p:cNvPr id="194" name="CustomShape 15"/>
          <p:cNvSpPr/>
          <p:nvPr/>
        </p:nvSpPr>
        <p:spPr>
          <a:xfrm>
            <a:off x="3862080" y="3410640"/>
            <a:ext cx="134064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Virtual Services</a:t>
            </a:r>
            <a:endParaRPr b="0" lang="en-US" sz="1800" spc="-1" strike="noStrike">
              <a:solidFill>
                <a:srgbClr val="000000"/>
              </a:solidFill>
              <a:uFill>
                <a:solidFill>
                  <a:srgbClr val="ffffff"/>
                </a:solidFill>
              </a:uFill>
              <a:latin typeface="Arial"/>
            </a:endParaRPr>
          </a:p>
        </p:txBody>
      </p:sp>
      <p:sp>
        <p:nvSpPr>
          <p:cNvPr id="195" name="CustomShape 16"/>
          <p:cNvSpPr/>
          <p:nvPr/>
        </p:nvSpPr>
        <p:spPr>
          <a:xfrm>
            <a:off x="3997440" y="4224240"/>
            <a:ext cx="1070280" cy="248400"/>
          </a:xfrm>
          <a:prstGeom prst="rect">
            <a:avLst/>
          </a:prstGeom>
          <a:noFill/>
          <a:ln>
            <a:noFill/>
          </a:ln>
        </p:spPr>
        <p:style>
          <a:lnRef idx="0"/>
          <a:fillRef idx="0"/>
          <a:effectRef idx="0"/>
          <a:fontRef idx="minor"/>
        </p:style>
        <p:txBody>
          <a:bodyPr lIns="0" rIns="0" tIns="0" bIns="0"/>
          <a:p>
            <a:pPr algn="ctr">
              <a:lnSpc>
                <a:spcPct val="100000"/>
              </a:lnSpc>
            </a:pPr>
            <a:r>
              <a:rPr b="1" lang="en-US" sz="950" spc="-1" strike="noStrike">
                <a:solidFill>
                  <a:srgbClr val="565656"/>
                </a:solidFill>
                <a:uFill>
                  <a:solidFill>
                    <a:srgbClr val="ffffff"/>
                  </a:solidFill>
                </a:uFill>
                <a:latin typeface="Overpass"/>
                <a:ea typeface="Overpass"/>
              </a:rPr>
              <a:t>CONTAINERS</a:t>
            </a:r>
            <a:endParaRPr b="0" lang="en-US" sz="1800" spc="-1" strike="noStrike">
              <a:solidFill>
                <a:srgbClr val="000000"/>
              </a:solidFill>
              <a:uFill>
                <a:solidFill>
                  <a:srgbClr val="ffffff"/>
                </a:solidFill>
              </a:uFill>
              <a:latin typeface="Arial"/>
            </a:endParaRPr>
          </a:p>
        </p:txBody>
      </p:sp>
      <p:sp>
        <p:nvSpPr>
          <p:cNvPr id="196" name="CustomShape 17"/>
          <p:cNvSpPr/>
          <p:nvPr/>
        </p:nvSpPr>
        <p:spPr>
          <a:xfrm>
            <a:off x="4021920" y="2451960"/>
            <a:ext cx="102132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Bare Metal</a:t>
            </a:r>
            <a:endParaRPr b="0" lang="en-US" sz="1800" spc="-1" strike="noStrike">
              <a:solidFill>
                <a:srgbClr val="000000"/>
              </a:solidFill>
              <a:uFill>
                <a:solidFill>
                  <a:srgbClr val="ffffff"/>
                </a:solidFill>
              </a:uFill>
              <a:latin typeface="Arial"/>
            </a:endParaRPr>
          </a:p>
        </p:txBody>
      </p:sp>
      <p:sp>
        <p:nvSpPr>
          <p:cNvPr id="197" name="CustomShape 18"/>
          <p:cNvSpPr/>
          <p:nvPr/>
        </p:nvSpPr>
        <p:spPr>
          <a:xfrm>
            <a:off x="5562000" y="3410640"/>
            <a:ext cx="108108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Hosted</a:t>
            </a:r>
            <a:endParaRPr b="0" lang="en-US" sz="1800" spc="-1" strike="noStrike">
              <a:solidFill>
                <a:srgbClr val="000000"/>
              </a:solidFill>
              <a:uFill>
                <a:solidFill>
                  <a:srgbClr val="ffffff"/>
                </a:solidFill>
              </a:uFill>
              <a:latin typeface="Arial"/>
            </a:endParaRPr>
          </a:p>
        </p:txBody>
      </p:sp>
      <p:sp>
        <p:nvSpPr>
          <p:cNvPr id="198" name="CustomShape 19"/>
          <p:cNvSpPr/>
          <p:nvPr/>
        </p:nvSpPr>
        <p:spPr>
          <a:xfrm>
            <a:off x="5567760" y="4224240"/>
            <a:ext cx="1070280" cy="248400"/>
          </a:xfrm>
          <a:prstGeom prst="rect">
            <a:avLst/>
          </a:prstGeom>
          <a:noFill/>
          <a:ln>
            <a:noFill/>
          </a:ln>
        </p:spPr>
        <p:style>
          <a:lnRef idx="0"/>
          <a:fillRef idx="0"/>
          <a:effectRef idx="0"/>
          <a:fontRef idx="minor"/>
        </p:style>
        <p:txBody>
          <a:bodyPr lIns="0" rIns="0" tIns="0" bIns="0"/>
          <a:p>
            <a:pPr algn="ctr">
              <a:lnSpc>
                <a:spcPct val="100000"/>
              </a:lnSpc>
            </a:pPr>
            <a:r>
              <a:rPr b="1" lang="en-US" sz="950" spc="-1" strike="noStrike">
                <a:solidFill>
                  <a:srgbClr val="565656"/>
                </a:solidFill>
                <a:uFill>
                  <a:solidFill>
                    <a:srgbClr val="ffffff"/>
                  </a:solidFill>
                </a:uFill>
                <a:latin typeface="Overpass"/>
                <a:ea typeface="Overpass"/>
              </a:rPr>
              <a:t>HYBRID CLOUD</a:t>
            </a:r>
            <a:endParaRPr b="0" lang="en-US" sz="1800" spc="-1" strike="noStrike">
              <a:solidFill>
                <a:srgbClr val="000000"/>
              </a:solidFill>
              <a:uFill>
                <a:solidFill>
                  <a:srgbClr val="ffffff"/>
                </a:solidFill>
              </a:uFill>
              <a:latin typeface="Arial"/>
            </a:endParaRPr>
          </a:p>
        </p:txBody>
      </p:sp>
      <p:sp>
        <p:nvSpPr>
          <p:cNvPr id="199" name="CustomShape 20"/>
          <p:cNvSpPr/>
          <p:nvPr/>
        </p:nvSpPr>
        <p:spPr>
          <a:xfrm>
            <a:off x="5592240" y="2451960"/>
            <a:ext cx="102132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Data Center</a:t>
            </a:r>
            <a:endParaRPr b="0" lang="en-US" sz="1800" spc="-1" strike="noStrike">
              <a:solidFill>
                <a:srgbClr val="000000"/>
              </a:solidFill>
              <a:uFill>
                <a:solidFill>
                  <a:srgbClr val="ffffff"/>
                </a:solidFill>
              </a:uFill>
              <a:latin typeface="Arial"/>
            </a:endParaRPr>
          </a:p>
        </p:txBody>
      </p:sp>
      <p:sp>
        <p:nvSpPr>
          <p:cNvPr id="200" name="CustomShape 21"/>
          <p:cNvSpPr/>
          <p:nvPr/>
        </p:nvSpPr>
        <p:spPr>
          <a:xfrm>
            <a:off x="7225560" y="3410640"/>
            <a:ext cx="96372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Scale Out</a:t>
            </a:r>
            <a:endParaRPr b="0" lang="en-US" sz="1800" spc="-1" strike="noStrike">
              <a:solidFill>
                <a:srgbClr val="000000"/>
              </a:solidFill>
              <a:uFill>
                <a:solidFill>
                  <a:srgbClr val="ffffff"/>
                </a:solidFill>
              </a:uFill>
              <a:latin typeface="Arial"/>
            </a:endParaRPr>
          </a:p>
        </p:txBody>
      </p:sp>
      <p:sp>
        <p:nvSpPr>
          <p:cNvPr id="201" name="CustomShape 22"/>
          <p:cNvSpPr/>
          <p:nvPr/>
        </p:nvSpPr>
        <p:spPr>
          <a:xfrm>
            <a:off x="6987600" y="4225320"/>
            <a:ext cx="1439640" cy="293040"/>
          </a:xfrm>
          <a:prstGeom prst="rect">
            <a:avLst/>
          </a:prstGeom>
          <a:noFill/>
          <a:ln>
            <a:noFill/>
          </a:ln>
        </p:spPr>
        <p:style>
          <a:lnRef idx="0"/>
          <a:fillRef idx="0"/>
          <a:effectRef idx="0"/>
          <a:fontRef idx="minor"/>
        </p:style>
        <p:txBody>
          <a:bodyPr lIns="0" rIns="0" tIns="0" bIns="0"/>
          <a:p>
            <a:pPr algn="ctr">
              <a:lnSpc>
                <a:spcPct val="100000"/>
              </a:lnSpc>
            </a:pPr>
            <a:r>
              <a:rPr b="1" lang="en-US" sz="950" spc="-1" strike="noStrike">
                <a:solidFill>
                  <a:srgbClr val="565656"/>
                </a:solidFill>
                <a:uFill>
                  <a:solidFill>
                    <a:srgbClr val="ffffff"/>
                  </a:solidFill>
                </a:uFill>
                <a:latin typeface="Overpass"/>
                <a:ea typeface="Overpass"/>
              </a:rPr>
              <a:t>SOFTWARE-DEFINED STORAGE</a:t>
            </a:r>
            <a:endParaRPr b="0" lang="en-US" sz="1800" spc="-1" strike="noStrike">
              <a:solidFill>
                <a:srgbClr val="000000"/>
              </a:solidFill>
              <a:uFill>
                <a:solidFill>
                  <a:srgbClr val="ffffff"/>
                </a:solidFill>
              </a:uFill>
              <a:latin typeface="Arial"/>
            </a:endParaRPr>
          </a:p>
        </p:txBody>
      </p:sp>
      <p:sp>
        <p:nvSpPr>
          <p:cNvPr id="202" name="CustomShape 23"/>
          <p:cNvSpPr/>
          <p:nvPr/>
        </p:nvSpPr>
        <p:spPr>
          <a:xfrm>
            <a:off x="7252200" y="2451960"/>
            <a:ext cx="909720" cy="164520"/>
          </a:xfrm>
          <a:prstGeom prst="rect">
            <a:avLst/>
          </a:prstGeom>
          <a:noFill/>
          <a:ln>
            <a:noFill/>
          </a:ln>
        </p:spPr>
        <p:style>
          <a:lnRef idx="0"/>
          <a:fillRef idx="0"/>
          <a:effectRef idx="0"/>
          <a:fontRef idx="minor"/>
        </p:style>
        <p:txBody>
          <a:bodyPr lIns="145800" rIns="145800" tIns="145800" bIns="145800" anchor="ctr"/>
          <a:p>
            <a:pPr algn="ctr">
              <a:lnSpc>
                <a:spcPct val="100000"/>
              </a:lnSpc>
            </a:pPr>
            <a:r>
              <a:rPr b="1" lang="en-US" sz="900" spc="-1" strike="noStrike">
                <a:solidFill>
                  <a:srgbClr val="565656"/>
                </a:solidFill>
                <a:uFill>
                  <a:solidFill>
                    <a:srgbClr val="ffffff"/>
                  </a:solidFill>
                </a:uFill>
                <a:latin typeface="Overpass"/>
                <a:ea typeface="Overpass"/>
              </a:rPr>
              <a:t>Scale Up</a:t>
            </a:r>
            <a:endParaRPr b="0" lang="en-US" sz="1800" spc="-1" strike="noStrike">
              <a:solidFill>
                <a:srgbClr val="000000"/>
              </a:solidFill>
              <a:uFill>
                <a:solidFill>
                  <a:srgbClr val="ffffff"/>
                </a:solidFill>
              </a:uFill>
              <a:latin typeface="Arial"/>
            </a:endParaRPr>
          </a:p>
        </p:txBody>
      </p:sp>
    </p:spTree>
  </p:cSld>
  <p:timing>
    <p:tnLst>
      <p:par>
        <p:cTn id="13" dur="indefinite" restart="never" nodeType="tmRoot">
          <p:childTnLst>
            <p:seq>
              <p:cTn id="14"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03"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PERFORMANCE THAT SCALES</a:t>
            </a:r>
            <a:endParaRPr b="0" lang="en-US" sz="1800" spc="-1" strike="noStrike">
              <a:solidFill>
                <a:srgbClr val="000000"/>
              </a:solidFill>
              <a:uFill>
                <a:solidFill>
                  <a:srgbClr val="ffffff"/>
                </a:solidFill>
              </a:uFill>
              <a:latin typeface="Arial"/>
            </a:endParaRPr>
          </a:p>
        </p:txBody>
      </p:sp>
      <p:sp>
        <p:nvSpPr>
          <p:cNvPr id="204" name="CustomShape 2"/>
          <p:cNvSpPr/>
          <p:nvPr/>
        </p:nvSpPr>
        <p:spPr>
          <a:xfrm>
            <a:off x="606960" y="1313280"/>
            <a:ext cx="4654800" cy="3061080"/>
          </a:xfrm>
          <a:prstGeom prst="rect">
            <a:avLst/>
          </a:prstGeom>
          <a:noFill/>
          <a:ln>
            <a:noFill/>
          </a:ln>
        </p:spPr>
        <p:style>
          <a:lnRef idx="0"/>
          <a:fillRef idx="0"/>
          <a:effectRef idx="0"/>
          <a:fontRef idx="minor"/>
        </p:style>
        <p:txBody>
          <a:bodyPr/>
          <a:p>
            <a:pPr>
              <a:lnSpc>
                <a:spcPct val="115000"/>
              </a:lnSpc>
            </a:pPr>
            <a:r>
              <a:rPr b="0" lang="en-US" sz="1600" spc="-1" strike="noStrike">
                <a:solidFill>
                  <a:srgbClr val="595959"/>
                </a:solidFill>
                <a:uFill>
                  <a:solidFill>
                    <a:srgbClr val="ffffff"/>
                  </a:solidFill>
                </a:uFill>
                <a:latin typeface="Overpass"/>
                <a:ea typeface="Overpass"/>
              </a:rPr>
              <a:t>Performance should scale up as capacity does</a:t>
            </a:r>
            <a:endParaRPr b="0" lang="en-US" sz="1800" spc="-1" strike="noStrike">
              <a:solidFill>
                <a:srgbClr val="000000"/>
              </a:solidFill>
              <a:uFill>
                <a:solidFill>
                  <a:srgbClr val="ffffff"/>
                </a:solidFill>
              </a:uFill>
              <a:latin typeface="Arial"/>
            </a:endParaRPr>
          </a:p>
          <a:p>
            <a:pPr>
              <a:lnSpc>
                <a:spcPct val="115000"/>
              </a:lnSpc>
              <a:spcBef>
                <a:spcPts val="1596"/>
              </a:spcBef>
            </a:pPr>
            <a:r>
              <a:rPr b="0" lang="en-US" sz="1400" spc="-1" strike="noStrike">
                <a:solidFill>
                  <a:srgbClr val="595959"/>
                </a:solidFill>
                <a:uFill>
                  <a:solidFill>
                    <a:srgbClr val="ffffff"/>
                  </a:solidFill>
                </a:uFill>
                <a:latin typeface="Overpass"/>
                <a:ea typeface="Overpass"/>
              </a:rPr>
              <a:t>Software-defined storage intelligently uses hardware to </a:t>
            </a:r>
            <a:r>
              <a:rPr b="0" lang="en-US" sz="1400" spc="-1" strike="noStrike">
                <a:solidFill>
                  <a:srgbClr val="595959"/>
                </a:solidFill>
                <a:uFill>
                  <a:solidFill>
                    <a:srgbClr val="ffffff"/>
                  </a:solidFill>
                </a:uFill>
                <a:latin typeface="Overpass"/>
                <a:ea typeface="Overpass"/>
              </a:rPr>
              <a:t>
</a:t>
            </a:r>
            <a:r>
              <a:rPr b="0" lang="en-US" sz="1400" spc="-1" strike="noStrike">
                <a:solidFill>
                  <a:srgbClr val="595959"/>
                </a:solidFill>
                <a:uFill>
                  <a:solidFill>
                    <a:srgbClr val="ffffff"/>
                  </a:solidFill>
                </a:uFill>
                <a:latin typeface="Overpass"/>
                <a:ea typeface="Overpass"/>
              </a:rPr>
              <a:t>provide performance at very large scale.</a:t>
            </a:r>
            <a:endParaRPr b="0" lang="en-US" sz="1800" spc="-1" strike="noStrike">
              <a:solidFill>
                <a:srgbClr val="000000"/>
              </a:solidFill>
              <a:uFill>
                <a:solidFill>
                  <a:srgbClr val="ffffff"/>
                </a:solidFill>
              </a:uFill>
              <a:latin typeface="Arial"/>
            </a:endParaRPr>
          </a:p>
          <a:p>
            <a:pPr marL="171360" indent="-171000">
              <a:lnSpc>
                <a:spcPct val="100000"/>
              </a:lnSpc>
              <a:spcBef>
                <a:spcPts val="1596"/>
              </a:spcBef>
              <a:buClr>
                <a:srgbClr val="595959"/>
              </a:buClr>
              <a:buFont typeface="Arial"/>
              <a:buChar char="•"/>
            </a:pPr>
            <a:r>
              <a:rPr b="0" lang="en-US" sz="1400" spc="-1" strike="noStrike">
                <a:solidFill>
                  <a:srgbClr val="595959"/>
                </a:solidFill>
                <a:uFill>
                  <a:solidFill>
                    <a:srgbClr val="ffffff"/>
                  </a:solidFill>
                </a:uFill>
                <a:latin typeface="Overpass"/>
                <a:ea typeface="Overpass"/>
              </a:rPr>
              <a:t>Traditional appliances perform better when they are empty than they do when they are full of disks</a:t>
            </a:r>
            <a:endParaRPr b="0" lang="en-US" sz="1800" spc="-1" strike="noStrike">
              <a:solidFill>
                <a:srgbClr val="000000"/>
              </a:solidFill>
              <a:uFill>
                <a:solidFill>
                  <a:srgbClr val="ffffff"/>
                </a:solidFill>
              </a:uFill>
              <a:latin typeface="Arial"/>
            </a:endParaRPr>
          </a:p>
          <a:p>
            <a:pPr marL="171360" indent="-171000">
              <a:lnSpc>
                <a:spcPct val="100000"/>
              </a:lnSpc>
              <a:spcBef>
                <a:spcPts val="1916"/>
              </a:spcBef>
              <a:buClr>
                <a:srgbClr val="595959"/>
              </a:buClr>
              <a:buFont typeface="Arial"/>
              <a:buChar char="•"/>
            </a:pPr>
            <a:r>
              <a:rPr b="0" lang="en-US" sz="1400" spc="-1" strike="noStrike">
                <a:solidFill>
                  <a:srgbClr val="595959"/>
                </a:solidFill>
                <a:uFill>
                  <a:solidFill>
                    <a:srgbClr val="ffffff"/>
                  </a:solidFill>
                </a:uFill>
                <a:latin typeface="Overpass"/>
                <a:ea typeface="Overpass"/>
              </a:rPr>
              <a:t>Performance in software-defined storage clusters improves as clusters get larger, not the other way around</a:t>
            </a:r>
            <a:endParaRPr b="0" lang="en-US" sz="1800" spc="-1" strike="noStrike">
              <a:solidFill>
                <a:srgbClr val="000000"/>
              </a:solidFill>
              <a:uFill>
                <a:solidFill>
                  <a:srgbClr val="ffffff"/>
                </a:solidFill>
              </a:uFill>
              <a:latin typeface="Arial"/>
            </a:endParaRPr>
          </a:p>
          <a:p>
            <a:pPr marL="171360" indent="-171000">
              <a:lnSpc>
                <a:spcPct val="100000"/>
              </a:lnSpc>
              <a:spcBef>
                <a:spcPts val="1916"/>
              </a:spcBef>
              <a:buClr>
                <a:srgbClr val="595959"/>
              </a:buClr>
              <a:buFont typeface="Arial"/>
              <a:buChar char="•"/>
            </a:pPr>
            <a:r>
              <a:rPr b="0" lang="en-US" sz="1400" spc="-1" strike="noStrike">
                <a:solidFill>
                  <a:srgbClr val="595959"/>
                </a:solidFill>
                <a:uFill>
                  <a:solidFill>
                    <a:srgbClr val="ffffff"/>
                  </a:solidFill>
                </a:uFill>
                <a:latin typeface="Overpass"/>
                <a:ea typeface="Overpass"/>
              </a:rPr>
              <a:t>Intel, SanDisk, Fujitsu, and Mellanox regularly contribute performance optimizations</a:t>
            </a:r>
            <a:endParaRPr b="0" lang="en-US" sz="1800" spc="-1" strike="noStrike">
              <a:solidFill>
                <a:srgbClr val="000000"/>
              </a:solidFill>
              <a:uFill>
                <a:solidFill>
                  <a:srgbClr val="ffffff"/>
                </a:solidFill>
              </a:uFill>
              <a:latin typeface="Arial"/>
            </a:endParaRPr>
          </a:p>
        </p:txBody>
      </p:sp>
      <p:sp>
        <p:nvSpPr>
          <p:cNvPr id="205" name="CustomShape 3"/>
          <p:cNvSpPr/>
          <p:nvPr/>
        </p:nvSpPr>
        <p:spPr>
          <a:xfrm>
            <a:off x="5820480" y="2945880"/>
            <a:ext cx="2877120" cy="1050840"/>
          </a:xfrm>
          <a:custGeom>
            <a:avLst/>
            <a:gdLst/>
            <a:ahLst/>
            <a:rect l="l" t="t" r="r" b="b"/>
            <a:pathLst>
              <a:path w="120000" h="120000">
                <a:moveTo>
                  <a:pt x="0" y="120000"/>
                </a:moveTo>
                <a:lnTo>
                  <a:pt x="120000" y="0"/>
                </a:lnTo>
                <a:lnTo>
                  <a:pt x="119657" y="118125"/>
                </a:lnTo>
                <a:lnTo>
                  <a:pt x="0" y="120000"/>
                </a:lnTo>
                <a:close/>
              </a:path>
            </a:pathLst>
          </a:custGeom>
          <a:solidFill>
            <a:srgbClr val="e67820"/>
          </a:solidFill>
          <a:ln>
            <a:noFill/>
          </a:ln>
        </p:spPr>
        <p:style>
          <a:lnRef idx="0"/>
          <a:fillRef idx="0"/>
          <a:effectRef idx="0"/>
          <a:fontRef idx="minor"/>
        </p:style>
      </p:sp>
      <p:sp>
        <p:nvSpPr>
          <p:cNvPr id="206" name="CustomShape 4"/>
          <p:cNvSpPr/>
          <p:nvPr/>
        </p:nvSpPr>
        <p:spPr>
          <a:xfrm>
            <a:off x="5815080" y="2349000"/>
            <a:ext cx="2885400" cy="1653120"/>
          </a:xfrm>
          <a:custGeom>
            <a:avLst/>
            <a:gdLst/>
            <a:ahLst/>
            <a:rect l="l" t="t" r="r" b="b"/>
            <a:pathLst>
              <a:path w="120000" h="120000">
                <a:moveTo>
                  <a:pt x="0" y="120000"/>
                </a:moveTo>
                <a:lnTo>
                  <a:pt x="119881" y="0"/>
                </a:lnTo>
                <a:cubicBezTo>
                  <a:pt x="119843" y="7682"/>
                  <a:pt x="120032" y="36026"/>
                  <a:pt x="119994" y="43708"/>
                </a:cubicBezTo>
                <a:lnTo>
                  <a:pt x="0" y="120000"/>
                </a:lnTo>
                <a:close/>
              </a:path>
            </a:pathLst>
          </a:custGeom>
          <a:solidFill>
            <a:srgbClr val="003a4f"/>
          </a:solidFill>
          <a:ln>
            <a:noFill/>
          </a:ln>
        </p:spPr>
        <p:style>
          <a:lnRef idx="0"/>
          <a:fillRef idx="0"/>
          <a:effectRef idx="0"/>
          <a:fontRef idx="minor"/>
        </p:style>
      </p:sp>
      <p:sp>
        <p:nvSpPr>
          <p:cNvPr id="207" name="CustomShape 5"/>
          <p:cNvSpPr/>
          <p:nvPr/>
        </p:nvSpPr>
        <p:spPr>
          <a:xfrm flipH="1" rot="10800000">
            <a:off x="5768280" y="4056840"/>
            <a:ext cx="6840" cy="2584080"/>
          </a:xfrm>
          <a:custGeom>
            <a:avLst/>
            <a:gdLst/>
            <a:ahLst/>
            <a:rect l="l" t="t" r="r" b="b"/>
            <a:pathLst>
              <a:path w="21600" h="21600">
                <a:moveTo>
                  <a:pt x="0" y="0"/>
                </a:moveTo>
                <a:lnTo>
                  <a:pt x="21600" y="21600"/>
                </a:lnTo>
              </a:path>
            </a:pathLst>
          </a:custGeom>
          <a:noFill/>
          <a:ln w="12600">
            <a:solidFill>
              <a:srgbClr val="a5a5a5"/>
            </a:solidFill>
            <a:round/>
          </a:ln>
        </p:spPr>
        <p:style>
          <a:lnRef idx="0"/>
          <a:fillRef idx="0"/>
          <a:effectRef idx="0"/>
          <a:fontRef idx="minor"/>
        </p:style>
      </p:sp>
      <p:sp>
        <p:nvSpPr>
          <p:cNvPr id="208" name="CustomShape 6"/>
          <p:cNvSpPr/>
          <p:nvPr/>
        </p:nvSpPr>
        <p:spPr>
          <a:xfrm>
            <a:off x="5761800" y="4058280"/>
            <a:ext cx="2932560" cy="7920"/>
          </a:xfrm>
          <a:custGeom>
            <a:avLst/>
            <a:gdLst/>
            <a:ahLst/>
            <a:rect l="l" t="t" r="r" b="b"/>
            <a:pathLst>
              <a:path w="21600" h="21600">
                <a:moveTo>
                  <a:pt x="0" y="0"/>
                </a:moveTo>
                <a:lnTo>
                  <a:pt x="21600" y="21600"/>
                </a:lnTo>
              </a:path>
            </a:pathLst>
          </a:custGeom>
          <a:noFill/>
          <a:ln w="12600">
            <a:solidFill>
              <a:srgbClr val="a5a5a5"/>
            </a:solidFill>
            <a:round/>
          </a:ln>
        </p:spPr>
        <p:style>
          <a:lnRef idx="0"/>
          <a:fillRef idx="0"/>
          <a:effectRef idx="0"/>
          <a:fontRef idx="minor"/>
        </p:style>
      </p:sp>
      <p:sp>
        <p:nvSpPr>
          <p:cNvPr id="209" name="CustomShape 7"/>
          <p:cNvSpPr/>
          <p:nvPr/>
        </p:nvSpPr>
        <p:spPr>
          <a:xfrm rot="16200000">
            <a:off x="5162760" y="1775880"/>
            <a:ext cx="946080" cy="199800"/>
          </a:xfrm>
          <a:prstGeom prst="rect">
            <a:avLst/>
          </a:prstGeom>
          <a:noFill/>
          <a:ln>
            <a:noFill/>
          </a:ln>
        </p:spPr>
        <p:style>
          <a:lnRef idx="0"/>
          <a:fillRef idx="0"/>
          <a:effectRef idx="0"/>
          <a:fontRef idx="minor"/>
        </p:style>
        <p:txBody>
          <a:bodyPr/>
          <a:p>
            <a:pPr algn="ctr">
              <a:lnSpc>
                <a:spcPct val="100000"/>
              </a:lnSpc>
            </a:pPr>
            <a:r>
              <a:rPr b="1" lang="en-US" sz="700" spc="-1" strike="noStrike">
                <a:solidFill>
                  <a:srgbClr val="a5a5a5"/>
                </a:solidFill>
                <a:uFill>
                  <a:solidFill>
                    <a:srgbClr val="ffffff"/>
                  </a:solidFill>
                </a:uFill>
                <a:latin typeface="Overpass"/>
                <a:ea typeface="Overpass"/>
              </a:rPr>
              <a:t>PERFORMANCE</a:t>
            </a:r>
            <a:endParaRPr b="0" lang="en-US" sz="1800" spc="-1" strike="noStrike">
              <a:solidFill>
                <a:srgbClr val="000000"/>
              </a:solidFill>
              <a:uFill>
                <a:solidFill>
                  <a:srgbClr val="ffffff"/>
                </a:solidFill>
              </a:uFill>
              <a:latin typeface="Arial"/>
            </a:endParaRPr>
          </a:p>
        </p:txBody>
      </p:sp>
      <p:sp>
        <p:nvSpPr>
          <p:cNvPr id="210" name="CustomShape 8"/>
          <p:cNvSpPr/>
          <p:nvPr/>
        </p:nvSpPr>
        <p:spPr>
          <a:xfrm>
            <a:off x="5949720" y="1537920"/>
            <a:ext cx="148320" cy="148320"/>
          </a:xfrm>
          <a:prstGeom prst="rect">
            <a:avLst/>
          </a:prstGeom>
          <a:solidFill>
            <a:srgbClr val="003a4f"/>
          </a:solidFill>
          <a:ln>
            <a:noFill/>
          </a:ln>
        </p:spPr>
        <p:style>
          <a:lnRef idx="0"/>
          <a:fillRef idx="0"/>
          <a:effectRef idx="0"/>
          <a:fontRef idx="minor"/>
        </p:style>
      </p:sp>
      <p:sp>
        <p:nvSpPr>
          <p:cNvPr id="211" name="CustomShape 9"/>
          <p:cNvSpPr/>
          <p:nvPr/>
        </p:nvSpPr>
        <p:spPr>
          <a:xfrm>
            <a:off x="5949720" y="1751040"/>
            <a:ext cx="148320" cy="148320"/>
          </a:xfrm>
          <a:prstGeom prst="rect">
            <a:avLst/>
          </a:prstGeom>
          <a:solidFill>
            <a:srgbClr val="e67820"/>
          </a:solidFill>
          <a:ln>
            <a:noFill/>
          </a:ln>
        </p:spPr>
        <p:style>
          <a:lnRef idx="0"/>
          <a:fillRef idx="0"/>
          <a:effectRef idx="0"/>
          <a:fontRef idx="minor"/>
        </p:style>
      </p:sp>
    </p:spTree>
  </p:cSld>
  <p:timing>
    <p:tnLst>
      <p:par>
        <p:cTn id="15" dur="indefinite" restart="never" nodeType="tmRoot">
          <p:childTnLst>
            <p:seq>
              <p:cTn id="16"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a:blip r:embed="rId1"/>
          <a:stretch>
            <a:fillRect/>
          </a:stretch>
        </a:blipFill>
      </p:bgPr>
    </p:bg>
    <p:spTree>
      <p:nvGrpSpPr>
        <p:cNvPr id="1" name=""/>
        <p:cNvGrpSpPr/>
        <p:nvPr/>
      </p:nvGrpSpPr>
      <p:grpSpPr>
        <a:xfrm>
          <a:off x="0" y="0"/>
          <a:ext cx="0" cy="0"/>
          <a:chOff x="0" y="0"/>
          <a:chExt cx="0" cy="0"/>
        </a:xfrm>
      </p:grpSpPr>
      <p:sp>
        <p:nvSpPr>
          <p:cNvPr id="212" name="CustomShape 1"/>
          <p:cNvSpPr/>
          <p:nvPr/>
        </p:nvSpPr>
        <p:spPr>
          <a:xfrm>
            <a:off x="428760" y="0"/>
            <a:ext cx="7490520" cy="1062720"/>
          </a:xfrm>
          <a:prstGeom prst="rect">
            <a:avLst/>
          </a:prstGeom>
          <a:noFill/>
          <a:ln>
            <a:noFill/>
          </a:ln>
        </p:spPr>
        <p:style>
          <a:lnRef idx="0"/>
          <a:fillRef idx="0"/>
          <a:effectRef idx="0"/>
          <a:fontRef idx="minor"/>
        </p:style>
        <p:txBody>
          <a:bodyPr tIns="91440" bIns="91440" anchor="b"/>
          <a:p>
            <a:pPr>
              <a:lnSpc>
                <a:spcPct val="100000"/>
              </a:lnSpc>
            </a:pPr>
            <a:r>
              <a:rPr b="1" lang="en-US" sz="2800" spc="-1" strike="noStrike">
                <a:solidFill>
                  <a:srgbClr val="595959"/>
                </a:solidFill>
                <a:uFill>
                  <a:solidFill>
                    <a:srgbClr val="ffffff"/>
                  </a:solidFill>
                </a:uFill>
                <a:latin typeface="Overpass"/>
                <a:ea typeface="Overpass"/>
              </a:rPr>
              <a:t>VIRTUALIZED STORAGE SCALES BETTER</a:t>
            </a:r>
            <a:endParaRPr b="0" lang="en-US" sz="1800" spc="-1" strike="noStrike">
              <a:solidFill>
                <a:srgbClr val="000000"/>
              </a:solidFill>
              <a:uFill>
                <a:solidFill>
                  <a:srgbClr val="ffffff"/>
                </a:solidFill>
              </a:uFill>
              <a:latin typeface="Arial"/>
            </a:endParaRPr>
          </a:p>
        </p:txBody>
      </p:sp>
      <p:sp>
        <p:nvSpPr>
          <p:cNvPr id="213" name="CustomShape 2"/>
          <p:cNvSpPr/>
          <p:nvPr/>
        </p:nvSpPr>
        <p:spPr>
          <a:xfrm rot="5400000">
            <a:off x="2124360" y="655560"/>
            <a:ext cx="469080" cy="3255120"/>
          </a:xfrm>
          <a:prstGeom prst="homePlate">
            <a:avLst>
              <a:gd name="adj" fmla="val 0"/>
            </a:avLst>
          </a:prstGeom>
          <a:solidFill>
            <a:srgbClr val="4c4b4c"/>
          </a:solidFill>
          <a:ln>
            <a:noFill/>
          </a:ln>
        </p:spPr>
        <p:style>
          <a:lnRef idx="0"/>
          <a:fillRef idx="0"/>
          <a:effectRef idx="0"/>
          <a:fontRef idx="minor"/>
        </p:style>
      </p:sp>
      <p:sp>
        <p:nvSpPr>
          <p:cNvPr id="214" name="CustomShape 3"/>
          <p:cNvSpPr/>
          <p:nvPr/>
        </p:nvSpPr>
        <p:spPr>
          <a:xfrm>
            <a:off x="870840" y="2196360"/>
            <a:ext cx="2957400" cy="24804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ededed"/>
                </a:solidFill>
                <a:uFill>
                  <a:solidFill>
                    <a:srgbClr val="ffffff"/>
                  </a:solidFill>
                </a:uFill>
                <a:latin typeface="Overpass"/>
                <a:ea typeface="Overpass"/>
              </a:rPr>
              <a:t>Storage Appliance</a:t>
            </a:r>
            <a:endParaRPr b="0" lang="en-US" sz="1800" spc="-1" strike="noStrike">
              <a:solidFill>
                <a:srgbClr val="000000"/>
              </a:solidFill>
              <a:uFill>
                <a:solidFill>
                  <a:srgbClr val="ffffff"/>
                </a:solidFill>
              </a:uFill>
              <a:latin typeface="Arial"/>
            </a:endParaRPr>
          </a:p>
        </p:txBody>
      </p:sp>
      <p:sp>
        <p:nvSpPr>
          <p:cNvPr id="215" name="CustomShape 4"/>
          <p:cNvSpPr/>
          <p:nvPr/>
        </p:nvSpPr>
        <p:spPr>
          <a:xfrm>
            <a:off x="870840" y="1329840"/>
            <a:ext cx="604800" cy="604800"/>
          </a:xfrm>
          <a:prstGeom prst="ellipse">
            <a:avLst/>
          </a:prstGeom>
          <a:solidFill>
            <a:srgbClr val="003a4f"/>
          </a:solidFill>
          <a:ln>
            <a:noFill/>
          </a:ln>
        </p:spPr>
        <p:style>
          <a:lnRef idx="0"/>
          <a:fillRef idx="0"/>
          <a:effectRef idx="0"/>
          <a:fontRef idx="minor"/>
        </p:style>
      </p:sp>
      <p:sp>
        <p:nvSpPr>
          <p:cNvPr id="216" name="CustomShape 5"/>
          <p:cNvSpPr/>
          <p:nvPr/>
        </p:nvSpPr>
        <p:spPr>
          <a:xfrm>
            <a:off x="1637280" y="1410480"/>
            <a:ext cx="443520" cy="443520"/>
          </a:xfrm>
          <a:prstGeom prst="ellipse">
            <a:avLst/>
          </a:prstGeom>
          <a:solidFill>
            <a:srgbClr val="003a4f"/>
          </a:solidFill>
          <a:ln>
            <a:noFill/>
          </a:ln>
        </p:spPr>
        <p:style>
          <a:lnRef idx="0"/>
          <a:fillRef idx="0"/>
          <a:effectRef idx="0"/>
          <a:fontRef idx="minor"/>
        </p:style>
      </p:sp>
      <p:sp>
        <p:nvSpPr>
          <p:cNvPr id="217" name="CustomShape 6"/>
          <p:cNvSpPr/>
          <p:nvPr/>
        </p:nvSpPr>
        <p:spPr>
          <a:xfrm>
            <a:off x="2286360" y="1410480"/>
            <a:ext cx="443520" cy="443520"/>
          </a:xfrm>
          <a:prstGeom prst="ellipse">
            <a:avLst/>
          </a:prstGeom>
          <a:solidFill>
            <a:srgbClr val="003a4f"/>
          </a:solidFill>
          <a:ln>
            <a:noFill/>
          </a:ln>
        </p:spPr>
        <p:style>
          <a:lnRef idx="0"/>
          <a:fillRef idx="0"/>
          <a:effectRef idx="0"/>
          <a:fontRef idx="minor"/>
        </p:style>
      </p:sp>
      <p:sp>
        <p:nvSpPr>
          <p:cNvPr id="218" name="CustomShape 7"/>
          <p:cNvSpPr/>
          <p:nvPr/>
        </p:nvSpPr>
        <p:spPr>
          <a:xfrm>
            <a:off x="2918520" y="1421280"/>
            <a:ext cx="443520" cy="443520"/>
          </a:xfrm>
          <a:prstGeom prst="ellipse">
            <a:avLst/>
          </a:prstGeom>
          <a:solidFill>
            <a:srgbClr val="003a4f"/>
          </a:solidFill>
          <a:ln>
            <a:noFill/>
          </a:ln>
        </p:spPr>
        <p:style>
          <a:lnRef idx="0"/>
          <a:fillRef idx="0"/>
          <a:effectRef idx="0"/>
          <a:fontRef idx="minor"/>
        </p:style>
      </p:sp>
      <p:sp>
        <p:nvSpPr>
          <p:cNvPr id="219" name="CustomShape 8"/>
          <p:cNvSpPr/>
          <p:nvPr/>
        </p:nvSpPr>
        <p:spPr>
          <a:xfrm>
            <a:off x="3567600" y="1421280"/>
            <a:ext cx="443520" cy="443520"/>
          </a:xfrm>
          <a:prstGeom prst="ellipse">
            <a:avLst/>
          </a:prstGeom>
          <a:solidFill>
            <a:srgbClr val="003a4f"/>
          </a:solidFill>
          <a:ln>
            <a:noFill/>
          </a:ln>
        </p:spPr>
        <p:style>
          <a:lnRef idx="0"/>
          <a:fillRef idx="0"/>
          <a:effectRef idx="0"/>
          <a:fontRef idx="minor"/>
        </p:style>
      </p:sp>
      <p:sp>
        <p:nvSpPr>
          <p:cNvPr id="220" name="CustomShape 9"/>
          <p:cNvSpPr/>
          <p:nvPr/>
        </p:nvSpPr>
        <p:spPr>
          <a:xfrm>
            <a:off x="4181040" y="1421280"/>
            <a:ext cx="443520" cy="443520"/>
          </a:xfrm>
          <a:prstGeom prst="ellipse">
            <a:avLst/>
          </a:prstGeom>
          <a:solidFill>
            <a:srgbClr val="003a4f"/>
          </a:solidFill>
          <a:ln>
            <a:noFill/>
          </a:ln>
        </p:spPr>
        <p:style>
          <a:lnRef idx="0"/>
          <a:fillRef idx="0"/>
          <a:effectRef idx="0"/>
          <a:fontRef idx="minor"/>
        </p:style>
      </p:sp>
      <p:sp>
        <p:nvSpPr>
          <p:cNvPr id="221" name="CustomShape 10"/>
          <p:cNvSpPr/>
          <p:nvPr/>
        </p:nvSpPr>
        <p:spPr>
          <a:xfrm>
            <a:off x="1468080" y="1554840"/>
            <a:ext cx="200160" cy="16416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22" name="CustomShape 11"/>
          <p:cNvSpPr/>
          <p:nvPr/>
        </p:nvSpPr>
        <p:spPr>
          <a:xfrm>
            <a:off x="2082600" y="1554840"/>
            <a:ext cx="200520" cy="16416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23" name="CustomShape 12"/>
          <p:cNvSpPr/>
          <p:nvPr/>
        </p:nvSpPr>
        <p:spPr>
          <a:xfrm>
            <a:off x="2723400" y="1554840"/>
            <a:ext cx="200520" cy="16416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24" name="CustomShape 13"/>
          <p:cNvSpPr/>
          <p:nvPr/>
        </p:nvSpPr>
        <p:spPr>
          <a:xfrm>
            <a:off x="3337920" y="1554840"/>
            <a:ext cx="200520" cy="16416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25" name="CustomShape 14"/>
          <p:cNvSpPr/>
          <p:nvPr/>
        </p:nvSpPr>
        <p:spPr>
          <a:xfrm>
            <a:off x="3989880" y="1554840"/>
            <a:ext cx="200520" cy="16416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26" name="CustomShape 15"/>
          <p:cNvSpPr/>
          <p:nvPr/>
        </p:nvSpPr>
        <p:spPr>
          <a:xfrm>
            <a:off x="4604400" y="1554840"/>
            <a:ext cx="200520" cy="16416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27" name="CustomShape 16"/>
          <p:cNvSpPr/>
          <p:nvPr/>
        </p:nvSpPr>
        <p:spPr>
          <a:xfrm>
            <a:off x="860400" y="3076920"/>
            <a:ext cx="604800" cy="604800"/>
          </a:xfrm>
          <a:prstGeom prst="ellipse">
            <a:avLst/>
          </a:prstGeom>
          <a:solidFill>
            <a:srgbClr val="003a4f"/>
          </a:solidFill>
          <a:ln>
            <a:noFill/>
          </a:ln>
        </p:spPr>
        <p:style>
          <a:lnRef idx="0"/>
          <a:fillRef idx="0"/>
          <a:effectRef idx="0"/>
          <a:fontRef idx="minor"/>
        </p:style>
      </p:sp>
      <p:sp>
        <p:nvSpPr>
          <p:cNvPr id="228" name="CustomShape 17"/>
          <p:cNvSpPr/>
          <p:nvPr/>
        </p:nvSpPr>
        <p:spPr>
          <a:xfrm>
            <a:off x="1626480" y="3157560"/>
            <a:ext cx="443520" cy="443520"/>
          </a:xfrm>
          <a:prstGeom prst="ellipse">
            <a:avLst/>
          </a:prstGeom>
          <a:solidFill>
            <a:srgbClr val="003a4f"/>
          </a:solidFill>
          <a:ln>
            <a:noFill/>
          </a:ln>
        </p:spPr>
        <p:style>
          <a:lnRef idx="0"/>
          <a:fillRef idx="0"/>
          <a:effectRef idx="0"/>
          <a:fontRef idx="minor"/>
        </p:style>
      </p:sp>
      <p:sp>
        <p:nvSpPr>
          <p:cNvPr id="229" name="CustomShape 18"/>
          <p:cNvSpPr/>
          <p:nvPr/>
        </p:nvSpPr>
        <p:spPr>
          <a:xfrm>
            <a:off x="2275560" y="3157560"/>
            <a:ext cx="443520" cy="443520"/>
          </a:xfrm>
          <a:prstGeom prst="ellipse">
            <a:avLst/>
          </a:prstGeom>
          <a:solidFill>
            <a:srgbClr val="003a4f"/>
          </a:solidFill>
          <a:ln>
            <a:noFill/>
          </a:ln>
        </p:spPr>
        <p:style>
          <a:lnRef idx="0"/>
          <a:fillRef idx="0"/>
          <a:effectRef idx="0"/>
          <a:fontRef idx="minor"/>
        </p:style>
      </p:sp>
      <p:sp>
        <p:nvSpPr>
          <p:cNvPr id="230" name="CustomShape 19"/>
          <p:cNvSpPr/>
          <p:nvPr/>
        </p:nvSpPr>
        <p:spPr>
          <a:xfrm>
            <a:off x="2908080" y="3168360"/>
            <a:ext cx="443520" cy="443520"/>
          </a:xfrm>
          <a:prstGeom prst="ellipse">
            <a:avLst/>
          </a:prstGeom>
          <a:solidFill>
            <a:srgbClr val="003a4f"/>
          </a:solidFill>
          <a:ln>
            <a:noFill/>
          </a:ln>
        </p:spPr>
        <p:style>
          <a:lnRef idx="0"/>
          <a:fillRef idx="0"/>
          <a:effectRef idx="0"/>
          <a:fontRef idx="minor"/>
        </p:style>
      </p:sp>
      <p:sp>
        <p:nvSpPr>
          <p:cNvPr id="231" name="CustomShape 20"/>
          <p:cNvSpPr/>
          <p:nvPr/>
        </p:nvSpPr>
        <p:spPr>
          <a:xfrm>
            <a:off x="3557160" y="3168360"/>
            <a:ext cx="443520" cy="443520"/>
          </a:xfrm>
          <a:prstGeom prst="ellipse">
            <a:avLst/>
          </a:prstGeom>
          <a:solidFill>
            <a:srgbClr val="003a4f"/>
          </a:solidFill>
          <a:ln>
            <a:noFill/>
          </a:ln>
        </p:spPr>
        <p:style>
          <a:lnRef idx="0"/>
          <a:fillRef idx="0"/>
          <a:effectRef idx="0"/>
          <a:fontRef idx="minor"/>
        </p:style>
      </p:sp>
      <p:sp>
        <p:nvSpPr>
          <p:cNvPr id="232" name="CustomShape 21"/>
          <p:cNvSpPr/>
          <p:nvPr/>
        </p:nvSpPr>
        <p:spPr>
          <a:xfrm>
            <a:off x="4170240" y="3168360"/>
            <a:ext cx="443520" cy="443520"/>
          </a:xfrm>
          <a:prstGeom prst="ellipse">
            <a:avLst/>
          </a:prstGeom>
          <a:solidFill>
            <a:srgbClr val="003a4f">
              <a:alpha val="40000"/>
            </a:srgbClr>
          </a:solidFill>
          <a:ln>
            <a:noFill/>
          </a:ln>
        </p:spPr>
        <p:style>
          <a:lnRef idx="0"/>
          <a:fillRef idx="0"/>
          <a:effectRef idx="0"/>
          <a:fontRef idx="minor"/>
        </p:style>
      </p:sp>
      <p:sp>
        <p:nvSpPr>
          <p:cNvPr id="233" name="CustomShape 22"/>
          <p:cNvSpPr/>
          <p:nvPr/>
        </p:nvSpPr>
        <p:spPr>
          <a:xfrm>
            <a:off x="1457280" y="3302280"/>
            <a:ext cx="20016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34" name="CustomShape 23"/>
          <p:cNvSpPr/>
          <p:nvPr/>
        </p:nvSpPr>
        <p:spPr>
          <a:xfrm>
            <a:off x="2071800" y="330228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35" name="CustomShape 24"/>
          <p:cNvSpPr/>
          <p:nvPr/>
        </p:nvSpPr>
        <p:spPr>
          <a:xfrm>
            <a:off x="2712600" y="330228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36" name="CustomShape 25"/>
          <p:cNvSpPr/>
          <p:nvPr/>
        </p:nvSpPr>
        <p:spPr>
          <a:xfrm>
            <a:off x="3327120" y="330228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37" name="CustomShape 26"/>
          <p:cNvSpPr/>
          <p:nvPr/>
        </p:nvSpPr>
        <p:spPr>
          <a:xfrm>
            <a:off x="3979440" y="330228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38" name="CustomShape 27"/>
          <p:cNvSpPr/>
          <p:nvPr/>
        </p:nvSpPr>
        <p:spPr>
          <a:xfrm>
            <a:off x="4593600" y="330228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39" name="CustomShape 28"/>
          <p:cNvSpPr/>
          <p:nvPr/>
        </p:nvSpPr>
        <p:spPr>
          <a:xfrm>
            <a:off x="4806360" y="3157560"/>
            <a:ext cx="443520" cy="443520"/>
          </a:xfrm>
          <a:prstGeom prst="ellipse">
            <a:avLst/>
          </a:prstGeom>
          <a:solidFill>
            <a:srgbClr val="003a4f">
              <a:alpha val="40000"/>
            </a:srgbClr>
          </a:solidFill>
          <a:ln>
            <a:noFill/>
          </a:ln>
        </p:spPr>
        <p:style>
          <a:lnRef idx="0"/>
          <a:fillRef idx="0"/>
          <a:effectRef idx="0"/>
          <a:fontRef idx="minor"/>
        </p:style>
      </p:sp>
      <p:sp>
        <p:nvSpPr>
          <p:cNvPr id="240" name="CustomShape 29"/>
          <p:cNvSpPr/>
          <p:nvPr/>
        </p:nvSpPr>
        <p:spPr>
          <a:xfrm>
            <a:off x="5455440" y="3157560"/>
            <a:ext cx="443520" cy="443520"/>
          </a:xfrm>
          <a:prstGeom prst="ellipse">
            <a:avLst/>
          </a:prstGeom>
          <a:solidFill>
            <a:srgbClr val="003a4f">
              <a:alpha val="40000"/>
            </a:srgbClr>
          </a:solidFill>
          <a:ln>
            <a:noFill/>
          </a:ln>
        </p:spPr>
        <p:style>
          <a:lnRef idx="0"/>
          <a:fillRef idx="0"/>
          <a:effectRef idx="0"/>
          <a:fontRef idx="minor"/>
        </p:style>
      </p:sp>
      <p:sp>
        <p:nvSpPr>
          <p:cNvPr id="241" name="CustomShape 30"/>
          <p:cNvSpPr/>
          <p:nvPr/>
        </p:nvSpPr>
        <p:spPr>
          <a:xfrm>
            <a:off x="6087600" y="3168360"/>
            <a:ext cx="443520" cy="443520"/>
          </a:xfrm>
          <a:prstGeom prst="ellipse">
            <a:avLst/>
          </a:prstGeom>
          <a:solidFill>
            <a:srgbClr val="003a4f">
              <a:alpha val="40000"/>
            </a:srgbClr>
          </a:solidFill>
          <a:ln>
            <a:noFill/>
          </a:ln>
        </p:spPr>
        <p:style>
          <a:lnRef idx="0"/>
          <a:fillRef idx="0"/>
          <a:effectRef idx="0"/>
          <a:fontRef idx="minor"/>
        </p:style>
      </p:sp>
      <p:sp>
        <p:nvSpPr>
          <p:cNvPr id="242" name="CustomShape 31"/>
          <p:cNvSpPr/>
          <p:nvPr/>
        </p:nvSpPr>
        <p:spPr>
          <a:xfrm>
            <a:off x="6736680" y="3168360"/>
            <a:ext cx="443520" cy="443520"/>
          </a:xfrm>
          <a:prstGeom prst="ellipse">
            <a:avLst/>
          </a:prstGeom>
          <a:solidFill>
            <a:srgbClr val="003a4f">
              <a:alpha val="40000"/>
            </a:srgbClr>
          </a:solidFill>
          <a:ln>
            <a:noFill/>
          </a:ln>
        </p:spPr>
        <p:style>
          <a:lnRef idx="0"/>
          <a:fillRef idx="0"/>
          <a:effectRef idx="0"/>
          <a:fontRef idx="minor"/>
        </p:style>
      </p:sp>
      <p:sp>
        <p:nvSpPr>
          <p:cNvPr id="243" name="CustomShape 32"/>
          <p:cNvSpPr/>
          <p:nvPr/>
        </p:nvSpPr>
        <p:spPr>
          <a:xfrm>
            <a:off x="7349760" y="3168360"/>
            <a:ext cx="443520" cy="443520"/>
          </a:xfrm>
          <a:prstGeom prst="ellipse">
            <a:avLst/>
          </a:prstGeom>
          <a:solidFill>
            <a:srgbClr val="003a4f">
              <a:alpha val="40000"/>
            </a:srgbClr>
          </a:solidFill>
          <a:ln>
            <a:noFill/>
          </a:ln>
        </p:spPr>
        <p:style>
          <a:lnRef idx="0"/>
          <a:fillRef idx="0"/>
          <a:effectRef idx="0"/>
          <a:fontRef idx="minor"/>
        </p:style>
      </p:sp>
      <p:sp>
        <p:nvSpPr>
          <p:cNvPr id="244" name="CustomShape 33"/>
          <p:cNvSpPr/>
          <p:nvPr/>
        </p:nvSpPr>
        <p:spPr>
          <a:xfrm>
            <a:off x="5251320" y="330228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45" name="CustomShape 34"/>
          <p:cNvSpPr/>
          <p:nvPr/>
        </p:nvSpPr>
        <p:spPr>
          <a:xfrm>
            <a:off x="5892480" y="330228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46" name="CustomShape 35"/>
          <p:cNvSpPr/>
          <p:nvPr/>
        </p:nvSpPr>
        <p:spPr>
          <a:xfrm>
            <a:off x="6506640" y="3302280"/>
            <a:ext cx="20016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47" name="CustomShape 36"/>
          <p:cNvSpPr/>
          <p:nvPr/>
        </p:nvSpPr>
        <p:spPr>
          <a:xfrm>
            <a:off x="7158960" y="330228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48" name="CustomShape 37"/>
          <p:cNvSpPr/>
          <p:nvPr/>
        </p:nvSpPr>
        <p:spPr>
          <a:xfrm>
            <a:off x="860400" y="3826800"/>
            <a:ext cx="604800" cy="604800"/>
          </a:xfrm>
          <a:prstGeom prst="ellipse">
            <a:avLst/>
          </a:prstGeom>
          <a:solidFill>
            <a:srgbClr val="e67820"/>
          </a:solidFill>
          <a:ln>
            <a:noFill/>
          </a:ln>
        </p:spPr>
        <p:style>
          <a:lnRef idx="0"/>
          <a:fillRef idx="0"/>
          <a:effectRef idx="0"/>
          <a:fontRef idx="minor"/>
        </p:style>
      </p:sp>
      <p:sp>
        <p:nvSpPr>
          <p:cNvPr id="249" name="CustomShape 38"/>
          <p:cNvSpPr/>
          <p:nvPr/>
        </p:nvSpPr>
        <p:spPr>
          <a:xfrm>
            <a:off x="1626480" y="3907440"/>
            <a:ext cx="443520" cy="443520"/>
          </a:xfrm>
          <a:prstGeom prst="ellipse">
            <a:avLst/>
          </a:prstGeom>
          <a:solidFill>
            <a:srgbClr val="e67820"/>
          </a:solidFill>
          <a:ln>
            <a:noFill/>
          </a:ln>
        </p:spPr>
        <p:style>
          <a:lnRef idx="0"/>
          <a:fillRef idx="0"/>
          <a:effectRef idx="0"/>
          <a:fontRef idx="minor"/>
        </p:style>
      </p:sp>
      <p:sp>
        <p:nvSpPr>
          <p:cNvPr id="250" name="CustomShape 39"/>
          <p:cNvSpPr/>
          <p:nvPr/>
        </p:nvSpPr>
        <p:spPr>
          <a:xfrm>
            <a:off x="2275560" y="3907440"/>
            <a:ext cx="443520" cy="443520"/>
          </a:xfrm>
          <a:prstGeom prst="ellipse">
            <a:avLst/>
          </a:prstGeom>
          <a:solidFill>
            <a:srgbClr val="e67820"/>
          </a:solidFill>
          <a:ln>
            <a:noFill/>
          </a:ln>
        </p:spPr>
        <p:style>
          <a:lnRef idx="0"/>
          <a:fillRef idx="0"/>
          <a:effectRef idx="0"/>
          <a:fontRef idx="minor"/>
        </p:style>
      </p:sp>
      <p:sp>
        <p:nvSpPr>
          <p:cNvPr id="251" name="CustomShape 40"/>
          <p:cNvSpPr/>
          <p:nvPr/>
        </p:nvSpPr>
        <p:spPr>
          <a:xfrm>
            <a:off x="2908080" y="3918240"/>
            <a:ext cx="443520" cy="443520"/>
          </a:xfrm>
          <a:prstGeom prst="ellipse">
            <a:avLst/>
          </a:prstGeom>
          <a:solidFill>
            <a:srgbClr val="e67820"/>
          </a:solidFill>
          <a:ln>
            <a:noFill/>
          </a:ln>
        </p:spPr>
        <p:style>
          <a:lnRef idx="0"/>
          <a:fillRef idx="0"/>
          <a:effectRef idx="0"/>
          <a:fontRef idx="minor"/>
        </p:style>
      </p:sp>
      <p:sp>
        <p:nvSpPr>
          <p:cNvPr id="252" name="CustomShape 41"/>
          <p:cNvSpPr/>
          <p:nvPr/>
        </p:nvSpPr>
        <p:spPr>
          <a:xfrm>
            <a:off x="3557160" y="3918240"/>
            <a:ext cx="443520" cy="443520"/>
          </a:xfrm>
          <a:prstGeom prst="ellipse">
            <a:avLst/>
          </a:prstGeom>
          <a:solidFill>
            <a:srgbClr val="e67820"/>
          </a:solidFill>
          <a:ln>
            <a:noFill/>
          </a:ln>
        </p:spPr>
        <p:style>
          <a:lnRef idx="0"/>
          <a:fillRef idx="0"/>
          <a:effectRef idx="0"/>
          <a:fontRef idx="minor"/>
        </p:style>
      </p:sp>
      <p:sp>
        <p:nvSpPr>
          <p:cNvPr id="253" name="CustomShape 42"/>
          <p:cNvSpPr/>
          <p:nvPr/>
        </p:nvSpPr>
        <p:spPr>
          <a:xfrm>
            <a:off x="4170240" y="3918240"/>
            <a:ext cx="443520" cy="443520"/>
          </a:xfrm>
          <a:prstGeom prst="ellipse">
            <a:avLst/>
          </a:prstGeom>
          <a:solidFill>
            <a:srgbClr val="e67820">
              <a:alpha val="40000"/>
            </a:srgbClr>
          </a:solidFill>
          <a:ln>
            <a:noFill/>
          </a:ln>
        </p:spPr>
        <p:style>
          <a:lnRef idx="0"/>
          <a:fillRef idx="0"/>
          <a:effectRef idx="0"/>
          <a:fontRef idx="minor"/>
        </p:style>
      </p:sp>
      <p:sp>
        <p:nvSpPr>
          <p:cNvPr id="254" name="CustomShape 43"/>
          <p:cNvSpPr/>
          <p:nvPr/>
        </p:nvSpPr>
        <p:spPr>
          <a:xfrm>
            <a:off x="1457280" y="4052160"/>
            <a:ext cx="20016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55" name="CustomShape 44"/>
          <p:cNvSpPr/>
          <p:nvPr/>
        </p:nvSpPr>
        <p:spPr>
          <a:xfrm>
            <a:off x="2071800" y="40521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56" name="CustomShape 45"/>
          <p:cNvSpPr/>
          <p:nvPr/>
        </p:nvSpPr>
        <p:spPr>
          <a:xfrm>
            <a:off x="2712600" y="40521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57" name="CustomShape 46"/>
          <p:cNvSpPr/>
          <p:nvPr/>
        </p:nvSpPr>
        <p:spPr>
          <a:xfrm>
            <a:off x="3327120" y="40521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58" name="CustomShape 47"/>
          <p:cNvSpPr/>
          <p:nvPr/>
        </p:nvSpPr>
        <p:spPr>
          <a:xfrm>
            <a:off x="3979440" y="40521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59" name="CustomShape 48"/>
          <p:cNvSpPr/>
          <p:nvPr/>
        </p:nvSpPr>
        <p:spPr>
          <a:xfrm>
            <a:off x="4593600" y="40521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60" name="CustomShape 49"/>
          <p:cNvSpPr/>
          <p:nvPr/>
        </p:nvSpPr>
        <p:spPr>
          <a:xfrm>
            <a:off x="4806360" y="3907440"/>
            <a:ext cx="443520" cy="443520"/>
          </a:xfrm>
          <a:prstGeom prst="ellipse">
            <a:avLst/>
          </a:prstGeom>
          <a:solidFill>
            <a:srgbClr val="e67820">
              <a:alpha val="40000"/>
            </a:srgbClr>
          </a:solidFill>
          <a:ln>
            <a:noFill/>
          </a:ln>
        </p:spPr>
        <p:style>
          <a:lnRef idx="0"/>
          <a:fillRef idx="0"/>
          <a:effectRef idx="0"/>
          <a:fontRef idx="minor"/>
        </p:style>
      </p:sp>
      <p:sp>
        <p:nvSpPr>
          <p:cNvPr id="261" name="CustomShape 50"/>
          <p:cNvSpPr/>
          <p:nvPr/>
        </p:nvSpPr>
        <p:spPr>
          <a:xfrm>
            <a:off x="5455440" y="3907440"/>
            <a:ext cx="443520" cy="443520"/>
          </a:xfrm>
          <a:prstGeom prst="ellipse">
            <a:avLst/>
          </a:prstGeom>
          <a:solidFill>
            <a:srgbClr val="e67820">
              <a:alpha val="40000"/>
            </a:srgbClr>
          </a:solidFill>
          <a:ln>
            <a:noFill/>
          </a:ln>
        </p:spPr>
        <p:style>
          <a:lnRef idx="0"/>
          <a:fillRef idx="0"/>
          <a:effectRef idx="0"/>
          <a:fontRef idx="minor"/>
        </p:style>
      </p:sp>
      <p:sp>
        <p:nvSpPr>
          <p:cNvPr id="262" name="CustomShape 51"/>
          <p:cNvSpPr/>
          <p:nvPr/>
        </p:nvSpPr>
        <p:spPr>
          <a:xfrm>
            <a:off x="6087600" y="3918240"/>
            <a:ext cx="443520" cy="443520"/>
          </a:xfrm>
          <a:prstGeom prst="ellipse">
            <a:avLst/>
          </a:prstGeom>
          <a:solidFill>
            <a:srgbClr val="e67820">
              <a:alpha val="40000"/>
            </a:srgbClr>
          </a:solidFill>
          <a:ln>
            <a:noFill/>
          </a:ln>
        </p:spPr>
        <p:style>
          <a:lnRef idx="0"/>
          <a:fillRef idx="0"/>
          <a:effectRef idx="0"/>
          <a:fontRef idx="minor"/>
        </p:style>
      </p:sp>
      <p:sp>
        <p:nvSpPr>
          <p:cNvPr id="263" name="CustomShape 52"/>
          <p:cNvSpPr/>
          <p:nvPr/>
        </p:nvSpPr>
        <p:spPr>
          <a:xfrm>
            <a:off x="6736680" y="3918240"/>
            <a:ext cx="443520" cy="443520"/>
          </a:xfrm>
          <a:prstGeom prst="ellipse">
            <a:avLst/>
          </a:prstGeom>
          <a:solidFill>
            <a:srgbClr val="e67820">
              <a:alpha val="40000"/>
            </a:srgbClr>
          </a:solidFill>
          <a:ln>
            <a:noFill/>
          </a:ln>
        </p:spPr>
        <p:style>
          <a:lnRef idx="0"/>
          <a:fillRef idx="0"/>
          <a:effectRef idx="0"/>
          <a:fontRef idx="minor"/>
        </p:style>
      </p:sp>
      <p:sp>
        <p:nvSpPr>
          <p:cNvPr id="264" name="CustomShape 53"/>
          <p:cNvSpPr/>
          <p:nvPr/>
        </p:nvSpPr>
        <p:spPr>
          <a:xfrm>
            <a:off x="7349760" y="3918240"/>
            <a:ext cx="443520" cy="443520"/>
          </a:xfrm>
          <a:prstGeom prst="ellipse">
            <a:avLst/>
          </a:prstGeom>
          <a:solidFill>
            <a:srgbClr val="e67820">
              <a:alpha val="40000"/>
            </a:srgbClr>
          </a:solidFill>
          <a:ln>
            <a:noFill/>
          </a:ln>
        </p:spPr>
        <p:style>
          <a:lnRef idx="0"/>
          <a:fillRef idx="0"/>
          <a:effectRef idx="0"/>
          <a:fontRef idx="minor"/>
        </p:style>
      </p:sp>
      <p:sp>
        <p:nvSpPr>
          <p:cNvPr id="265" name="CustomShape 54"/>
          <p:cNvSpPr/>
          <p:nvPr/>
        </p:nvSpPr>
        <p:spPr>
          <a:xfrm>
            <a:off x="5251320" y="40521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66" name="CustomShape 55"/>
          <p:cNvSpPr/>
          <p:nvPr/>
        </p:nvSpPr>
        <p:spPr>
          <a:xfrm>
            <a:off x="5892480" y="40521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67" name="CustomShape 56"/>
          <p:cNvSpPr/>
          <p:nvPr/>
        </p:nvSpPr>
        <p:spPr>
          <a:xfrm>
            <a:off x="6506640" y="4052160"/>
            <a:ext cx="20016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68" name="CustomShape 57"/>
          <p:cNvSpPr/>
          <p:nvPr/>
        </p:nvSpPr>
        <p:spPr>
          <a:xfrm>
            <a:off x="7158960" y="40521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69" name="CustomShape 58"/>
          <p:cNvSpPr/>
          <p:nvPr/>
        </p:nvSpPr>
        <p:spPr>
          <a:xfrm>
            <a:off x="863280" y="1544040"/>
            <a:ext cx="603000" cy="240120"/>
          </a:xfrm>
          <a:prstGeom prst="rect">
            <a:avLst/>
          </a:prstGeom>
          <a:noFill/>
          <a:ln>
            <a:noFill/>
          </a:ln>
        </p:spPr>
        <p:style>
          <a:lnRef idx="0"/>
          <a:fillRef idx="0"/>
          <a:effectRef idx="0"/>
          <a:fontRef idx="minor"/>
        </p:style>
        <p:txBody>
          <a:bodyPr lIns="0" rIns="0" tIns="0" bIns="0"/>
          <a:p>
            <a:pPr algn="ctr">
              <a:lnSpc>
                <a:spcPct val="100000"/>
              </a:lnSpc>
            </a:pPr>
            <a:r>
              <a:rPr b="1" lang="en-US" sz="800" spc="-1" strike="noStrike">
                <a:solidFill>
                  <a:srgbClr val="ededed"/>
                </a:solidFill>
                <a:uFill>
                  <a:solidFill>
                    <a:srgbClr val="ffffff"/>
                  </a:solidFill>
                </a:uFill>
                <a:latin typeface="Overpass"/>
                <a:ea typeface="Overpass"/>
              </a:rPr>
              <a:t>COMPUTE NODE</a:t>
            </a:r>
            <a:endParaRPr b="0" lang="en-US" sz="1800" spc="-1" strike="noStrike">
              <a:solidFill>
                <a:srgbClr val="000000"/>
              </a:solidFill>
              <a:uFill>
                <a:solidFill>
                  <a:srgbClr val="ffffff"/>
                </a:solidFill>
              </a:uFill>
              <a:latin typeface="Arial"/>
            </a:endParaRPr>
          </a:p>
        </p:txBody>
      </p:sp>
      <p:sp>
        <p:nvSpPr>
          <p:cNvPr id="270" name="CustomShape 59"/>
          <p:cNvSpPr/>
          <p:nvPr/>
        </p:nvSpPr>
        <p:spPr>
          <a:xfrm>
            <a:off x="855360" y="3270240"/>
            <a:ext cx="603000" cy="240120"/>
          </a:xfrm>
          <a:prstGeom prst="rect">
            <a:avLst/>
          </a:prstGeom>
          <a:noFill/>
          <a:ln>
            <a:noFill/>
          </a:ln>
        </p:spPr>
        <p:style>
          <a:lnRef idx="0"/>
          <a:fillRef idx="0"/>
          <a:effectRef idx="0"/>
          <a:fontRef idx="minor"/>
        </p:style>
        <p:txBody>
          <a:bodyPr lIns="0" rIns="0" tIns="0" bIns="0"/>
          <a:p>
            <a:pPr algn="ctr">
              <a:lnSpc>
                <a:spcPct val="100000"/>
              </a:lnSpc>
            </a:pPr>
            <a:r>
              <a:rPr b="1" lang="en-US" sz="800" spc="-1" strike="noStrike">
                <a:solidFill>
                  <a:srgbClr val="ededed"/>
                </a:solidFill>
                <a:uFill>
                  <a:solidFill>
                    <a:srgbClr val="ffffff"/>
                  </a:solidFill>
                </a:uFill>
                <a:latin typeface="Overpass"/>
                <a:ea typeface="Overpass"/>
              </a:rPr>
              <a:t>COMPUTE NODE</a:t>
            </a:r>
            <a:endParaRPr b="0" lang="en-US" sz="1800" spc="-1" strike="noStrike">
              <a:solidFill>
                <a:srgbClr val="000000"/>
              </a:solidFill>
              <a:uFill>
                <a:solidFill>
                  <a:srgbClr val="ffffff"/>
                </a:solidFill>
              </a:uFill>
              <a:latin typeface="Arial"/>
            </a:endParaRPr>
          </a:p>
        </p:txBody>
      </p:sp>
      <p:sp>
        <p:nvSpPr>
          <p:cNvPr id="271" name="CustomShape 60"/>
          <p:cNvSpPr/>
          <p:nvPr/>
        </p:nvSpPr>
        <p:spPr>
          <a:xfrm>
            <a:off x="862200" y="4029480"/>
            <a:ext cx="603000" cy="240120"/>
          </a:xfrm>
          <a:prstGeom prst="rect">
            <a:avLst/>
          </a:prstGeom>
          <a:noFill/>
          <a:ln>
            <a:noFill/>
          </a:ln>
        </p:spPr>
        <p:style>
          <a:lnRef idx="0"/>
          <a:fillRef idx="0"/>
          <a:effectRef idx="0"/>
          <a:fontRef idx="minor"/>
        </p:style>
        <p:txBody>
          <a:bodyPr lIns="0" rIns="0" tIns="0" bIns="0"/>
          <a:p>
            <a:pPr algn="ctr">
              <a:lnSpc>
                <a:spcPct val="100000"/>
              </a:lnSpc>
            </a:pPr>
            <a:r>
              <a:rPr b="1" lang="en-US" sz="800" spc="-1" strike="noStrike">
                <a:solidFill>
                  <a:srgbClr val="ededed"/>
                </a:solidFill>
                <a:uFill>
                  <a:solidFill>
                    <a:srgbClr val="ffffff"/>
                  </a:solidFill>
                </a:uFill>
                <a:latin typeface="Overpass"/>
                <a:ea typeface="Overpass"/>
              </a:rPr>
              <a:t>STORAGE</a:t>
            </a:r>
            <a:endParaRPr b="0" lang="en-US" sz="1800" spc="-1" strike="noStrike">
              <a:solidFill>
                <a:srgbClr val="000000"/>
              </a:solidFill>
              <a:uFill>
                <a:solidFill>
                  <a:srgbClr val="ffffff"/>
                </a:solidFill>
              </a:uFill>
              <a:latin typeface="Arial"/>
            </a:endParaRPr>
          </a:p>
          <a:p>
            <a:pPr algn="ctr">
              <a:lnSpc>
                <a:spcPct val="100000"/>
              </a:lnSpc>
            </a:pPr>
            <a:r>
              <a:rPr b="1" lang="en-US" sz="800" spc="-1" strike="noStrike">
                <a:solidFill>
                  <a:srgbClr val="ededed"/>
                </a:solidFill>
                <a:uFill>
                  <a:solidFill>
                    <a:srgbClr val="ffffff"/>
                  </a:solidFill>
                </a:uFill>
                <a:latin typeface="Overpass"/>
                <a:ea typeface="Overpass"/>
              </a:rPr>
              <a:t>NODE</a:t>
            </a:r>
            <a:endParaRPr b="0" lang="en-US" sz="1800" spc="-1" strike="noStrike">
              <a:solidFill>
                <a:srgbClr val="000000"/>
              </a:solidFill>
              <a:uFill>
                <a:solidFill>
                  <a:srgbClr val="ffffff"/>
                </a:solidFill>
              </a:uFill>
              <a:latin typeface="Arial"/>
            </a:endParaRPr>
          </a:p>
        </p:txBody>
      </p:sp>
      <p:sp>
        <p:nvSpPr>
          <p:cNvPr id="272" name="CustomShape 61"/>
          <p:cNvSpPr/>
          <p:nvPr/>
        </p:nvSpPr>
        <p:spPr>
          <a:xfrm rot="5400000">
            <a:off x="5757840" y="481680"/>
            <a:ext cx="469080" cy="3602880"/>
          </a:xfrm>
          <a:prstGeom prst="homePlate">
            <a:avLst>
              <a:gd name="adj" fmla="val 0"/>
            </a:avLst>
          </a:prstGeom>
          <a:solidFill>
            <a:srgbClr val="4c4b4c">
              <a:alpha val="40000"/>
            </a:srgbClr>
          </a:solidFill>
          <a:ln>
            <a:noFill/>
          </a:ln>
        </p:spPr>
        <p:style>
          <a:lnRef idx="0"/>
          <a:fillRef idx="0"/>
          <a:effectRef idx="0"/>
          <a:fontRef idx="minor"/>
        </p:style>
      </p:sp>
      <p:sp>
        <p:nvSpPr>
          <p:cNvPr id="273" name="CustomShape 62"/>
          <p:cNvSpPr/>
          <p:nvPr/>
        </p:nvSpPr>
        <p:spPr>
          <a:xfrm>
            <a:off x="3989880" y="2205360"/>
            <a:ext cx="200520" cy="164520"/>
          </a:xfrm>
          <a:prstGeom prst="rect">
            <a:avLst/>
          </a:prstGeom>
          <a:noFill/>
          <a:ln>
            <a:noFill/>
          </a:ln>
        </p:spPr>
        <p:style>
          <a:lnRef idx="0"/>
          <a:fillRef idx="0"/>
          <a:effectRef idx="0"/>
          <a:fontRef idx="minor"/>
        </p:style>
        <p:txBody>
          <a:bodyPr lIns="0" rIns="0" tIns="0" bIns="0"/>
          <a:p>
            <a:pPr algn="ctr">
              <a:lnSpc>
                <a:spcPct val="100000"/>
              </a:lnSpc>
            </a:pPr>
            <a:r>
              <a:rPr b="0" lang="en-US" sz="1100" spc="-1" strike="noStrike">
                <a:solidFill>
                  <a:srgbClr val="003a4f"/>
                </a:solidFill>
                <a:uFill>
                  <a:solidFill>
                    <a:srgbClr val="ffffff"/>
                  </a:solidFill>
                </a:uFill>
                <a:latin typeface="Overpass"/>
                <a:ea typeface="Overpass"/>
              </a:rPr>
              <a:t>+</a:t>
            </a:r>
            <a:endParaRPr b="0" lang="en-US" sz="1800" spc="-1" strike="noStrike">
              <a:solidFill>
                <a:srgbClr val="000000"/>
              </a:solidFill>
              <a:uFill>
                <a:solidFill>
                  <a:srgbClr val="ffffff"/>
                </a:solidFill>
              </a:uFill>
              <a:latin typeface="Arial"/>
            </a:endParaRPr>
          </a:p>
        </p:txBody>
      </p:sp>
      <p:sp>
        <p:nvSpPr>
          <p:cNvPr id="274" name="CustomShape 63"/>
          <p:cNvSpPr/>
          <p:nvPr/>
        </p:nvSpPr>
        <p:spPr>
          <a:xfrm rot="10800000">
            <a:off x="7872840" y="2813040"/>
            <a:ext cx="7327440" cy="360"/>
          </a:xfrm>
          <a:custGeom>
            <a:avLst/>
            <a:gdLst/>
            <a:ahLst/>
            <a:rect l="l" t="t" r="r" b="b"/>
            <a:pathLst>
              <a:path w="21600" h="21600">
                <a:moveTo>
                  <a:pt x="0" y="0"/>
                </a:moveTo>
                <a:lnTo>
                  <a:pt x="21600" y="21600"/>
                </a:lnTo>
              </a:path>
            </a:pathLst>
          </a:custGeom>
          <a:noFill/>
          <a:ln w="12600">
            <a:solidFill>
              <a:srgbClr val="4c4b4c"/>
            </a:solidFill>
            <a:round/>
          </a:ln>
        </p:spPr>
        <p:style>
          <a:lnRef idx="0"/>
          <a:fillRef idx="0"/>
          <a:effectRef idx="0"/>
          <a:fontRef idx="minor"/>
        </p:style>
      </p:sp>
    </p:spTree>
  </p:cSld>
  <p:timing>
    <p:tnLst>
      <p:par>
        <p:cTn id="17" dur="indefinite" restart="never" nodeType="tmRoot">
          <p:childTnLst>
            <p:seq>
              <p:cTn id="18"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24</TotalTime>
  <Application>LibreOffice/5.2.6.2$Linux_X86_64 LibreOffice_project/20$Build-2</Applicat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dc:description/>
  <dc:language>en-US</dc:language>
  <cp:lastModifiedBy/>
  <dcterms:modified xsi:type="dcterms:W3CDTF">2017-05-02T08:45:28Z</dcterms:modified>
  <cp:revision>7</cp:revision>
  <dc:subject/>
  <dc:title/>
</cp:coreProperties>
</file>